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1" r:id="rId2"/>
    <p:sldId id="272" r:id="rId3"/>
    <p:sldId id="273" r:id="rId4"/>
    <p:sldId id="274" r:id="rId5"/>
    <p:sldId id="275" r:id="rId6"/>
    <p:sldId id="276" r:id="rId7"/>
    <p:sldId id="278" r:id="rId8"/>
    <p:sldId id="279" r:id="rId9"/>
    <p:sldId id="280" r:id="rId10"/>
    <p:sldId id="283" r:id="rId11"/>
    <p:sldId id="284" r:id="rId12"/>
    <p:sldId id="285" r:id="rId13"/>
    <p:sldId id="286" r:id="rId14"/>
    <p:sldId id="289" r:id="rId15"/>
    <p:sldId id="290" r:id="rId16"/>
    <p:sldId id="291" r:id="rId17"/>
    <p:sldId id="294" r:id="rId18"/>
    <p:sldId id="297" r:id="rId19"/>
    <p:sldId id="298" r:id="rId20"/>
    <p:sldId id="299" r:id="rId21"/>
    <p:sldId id="300" r:id="rId22"/>
    <p:sldId id="287" r:id="rId23"/>
    <p:sldId id="301" r:id="rId24"/>
    <p:sldId id="302" r:id="rId25"/>
    <p:sldId id="303" r:id="rId26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428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14521" y="533400"/>
            <a:ext cx="17216120" cy="9222740"/>
          </a:xfrm>
          <a:custGeom>
            <a:avLst/>
            <a:gdLst/>
            <a:ahLst/>
            <a:cxnLst/>
            <a:rect l="l" t="t" r="r" b="b"/>
            <a:pathLst>
              <a:path w="17216120" h="9222740">
                <a:moveTo>
                  <a:pt x="245660" y="9222579"/>
                </a:moveTo>
                <a:lnTo>
                  <a:pt x="169062" y="9222579"/>
                </a:lnTo>
                <a:lnTo>
                  <a:pt x="124116" y="9216539"/>
                </a:lnTo>
                <a:lnTo>
                  <a:pt x="83729" y="9199495"/>
                </a:lnTo>
                <a:lnTo>
                  <a:pt x="49513" y="9173059"/>
                </a:lnTo>
                <a:lnTo>
                  <a:pt x="23078" y="9138842"/>
                </a:lnTo>
                <a:lnTo>
                  <a:pt x="6037" y="9098458"/>
                </a:lnTo>
                <a:lnTo>
                  <a:pt x="0" y="9053530"/>
                </a:lnTo>
                <a:lnTo>
                  <a:pt x="0" y="169062"/>
                </a:lnTo>
                <a:lnTo>
                  <a:pt x="6038" y="124116"/>
                </a:lnTo>
                <a:lnTo>
                  <a:pt x="23080" y="83730"/>
                </a:lnTo>
                <a:lnTo>
                  <a:pt x="49514" y="49514"/>
                </a:lnTo>
                <a:lnTo>
                  <a:pt x="83730" y="23080"/>
                </a:lnTo>
                <a:lnTo>
                  <a:pt x="124116" y="6038"/>
                </a:lnTo>
                <a:lnTo>
                  <a:pt x="169062" y="0"/>
                </a:lnTo>
                <a:lnTo>
                  <a:pt x="245660" y="0"/>
                </a:lnTo>
                <a:lnTo>
                  <a:pt x="245660" y="9222579"/>
                </a:lnTo>
                <a:close/>
              </a:path>
              <a:path w="17216120" h="9222740">
                <a:moveTo>
                  <a:pt x="287932" y="9222579"/>
                </a:moveTo>
                <a:lnTo>
                  <a:pt x="245660" y="9222579"/>
                </a:lnTo>
                <a:lnTo>
                  <a:pt x="245660" y="0"/>
                </a:lnTo>
                <a:lnTo>
                  <a:pt x="287932" y="0"/>
                </a:lnTo>
                <a:lnTo>
                  <a:pt x="287932" y="9222579"/>
                </a:lnTo>
                <a:close/>
              </a:path>
              <a:path w="17216120" h="9222740">
                <a:moveTo>
                  <a:pt x="16928183" y="9222579"/>
                </a:moveTo>
                <a:lnTo>
                  <a:pt x="287932" y="9222579"/>
                </a:lnTo>
                <a:lnTo>
                  <a:pt x="287932" y="0"/>
                </a:lnTo>
                <a:lnTo>
                  <a:pt x="16928169" y="0"/>
                </a:lnTo>
                <a:lnTo>
                  <a:pt x="16928183" y="287932"/>
                </a:lnTo>
                <a:lnTo>
                  <a:pt x="16928183" y="9222579"/>
                </a:lnTo>
                <a:close/>
              </a:path>
              <a:path w="17216120" h="9222740">
                <a:moveTo>
                  <a:pt x="16970442" y="9222579"/>
                </a:moveTo>
                <a:lnTo>
                  <a:pt x="16928183" y="9222579"/>
                </a:lnTo>
                <a:lnTo>
                  <a:pt x="16928183" y="245660"/>
                </a:lnTo>
                <a:lnTo>
                  <a:pt x="16928169" y="0"/>
                </a:lnTo>
                <a:lnTo>
                  <a:pt x="16970442" y="0"/>
                </a:lnTo>
                <a:lnTo>
                  <a:pt x="16970442" y="9222579"/>
                </a:lnTo>
                <a:close/>
              </a:path>
              <a:path w="17216120" h="9222740">
                <a:moveTo>
                  <a:pt x="17047066" y="9222579"/>
                </a:moveTo>
                <a:lnTo>
                  <a:pt x="16970442" y="9222579"/>
                </a:lnTo>
                <a:lnTo>
                  <a:pt x="16970442" y="0"/>
                </a:lnTo>
                <a:lnTo>
                  <a:pt x="17047053" y="0"/>
                </a:lnTo>
                <a:lnTo>
                  <a:pt x="17091995" y="6038"/>
                </a:lnTo>
                <a:lnTo>
                  <a:pt x="17132379" y="23080"/>
                </a:lnTo>
                <a:lnTo>
                  <a:pt x="17166596" y="49514"/>
                </a:lnTo>
                <a:lnTo>
                  <a:pt x="17193032" y="83730"/>
                </a:lnTo>
                <a:lnTo>
                  <a:pt x="17210076" y="124116"/>
                </a:lnTo>
                <a:lnTo>
                  <a:pt x="17216116" y="169062"/>
                </a:lnTo>
                <a:lnTo>
                  <a:pt x="17216114" y="9053530"/>
                </a:lnTo>
                <a:lnTo>
                  <a:pt x="17210073" y="9098465"/>
                </a:lnTo>
                <a:lnTo>
                  <a:pt x="17193030" y="9138846"/>
                </a:lnTo>
                <a:lnTo>
                  <a:pt x="17166596" y="9173061"/>
                </a:lnTo>
                <a:lnTo>
                  <a:pt x="17132382" y="9199496"/>
                </a:lnTo>
                <a:lnTo>
                  <a:pt x="17092002" y="9216539"/>
                </a:lnTo>
                <a:lnTo>
                  <a:pt x="17047066" y="9222579"/>
                </a:lnTo>
                <a:close/>
              </a:path>
              <a:path w="17216120" h="9222740">
                <a:moveTo>
                  <a:pt x="16928183" y="287932"/>
                </a:moveTo>
                <a:lnTo>
                  <a:pt x="16928169" y="245660"/>
                </a:lnTo>
                <a:lnTo>
                  <a:pt x="16928183" y="287932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19057" y="2431677"/>
            <a:ext cx="816017" cy="18142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835074" y="5676820"/>
            <a:ext cx="233724" cy="23373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238160"/>
            <a:ext cx="18288000" cy="1314450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542925" y="523270"/>
            <a:ext cx="17202150" cy="657860"/>
          </a:xfrm>
          <a:custGeom>
            <a:avLst/>
            <a:gdLst/>
            <a:ahLst/>
            <a:cxnLst/>
            <a:rect l="l" t="t" r="r" b="b"/>
            <a:pathLst>
              <a:path w="17202150" h="657860">
                <a:moveTo>
                  <a:pt x="239277" y="154792"/>
                </a:moveTo>
                <a:lnTo>
                  <a:pt x="0" y="154792"/>
                </a:lnTo>
                <a:lnTo>
                  <a:pt x="0" y="136387"/>
                </a:lnTo>
                <a:lnTo>
                  <a:pt x="6953" y="93276"/>
                </a:lnTo>
                <a:lnTo>
                  <a:pt x="26315" y="55836"/>
                </a:lnTo>
                <a:lnTo>
                  <a:pt x="55839" y="26313"/>
                </a:lnTo>
                <a:lnTo>
                  <a:pt x="93278" y="6952"/>
                </a:lnTo>
                <a:lnTo>
                  <a:pt x="136386" y="0"/>
                </a:lnTo>
                <a:lnTo>
                  <a:pt x="239277" y="0"/>
                </a:lnTo>
                <a:lnTo>
                  <a:pt x="239277" y="154792"/>
                </a:lnTo>
                <a:close/>
              </a:path>
              <a:path w="17202150" h="657860">
                <a:moveTo>
                  <a:pt x="17201885" y="154792"/>
                </a:moveTo>
                <a:lnTo>
                  <a:pt x="16966089" y="154792"/>
                </a:lnTo>
                <a:lnTo>
                  <a:pt x="16966089" y="0"/>
                </a:lnTo>
                <a:lnTo>
                  <a:pt x="17065493" y="0"/>
                </a:lnTo>
                <a:lnTo>
                  <a:pt x="17108605" y="6952"/>
                </a:lnTo>
                <a:lnTo>
                  <a:pt x="17146047" y="26313"/>
                </a:lnTo>
                <a:lnTo>
                  <a:pt x="17175571" y="55836"/>
                </a:lnTo>
                <a:lnTo>
                  <a:pt x="17194932" y="93276"/>
                </a:lnTo>
                <a:lnTo>
                  <a:pt x="17201885" y="136386"/>
                </a:lnTo>
                <a:lnTo>
                  <a:pt x="17201885" y="154792"/>
                </a:lnTo>
                <a:close/>
              </a:path>
              <a:path w="17202150" h="657860">
                <a:moveTo>
                  <a:pt x="16966089" y="154792"/>
                </a:moveTo>
                <a:lnTo>
                  <a:pt x="239289" y="154792"/>
                </a:lnTo>
                <a:lnTo>
                  <a:pt x="239289" y="0"/>
                </a:lnTo>
                <a:lnTo>
                  <a:pt x="16966003" y="0"/>
                </a:lnTo>
                <a:lnTo>
                  <a:pt x="16966089" y="154792"/>
                </a:lnTo>
                <a:close/>
              </a:path>
              <a:path w="17202150" h="657860">
                <a:moveTo>
                  <a:pt x="16966089" y="154792"/>
                </a:moveTo>
                <a:lnTo>
                  <a:pt x="16966003" y="0"/>
                </a:lnTo>
                <a:lnTo>
                  <a:pt x="16966089" y="154792"/>
                </a:lnTo>
                <a:close/>
              </a:path>
              <a:path w="17202150" h="657860">
                <a:moveTo>
                  <a:pt x="16966003" y="657829"/>
                </a:moveTo>
                <a:lnTo>
                  <a:pt x="239289" y="657829"/>
                </a:lnTo>
                <a:lnTo>
                  <a:pt x="239289" y="154793"/>
                </a:lnTo>
                <a:lnTo>
                  <a:pt x="16966003" y="154793"/>
                </a:lnTo>
                <a:lnTo>
                  <a:pt x="16966003" y="657829"/>
                </a:lnTo>
                <a:close/>
              </a:path>
              <a:path w="17202150" h="657860">
                <a:moveTo>
                  <a:pt x="16966089" y="657829"/>
                </a:moveTo>
                <a:lnTo>
                  <a:pt x="16966003" y="154793"/>
                </a:lnTo>
                <a:lnTo>
                  <a:pt x="16966089" y="657829"/>
                </a:lnTo>
                <a:close/>
              </a:path>
              <a:path w="17202150" h="657860">
                <a:moveTo>
                  <a:pt x="17201885" y="657829"/>
                </a:moveTo>
                <a:lnTo>
                  <a:pt x="16966089" y="657829"/>
                </a:lnTo>
                <a:lnTo>
                  <a:pt x="16966089" y="154793"/>
                </a:lnTo>
                <a:lnTo>
                  <a:pt x="17201885" y="154793"/>
                </a:lnTo>
                <a:lnTo>
                  <a:pt x="17201885" y="657829"/>
                </a:lnTo>
                <a:close/>
              </a:path>
              <a:path w="17202150" h="657860">
                <a:moveTo>
                  <a:pt x="239277" y="657829"/>
                </a:moveTo>
                <a:lnTo>
                  <a:pt x="0" y="657829"/>
                </a:lnTo>
                <a:lnTo>
                  <a:pt x="0" y="154793"/>
                </a:lnTo>
                <a:lnTo>
                  <a:pt x="239277" y="154793"/>
                </a:lnTo>
                <a:lnTo>
                  <a:pt x="239277" y="65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45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47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52.jpg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51.jpg"/><Relationship Id="rId2" Type="http://schemas.openxmlformats.org/officeDocument/2006/relationships/image" Target="../media/image4.png"/><Relationship Id="rId16" Type="http://schemas.openxmlformats.org/officeDocument/2006/relationships/image" Target="../media/image5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49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4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57.png"/><Relationship Id="rId3" Type="http://schemas.openxmlformats.org/officeDocument/2006/relationships/image" Target="../media/image21.png"/><Relationship Id="rId21" Type="http://schemas.openxmlformats.org/officeDocument/2006/relationships/image" Target="../media/image60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56.png"/><Relationship Id="rId2" Type="http://schemas.openxmlformats.org/officeDocument/2006/relationships/image" Target="../media/image4.png"/><Relationship Id="rId16" Type="http://schemas.openxmlformats.org/officeDocument/2006/relationships/image" Target="../media/image55.png"/><Relationship Id="rId20" Type="http://schemas.openxmlformats.org/officeDocument/2006/relationships/image" Target="../media/image5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54.png"/><Relationship Id="rId10" Type="http://schemas.openxmlformats.org/officeDocument/2006/relationships/image" Target="../media/image11.png"/><Relationship Id="rId19" Type="http://schemas.openxmlformats.org/officeDocument/2006/relationships/image" Target="../media/image58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65.jpg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64.jpg"/><Relationship Id="rId2" Type="http://schemas.openxmlformats.org/officeDocument/2006/relationships/image" Target="../media/image4.png"/><Relationship Id="rId16" Type="http://schemas.openxmlformats.org/officeDocument/2006/relationships/image" Target="../media/image6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62.jpg"/><Relationship Id="rId10" Type="http://schemas.openxmlformats.org/officeDocument/2006/relationships/image" Target="../media/image11.png"/><Relationship Id="rId19" Type="http://schemas.openxmlformats.org/officeDocument/2006/relationships/image" Target="../media/image66.jp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6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68.jp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70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1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7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4.png"/><Relationship Id="rId3" Type="http://schemas.openxmlformats.org/officeDocument/2006/relationships/image" Target="../media/image7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76.png"/><Relationship Id="rId5" Type="http://schemas.openxmlformats.org/officeDocument/2006/relationships/image" Target="../media/image6.png"/><Relationship Id="rId15" Type="http://schemas.openxmlformats.org/officeDocument/2006/relationships/image" Target="../media/image78.jpg"/><Relationship Id="rId10" Type="http://schemas.openxmlformats.org/officeDocument/2006/relationships/image" Target="../media/image7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7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4.png"/><Relationship Id="rId3" Type="http://schemas.openxmlformats.org/officeDocument/2006/relationships/image" Target="../media/image7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76.png"/><Relationship Id="rId5" Type="http://schemas.openxmlformats.org/officeDocument/2006/relationships/image" Target="../media/image6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8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4.png"/><Relationship Id="rId3" Type="http://schemas.openxmlformats.org/officeDocument/2006/relationships/image" Target="../media/image7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76.png"/><Relationship Id="rId5" Type="http://schemas.openxmlformats.org/officeDocument/2006/relationships/image" Target="../media/image6.png"/><Relationship Id="rId15" Type="http://schemas.openxmlformats.org/officeDocument/2006/relationships/image" Target="../media/image82.jpg"/><Relationship Id="rId10" Type="http://schemas.openxmlformats.org/officeDocument/2006/relationships/image" Target="../media/image7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81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4.png"/><Relationship Id="rId3" Type="http://schemas.openxmlformats.org/officeDocument/2006/relationships/image" Target="../media/image7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76.png"/><Relationship Id="rId5" Type="http://schemas.openxmlformats.org/officeDocument/2006/relationships/image" Target="../media/image6.png"/><Relationship Id="rId15" Type="http://schemas.openxmlformats.org/officeDocument/2006/relationships/image" Target="../media/image84.png"/><Relationship Id="rId10" Type="http://schemas.openxmlformats.org/officeDocument/2006/relationships/image" Target="../media/image7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5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6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8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3.jp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9.png"/><Relationship Id="rId5" Type="http://schemas.openxmlformats.org/officeDocument/2006/relationships/image" Target="../media/image17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24.jp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6.jp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25.jp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9.png"/><Relationship Id="rId5" Type="http://schemas.openxmlformats.org/officeDocument/2006/relationships/image" Target="../media/image17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27.jp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9.jp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28.jp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9.png"/><Relationship Id="rId5" Type="http://schemas.openxmlformats.org/officeDocument/2006/relationships/image" Target="../media/image17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30.jp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32.jpg"/><Relationship Id="rId3" Type="http://schemas.openxmlformats.org/officeDocument/2006/relationships/image" Target="../media/image2.png"/><Relationship Id="rId21" Type="http://schemas.openxmlformats.org/officeDocument/2006/relationships/image" Target="../media/image35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1.jp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9.png"/><Relationship Id="rId5" Type="http://schemas.openxmlformats.org/officeDocument/2006/relationships/image" Target="../media/image17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33.jp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6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38.jp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4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1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43.jp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5533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50242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89070" y="180839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71238" y="188783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52254" y="1812492"/>
              <a:ext cx="11169650" cy="564515"/>
            </a:xfrm>
            <a:custGeom>
              <a:avLst/>
              <a:gdLst/>
              <a:ahLst/>
              <a:cxnLst/>
              <a:rect l="l" t="t" r="r" b="b"/>
              <a:pathLst>
                <a:path w="11169650" h="564514">
                  <a:moveTo>
                    <a:pt x="293357" y="272021"/>
                  </a:moveTo>
                  <a:lnTo>
                    <a:pt x="290487" y="207835"/>
                  </a:lnTo>
                  <a:lnTo>
                    <a:pt x="281825" y="157226"/>
                  </a:lnTo>
                  <a:lnTo>
                    <a:pt x="267322" y="117995"/>
                  </a:lnTo>
                  <a:lnTo>
                    <a:pt x="264706" y="114147"/>
                  </a:lnTo>
                  <a:lnTo>
                    <a:pt x="246926" y="87922"/>
                  </a:lnTo>
                  <a:lnTo>
                    <a:pt x="227393" y="70942"/>
                  </a:lnTo>
                  <a:lnTo>
                    <a:pt x="215785" y="64808"/>
                  </a:lnTo>
                  <a:lnTo>
                    <a:pt x="215785" y="272021"/>
                  </a:lnTo>
                  <a:lnTo>
                    <a:pt x="214693" y="323088"/>
                  </a:lnTo>
                  <a:lnTo>
                    <a:pt x="211074" y="361403"/>
                  </a:lnTo>
                  <a:lnTo>
                    <a:pt x="194487" y="408597"/>
                  </a:lnTo>
                  <a:lnTo>
                    <a:pt x="161213" y="429641"/>
                  </a:lnTo>
                  <a:lnTo>
                    <a:pt x="146951" y="430999"/>
                  </a:lnTo>
                  <a:lnTo>
                    <a:pt x="132384" y="429641"/>
                  </a:lnTo>
                  <a:lnTo>
                    <a:pt x="99428" y="408597"/>
                  </a:lnTo>
                  <a:lnTo>
                    <a:pt x="82359" y="361403"/>
                  </a:lnTo>
                  <a:lnTo>
                    <a:pt x="78689" y="323088"/>
                  </a:lnTo>
                  <a:lnTo>
                    <a:pt x="77571" y="272021"/>
                  </a:lnTo>
                  <a:lnTo>
                    <a:pt x="78689" y="221576"/>
                  </a:lnTo>
                  <a:lnTo>
                    <a:pt x="82359" y="183527"/>
                  </a:lnTo>
                  <a:lnTo>
                    <a:pt x="99428" y="135991"/>
                  </a:lnTo>
                  <a:lnTo>
                    <a:pt x="132384" y="115481"/>
                  </a:lnTo>
                  <a:lnTo>
                    <a:pt x="146951" y="114147"/>
                  </a:lnTo>
                  <a:lnTo>
                    <a:pt x="161213" y="115481"/>
                  </a:lnTo>
                  <a:lnTo>
                    <a:pt x="194487" y="135991"/>
                  </a:lnTo>
                  <a:lnTo>
                    <a:pt x="211074" y="183527"/>
                  </a:lnTo>
                  <a:lnTo>
                    <a:pt x="214693" y="221576"/>
                  </a:lnTo>
                  <a:lnTo>
                    <a:pt x="215785" y="272021"/>
                  </a:lnTo>
                  <a:lnTo>
                    <a:pt x="215785" y="64808"/>
                  </a:lnTo>
                  <a:lnTo>
                    <a:pt x="204114" y="58623"/>
                  </a:lnTo>
                  <a:lnTo>
                    <a:pt x="177253" y="51117"/>
                  </a:lnTo>
                  <a:lnTo>
                    <a:pt x="146951" y="48590"/>
                  </a:lnTo>
                  <a:lnTo>
                    <a:pt x="116344" y="51117"/>
                  </a:lnTo>
                  <a:lnTo>
                    <a:pt x="65989" y="70942"/>
                  </a:lnTo>
                  <a:lnTo>
                    <a:pt x="26047" y="117995"/>
                  </a:lnTo>
                  <a:lnTo>
                    <a:pt x="11544" y="157226"/>
                  </a:lnTo>
                  <a:lnTo>
                    <a:pt x="2882" y="207835"/>
                  </a:lnTo>
                  <a:lnTo>
                    <a:pt x="0" y="272021"/>
                  </a:lnTo>
                  <a:lnTo>
                    <a:pt x="2882" y="336829"/>
                  </a:lnTo>
                  <a:lnTo>
                    <a:pt x="11544" y="387705"/>
                  </a:lnTo>
                  <a:lnTo>
                    <a:pt x="26047" y="426897"/>
                  </a:lnTo>
                  <a:lnTo>
                    <a:pt x="65989" y="473875"/>
                  </a:lnTo>
                  <a:lnTo>
                    <a:pt x="116344" y="493547"/>
                  </a:lnTo>
                  <a:lnTo>
                    <a:pt x="146951" y="495998"/>
                  </a:lnTo>
                  <a:lnTo>
                    <a:pt x="177253" y="493547"/>
                  </a:lnTo>
                  <a:lnTo>
                    <a:pt x="227393" y="473875"/>
                  </a:lnTo>
                  <a:lnTo>
                    <a:pt x="264515" y="430999"/>
                  </a:lnTo>
                  <a:lnTo>
                    <a:pt x="281825" y="387705"/>
                  </a:lnTo>
                  <a:lnTo>
                    <a:pt x="290487" y="336829"/>
                  </a:lnTo>
                  <a:lnTo>
                    <a:pt x="293357" y="272021"/>
                  </a:lnTo>
                  <a:close/>
                </a:path>
                <a:path w="11169650" h="564514">
                  <a:moveTo>
                    <a:pt x="612394" y="352323"/>
                  </a:moveTo>
                  <a:lnTo>
                    <a:pt x="606552" y="300202"/>
                  </a:lnTo>
                  <a:lnTo>
                    <a:pt x="590003" y="259791"/>
                  </a:lnTo>
                  <a:lnTo>
                    <a:pt x="564261" y="231025"/>
                  </a:lnTo>
                  <a:lnTo>
                    <a:pt x="491121" y="208102"/>
                  </a:lnTo>
                  <a:lnTo>
                    <a:pt x="470141" y="210337"/>
                  </a:lnTo>
                  <a:lnTo>
                    <a:pt x="451929" y="216509"/>
                  </a:lnTo>
                  <a:lnTo>
                    <a:pt x="437197" y="225856"/>
                  </a:lnTo>
                  <a:lnTo>
                    <a:pt x="426656" y="237604"/>
                  </a:lnTo>
                  <a:lnTo>
                    <a:pt x="432663" y="121246"/>
                  </a:lnTo>
                  <a:lnTo>
                    <a:pt x="588911" y="121246"/>
                  </a:lnTo>
                  <a:lnTo>
                    <a:pt x="588911" y="56235"/>
                  </a:lnTo>
                  <a:lnTo>
                    <a:pt x="360553" y="56235"/>
                  </a:lnTo>
                  <a:lnTo>
                    <a:pt x="349084" y="298792"/>
                  </a:lnTo>
                  <a:lnTo>
                    <a:pt x="425018" y="298792"/>
                  </a:lnTo>
                  <a:lnTo>
                    <a:pt x="433298" y="288010"/>
                  </a:lnTo>
                  <a:lnTo>
                    <a:pt x="444144" y="279742"/>
                  </a:lnTo>
                  <a:lnTo>
                    <a:pt x="457441" y="274434"/>
                  </a:lnTo>
                  <a:lnTo>
                    <a:pt x="473100" y="272567"/>
                  </a:lnTo>
                  <a:lnTo>
                    <a:pt x="499567" y="277723"/>
                  </a:lnTo>
                  <a:lnTo>
                    <a:pt x="518909" y="292912"/>
                  </a:lnTo>
                  <a:lnTo>
                    <a:pt x="530783" y="317741"/>
                  </a:lnTo>
                  <a:lnTo>
                    <a:pt x="534822" y="351777"/>
                  </a:lnTo>
                  <a:lnTo>
                    <a:pt x="530555" y="386511"/>
                  </a:lnTo>
                  <a:lnTo>
                    <a:pt x="518299" y="411264"/>
                  </a:lnTo>
                  <a:lnTo>
                    <a:pt x="498868" y="426072"/>
                  </a:lnTo>
                  <a:lnTo>
                    <a:pt x="473100" y="430999"/>
                  </a:lnTo>
                  <a:lnTo>
                    <a:pt x="449554" y="427126"/>
                  </a:lnTo>
                  <a:lnTo>
                    <a:pt x="431025" y="415632"/>
                  </a:lnTo>
                  <a:lnTo>
                    <a:pt x="418236" y="396659"/>
                  </a:lnTo>
                  <a:lnTo>
                    <a:pt x="411911" y="370357"/>
                  </a:lnTo>
                  <a:lnTo>
                    <a:pt x="334340" y="370357"/>
                  </a:lnTo>
                  <a:lnTo>
                    <a:pt x="342734" y="413423"/>
                  </a:lnTo>
                  <a:lnTo>
                    <a:pt x="361543" y="448335"/>
                  </a:lnTo>
                  <a:lnTo>
                    <a:pt x="390029" y="474268"/>
                  </a:lnTo>
                  <a:lnTo>
                    <a:pt x="427456" y="490435"/>
                  </a:lnTo>
                  <a:lnTo>
                    <a:pt x="473100" y="495998"/>
                  </a:lnTo>
                  <a:lnTo>
                    <a:pt x="520725" y="489762"/>
                  </a:lnTo>
                  <a:lnTo>
                    <a:pt x="559422" y="471551"/>
                  </a:lnTo>
                  <a:lnTo>
                    <a:pt x="588225" y="442074"/>
                  </a:lnTo>
                  <a:lnTo>
                    <a:pt x="606196" y="402094"/>
                  </a:lnTo>
                  <a:lnTo>
                    <a:pt x="612394" y="352323"/>
                  </a:lnTo>
                  <a:close/>
                </a:path>
                <a:path w="11169650" h="564514">
                  <a:moveTo>
                    <a:pt x="751700" y="406412"/>
                  </a:moveTo>
                  <a:lnTo>
                    <a:pt x="669213" y="406412"/>
                  </a:lnTo>
                  <a:lnTo>
                    <a:pt x="669213" y="488353"/>
                  </a:lnTo>
                  <a:lnTo>
                    <a:pt x="751700" y="488353"/>
                  </a:lnTo>
                  <a:lnTo>
                    <a:pt x="751700" y="406412"/>
                  </a:lnTo>
                  <a:close/>
                </a:path>
                <a:path w="11169650" h="564514">
                  <a:moveTo>
                    <a:pt x="1287221" y="279120"/>
                  </a:moveTo>
                  <a:lnTo>
                    <a:pt x="1215110" y="279120"/>
                  </a:lnTo>
                  <a:lnTo>
                    <a:pt x="1215110" y="516763"/>
                  </a:lnTo>
                  <a:lnTo>
                    <a:pt x="1287221" y="516763"/>
                  </a:lnTo>
                  <a:lnTo>
                    <a:pt x="1287221" y="279120"/>
                  </a:lnTo>
                  <a:close/>
                </a:path>
                <a:path w="11169650" h="564514">
                  <a:moveTo>
                    <a:pt x="1389380" y="21272"/>
                  </a:moveTo>
                  <a:lnTo>
                    <a:pt x="1316723" y="21272"/>
                  </a:lnTo>
                  <a:lnTo>
                    <a:pt x="1316723" y="522770"/>
                  </a:lnTo>
                  <a:lnTo>
                    <a:pt x="1389380" y="522770"/>
                  </a:lnTo>
                  <a:lnTo>
                    <a:pt x="1389380" y="21272"/>
                  </a:lnTo>
                  <a:close/>
                </a:path>
                <a:path w="11169650" h="564514">
                  <a:moveTo>
                    <a:pt x="1743379" y="164947"/>
                  </a:moveTo>
                  <a:lnTo>
                    <a:pt x="1732318" y="95846"/>
                  </a:lnTo>
                  <a:lnTo>
                    <a:pt x="1700771" y="48044"/>
                  </a:lnTo>
                  <a:lnTo>
                    <a:pt x="1670177" y="29743"/>
                  </a:lnTo>
                  <a:lnTo>
                    <a:pt x="1670177" y="164947"/>
                  </a:lnTo>
                  <a:lnTo>
                    <a:pt x="1668881" y="186651"/>
                  </a:lnTo>
                  <a:lnTo>
                    <a:pt x="1651063" y="231597"/>
                  </a:lnTo>
                  <a:lnTo>
                    <a:pt x="1610626" y="247434"/>
                  </a:lnTo>
                  <a:lnTo>
                    <a:pt x="1598549" y="246418"/>
                  </a:lnTo>
                  <a:lnTo>
                    <a:pt x="1562150" y="220027"/>
                  </a:lnTo>
                  <a:lnTo>
                    <a:pt x="1551089" y="164947"/>
                  </a:lnTo>
                  <a:lnTo>
                    <a:pt x="1552384" y="143319"/>
                  </a:lnTo>
                  <a:lnTo>
                    <a:pt x="1570202" y="98298"/>
                  </a:lnTo>
                  <a:lnTo>
                    <a:pt x="1610626" y="82461"/>
                  </a:lnTo>
                  <a:lnTo>
                    <a:pt x="1622704" y="83477"/>
                  </a:lnTo>
                  <a:lnTo>
                    <a:pt x="1659115" y="110096"/>
                  </a:lnTo>
                  <a:lnTo>
                    <a:pt x="1670177" y="164947"/>
                  </a:lnTo>
                  <a:lnTo>
                    <a:pt x="1670177" y="29743"/>
                  </a:lnTo>
                  <a:lnTo>
                    <a:pt x="1661439" y="25920"/>
                  </a:lnTo>
                  <a:lnTo>
                    <a:pt x="1637474" y="20383"/>
                  </a:lnTo>
                  <a:lnTo>
                    <a:pt x="1610626" y="18542"/>
                  </a:lnTo>
                  <a:lnTo>
                    <a:pt x="1584020" y="20383"/>
                  </a:lnTo>
                  <a:lnTo>
                    <a:pt x="1538808" y="35128"/>
                  </a:lnTo>
                  <a:lnTo>
                    <a:pt x="1502308" y="69227"/>
                  </a:lnTo>
                  <a:lnTo>
                    <a:pt x="1480693" y="127787"/>
                  </a:lnTo>
                  <a:lnTo>
                    <a:pt x="1477886" y="164947"/>
                  </a:lnTo>
                  <a:lnTo>
                    <a:pt x="1480693" y="202349"/>
                  </a:lnTo>
                  <a:lnTo>
                    <a:pt x="1502308" y="260743"/>
                  </a:lnTo>
                  <a:lnTo>
                    <a:pt x="1538808" y="295071"/>
                  </a:lnTo>
                  <a:lnTo>
                    <a:pt x="1584020" y="310045"/>
                  </a:lnTo>
                  <a:lnTo>
                    <a:pt x="1610626" y="311899"/>
                  </a:lnTo>
                  <a:lnTo>
                    <a:pt x="1637474" y="310045"/>
                  </a:lnTo>
                  <a:lnTo>
                    <a:pt x="1682534" y="295071"/>
                  </a:lnTo>
                  <a:lnTo>
                    <a:pt x="1718957" y="260743"/>
                  </a:lnTo>
                  <a:lnTo>
                    <a:pt x="1725663" y="247434"/>
                  </a:lnTo>
                  <a:lnTo>
                    <a:pt x="1732318" y="234264"/>
                  </a:lnTo>
                  <a:lnTo>
                    <a:pt x="1740560" y="202349"/>
                  </a:lnTo>
                  <a:lnTo>
                    <a:pt x="1743379" y="164947"/>
                  </a:lnTo>
                  <a:close/>
                </a:path>
                <a:path w="11169650" h="564514">
                  <a:moveTo>
                    <a:pt x="1890877" y="21272"/>
                  </a:moveTo>
                  <a:lnTo>
                    <a:pt x="1816036" y="21272"/>
                  </a:lnTo>
                  <a:lnTo>
                    <a:pt x="1816036" y="373087"/>
                  </a:lnTo>
                  <a:lnTo>
                    <a:pt x="1890877" y="373087"/>
                  </a:lnTo>
                  <a:lnTo>
                    <a:pt x="1890877" y="21272"/>
                  </a:lnTo>
                  <a:close/>
                </a:path>
                <a:path w="11169650" h="564514">
                  <a:moveTo>
                    <a:pt x="1899627" y="459943"/>
                  </a:moveTo>
                  <a:lnTo>
                    <a:pt x="1587690" y="459943"/>
                  </a:lnTo>
                  <a:lnTo>
                    <a:pt x="1587690" y="347408"/>
                  </a:lnTo>
                  <a:lnTo>
                    <a:pt x="1512849" y="347408"/>
                  </a:lnTo>
                  <a:lnTo>
                    <a:pt x="1512849" y="524954"/>
                  </a:lnTo>
                  <a:lnTo>
                    <a:pt x="1899627" y="524954"/>
                  </a:lnTo>
                  <a:lnTo>
                    <a:pt x="1899627" y="459943"/>
                  </a:lnTo>
                  <a:close/>
                </a:path>
                <a:path w="11169650" h="564514">
                  <a:moveTo>
                    <a:pt x="2224125" y="421157"/>
                  </a:moveTo>
                  <a:lnTo>
                    <a:pt x="2213584" y="423316"/>
                  </a:lnTo>
                  <a:lnTo>
                    <a:pt x="2202472" y="424916"/>
                  </a:lnTo>
                  <a:lnTo>
                    <a:pt x="2190864" y="425996"/>
                  </a:lnTo>
                  <a:lnTo>
                    <a:pt x="2178786" y="426618"/>
                  </a:lnTo>
                  <a:lnTo>
                    <a:pt x="2182507" y="402551"/>
                  </a:lnTo>
                  <a:lnTo>
                    <a:pt x="2184857" y="377050"/>
                  </a:lnTo>
                  <a:lnTo>
                    <a:pt x="2186076" y="350113"/>
                  </a:lnTo>
                  <a:lnTo>
                    <a:pt x="2186394" y="324472"/>
                  </a:lnTo>
                  <a:lnTo>
                    <a:pt x="2186432" y="92290"/>
                  </a:lnTo>
                  <a:lnTo>
                    <a:pt x="2210460" y="92290"/>
                  </a:lnTo>
                  <a:lnTo>
                    <a:pt x="2210460" y="30010"/>
                  </a:lnTo>
                  <a:lnTo>
                    <a:pt x="2117052" y="30010"/>
                  </a:lnTo>
                  <a:lnTo>
                    <a:pt x="2117052" y="92290"/>
                  </a:lnTo>
                  <a:lnTo>
                    <a:pt x="2117052" y="324472"/>
                  </a:lnTo>
                  <a:lnTo>
                    <a:pt x="2116886" y="352348"/>
                  </a:lnTo>
                  <a:lnTo>
                    <a:pt x="2116163" y="378688"/>
                  </a:lnTo>
                  <a:lnTo>
                    <a:pt x="2114512" y="403593"/>
                  </a:lnTo>
                  <a:lnTo>
                    <a:pt x="2111591" y="427164"/>
                  </a:lnTo>
                  <a:lnTo>
                    <a:pt x="2083727" y="427164"/>
                  </a:lnTo>
                  <a:lnTo>
                    <a:pt x="2083727" y="92290"/>
                  </a:lnTo>
                  <a:lnTo>
                    <a:pt x="2117052" y="92290"/>
                  </a:lnTo>
                  <a:lnTo>
                    <a:pt x="2117052" y="30010"/>
                  </a:lnTo>
                  <a:lnTo>
                    <a:pt x="1985937" y="30010"/>
                  </a:lnTo>
                  <a:lnTo>
                    <a:pt x="1985937" y="92290"/>
                  </a:lnTo>
                  <a:lnTo>
                    <a:pt x="2014347" y="92290"/>
                  </a:lnTo>
                  <a:lnTo>
                    <a:pt x="2014347" y="427164"/>
                  </a:lnTo>
                  <a:lnTo>
                    <a:pt x="1979930" y="427164"/>
                  </a:lnTo>
                  <a:lnTo>
                    <a:pt x="1979930" y="489445"/>
                  </a:lnTo>
                  <a:lnTo>
                    <a:pt x="2153107" y="489445"/>
                  </a:lnTo>
                  <a:lnTo>
                    <a:pt x="2172271" y="489000"/>
                  </a:lnTo>
                  <a:lnTo>
                    <a:pt x="2190864" y="487464"/>
                  </a:lnTo>
                  <a:lnTo>
                    <a:pt x="2208339" y="484606"/>
                  </a:lnTo>
                  <a:lnTo>
                    <a:pt x="2224125" y="480161"/>
                  </a:lnTo>
                  <a:lnTo>
                    <a:pt x="2224125" y="426618"/>
                  </a:lnTo>
                  <a:lnTo>
                    <a:pt x="2224125" y="421157"/>
                  </a:lnTo>
                  <a:close/>
                </a:path>
                <a:path w="11169650" h="564514">
                  <a:moveTo>
                    <a:pt x="2307158" y="24003"/>
                  </a:moveTo>
                  <a:lnTo>
                    <a:pt x="2236686" y="24003"/>
                  </a:lnTo>
                  <a:lnTo>
                    <a:pt x="2236686" y="211378"/>
                  </a:lnTo>
                  <a:lnTo>
                    <a:pt x="2196808" y="211378"/>
                  </a:lnTo>
                  <a:lnTo>
                    <a:pt x="2196808" y="276936"/>
                  </a:lnTo>
                  <a:lnTo>
                    <a:pt x="2236686" y="276936"/>
                  </a:lnTo>
                  <a:lnTo>
                    <a:pt x="2236686" y="516763"/>
                  </a:lnTo>
                  <a:lnTo>
                    <a:pt x="2307158" y="516763"/>
                  </a:lnTo>
                  <a:lnTo>
                    <a:pt x="2307158" y="24003"/>
                  </a:lnTo>
                  <a:close/>
                </a:path>
                <a:path w="11169650" h="564514">
                  <a:moveTo>
                    <a:pt x="2405494" y="21272"/>
                  </a:moveTo>
                  <a:lnTo>
                    <a:pt x="2334476" y="21272"/>
                  </a:lnTo>
                  <a:lnTo>
                    <a:pt x="2334476" y="522770"/>
                  </a:lnTo>
                  <a:lnTo>
                    <a:pt x="2405494" y="522770"/>
                  </a:lnTo>
                  <a:lnTo>
                    <a:pt x="2405494" y="21272"/>
                  </a:lnTo>
                  <a:close/>
                </a:path>
                <a:path w="11169650" h="564514">
                  <a:moveTo>
                    <a:pt x="2758948" y="258914"/>
                  </a:moveTo>
                  <a:lnTo>
                    <a:pt x="2757360" y="197256"/>
                  </a:lnTo>
                  <a:lnTo>
                    <a:pt x="2751569" y="143852"/>
                  </a:lnTo>
                  <a:lnTo>
                    <a:pt x="2740050" y="99352"/>
                  </a:lnTo>
                  <a:lnTo>
                    <a:pt x="2733306" y="86829"/>
                  </a:lnTo>
                  <a:lnTo>
                    <a:pt x="2721254" y="64427"/>
                  </a:lnTo>
                  <a:lnTo>
                    <a:pt x="2703436" y="46253"/>
                  </a:lnTo>
                  <a:lnTo>
                    <a:pt x="2684653" y="34798"/>
                  </a:lnTo>
                  <a:lnTo>
                    <a:pt x="2684653" y="258914"/>
                  </a:lnTo>
                  <a:lnTo>
                    <a:pt x="2683878" y="310870"/>
                  </a:lnTo>
                  <a:lnTo>
                    <a:pt x="2680970" y="354584"/>
                  </a:lnTo>
                  <a:lnTo>
                    <a:pt x="2664980" y="412965"/>
                  </a:lnTo>
                  <a:lnTo>
                    <a:pt x="2627833" y="431546"/>
                  </a:lnTo>
                  <a:lnTo>
                    <a:pt x="2616822" y="430326"/>
                  </a:lnTo>
                  <a:lnTo>
                    <a:pt x="2581160" y="388975"/>
                  </a:lnTo>
                  <a:lnTo>
                    <a:pt x="2571877" y="310870"/>
                  </a:lnTo>
                  <a:lnTo>
                    <a:pt x="2571026" y="258914"/>
                  </a:lnTo>
                  <a:lnTo>
                    <a:pt x="2571877" y="207264"/>
                  </a:lnTo>
                  <a:lnTo>
                    <a:pt x="2574988" y="163715"/>
                  </a:lnTo>
                  <a:lnTo>
                    <a:pt x="2591231" y="105397"/>
                  </a:lnTo>
                  <a:lnTo>
                    <a:pt x="2627833" y="86829"/>
                  </a:lnTo>
                  <a:lnTo>
                    <a:pt x="2638945" y="88036"/>
                  </a:lnTo>
                  <a:lnTo>
                    <a:pt x="2674975" y="129387"/>
                  </a:lnTo>
                  <a:lnTo>
                    <a:pt x="2683878" y="207264"/>
                  </a:lnTo>
                  <a:lnTo>
                    <a:pt x="2684653" y="258914"/>
                  </a:lnTo>
                  <a:lnTo>
                    <a:pt x="2684653" y="34798"/>
                  </a:lnTo>
                  <a:lnTo>
                    <a:pt x="2681516" y="32880"/>
                  </a:lnTo>
                  <a:lnTo>
                    <a:pt x="2656103" y="24638"/>
                  </a:lnTo>
                  <a:lnTo>
                    <a:pt x="2627833" y="21818"/>
                  </a:lnTo>
                  <a:lnTo>
                    <a:pt x="2599867" y="24638"/>
                  </a:lnTo>
                  <a:lnTo>
                    <a:pt x="2552547" y="46253"/>
                  </a:lnTo>
                  <a:lnTo>
                    <a:pt x="2515705" y="99352"/>
                  </a:lnTo>
                  <a:lnTo>
                    <a:pt x="2504376" y="143852"/>
                  </a:lnTo>
                  <a:lnTo>
                    <a:pt x="2498775" y="197256"/>
                  </a:lnTo>
                  <a:lnTo>
                    <a:pt x="2497277" y="258914"/>
                  </a:lnTo>
                  <a:lnTo>
                    <a:pt x="2498775" y="320878"/>
                  </a:lnTo>
                  <a:lnTo>
                    <a:pt x="2504376" y="374446"/>
                  </a:lnTo>
                  <a:lnTo>
                    <a:pt x="2515705" y="419011"/>
                  </a:lnTo>
                  <a:lnTo>
                    <a:pt x="2534424" y="453936"/>
                  </a:lnTo>
                  <a:lnTo>
                    <a:pt x="2574569" y="485216"/>
                  </a:lnTo>
                  <a:lnTo>
                    <a:pt x="2627833" y="495998"/>
                  </a:lnTo>
                  <a:lnTo>
                    <a:pt x="2656103" y="493268"/>
                  </a:lnTo>
                  <a:lnTo>
                    <a:pt x="2703436" y="472033"/>
                  </a:lnTo>
                  <a:lnTo>
                    <a:pt x="2733306" y="431546"/>
                  </a:lnTo>
                  <a:lnTo>
                    <a:pt x="2751569" y="374446"/>
                  </a:lnTo>
                  <a:lnTo>
                    <a:pt x="2757360" y="320878"/>
                  </a:lnTo>
                  <a:lnTo>
                    <a:pt x="2758948" y="258914"/>
                  </a:lnTo>
                  <a:close/>
                </a:path>
                <a:path w="11169650" h="564514">
                  <a:moveTo>
                    <a:pt x="2906445" y="21272"/>
                  </a:moveTo>
                  <a:lnTo>
                    <a:pt x="2831604" y="21272"/>
                  </a:lnTo>
                  <a:lnTo>
                    <a:pt x="2831604" y="522770"/>
                  </a:lnTo>
                  <a:lnTo>
                    <a:pt x="2906445" y="522770"/>
                  </a:lnTo>
                  <a:lnTo>
                    <a:pt x="2906445" y="21272"/>
                  </a:lnTo>
                  <a:close/>
                </a:path>
                <a:path w="11169650" h="564514">
                  <a:moveTo>
                    <a:pt x="3283940" y="420611"/>
                  </a:moveTo>
                  <a:lnTo>
                    <a:pt x="3251212" y="401916"/>
                  </a:lnTo>
                  <a:lnTo>
                    <a:pt x="3231019" y="382917"/>
                  </a:lnTo>
                  <a:lnTo>
                    <a:pt x="3222472" y="374878"/>
                  </a:lnTo>
                  <a:lnTo>
                    <a:pt x="3199612" y="335889"/>
                  </a:lnTo>
                  <a:lnTo>
                    <a:pt x="3184499" y="281317"/>
                  </a:lnTo>
                  <a:lnTo>
                    <a:pt x="3179051" y="207556"/>
                  </a:lnTo>
                  <a:lnTo>
                    <a:pt x="3179051" y="95021"/>
                  </a:lnTo>
                  <a:lnTo>
                    <a:pt x="3279571" y="95021"/>
                  </a:lnTo>
                  <a:lnTo>
                    <a:pt x="3279571" y="30010"/>
                  </a:lnTo>
                  <a:lnTo>
                    <a:pt x="3005328" y="30010"/>
                  </a:lnTo>
                  <a:lnTo>
                    <a:pt x="3005328" y="95021"/>
                  </a:lnTo>
                  <a:lnTo>
                    <a:pt x="3104210" y="95021"/>
                  </a:lnTo>
                  <a:lnTo>
                    <a:pt x="3104210" y="207556"/>
                  </a:lnTo>
                  <a:lnTo>
                    <a:pt x="3098812" y="281317"/>
                  </a:lnTo>
                  <a:lnTo>
                    <a:pt x="3083839" y="335889"/>
                  </a:lnTo>
                  <a:lnTo>
                    <a:pt x="3061131" y="374878"/>
                  </a:lnTo>
                  <a:lnTo>
                    <a:pt x="3032531" y="401916"/>
                  </a:lnTo>
                  <a:lnTo>
                    <a:pt x="2999867" y="420611"/>
                  </a:lnTo>
                  <a:lnTo>
                    <a:pt x="2999867" y="489445"/>
                  </a:lnTo>
                  <a:lnTo>
                    <a:pt x="3043567" y="472033"/>
                  </a:lnTo>
                  <a:lnTo>
                    <a:pt x="3083179" y="447243"/>
                  </a:lnTo>
                  <a:lnTo>
                    <a:pt x="3116630" y="416928"/>
                  </a:lnTo>
                  <a:lnTo>
                    <a:pt x="3141903" y="382917"/>
                  </a:lnTo>
                  <a:lnTo>
                    <a:pt x="3167164" y="416928"/>
                  </a:lnTo>
                  <a:lnTo>
                    <a:pt x="3200628" y="447243"/>
                  </a:lnTo>
                  <a:lnTo>
                    <a:pt x="3240240" y="472033"/>
                  </a:lnTo>
                  <a:lnTo>
                    <a:pt x="3283940" y="489445"/>
                  </a:lnTo>
                  <a:lnTo>
                    <a:pt x="3283940" y="420611"/>
                  </a:lnTo>
                  <a:close/>
                </a:path>
                <a:path w="11169650" h="564514">
                  <a:moveTo>
                    <a:pt x="3414509" y="21272"/>
                  </a:moveTo>
                  <a:lnTo>
                    <a:pt x="3339655" y="21272"/>
                  </a:lnTo>
                  <a:lnTo>
                    <a:pt x="3339655" y="522770"/>
                  </a:lnTo>
                  <a:lnTo>
                    <a:pt x="3414509" y="522770"/>
                  </a:lnTo>
                  <a:lnTo>
                    <a:pt x="3414509" y="21272"/>
                  </a:lnTo>
                  <a:close/>
                </a:path>
                <a:path w="11169650" h="564514">
                  <a:moveTo>
                    <a:pt x="11169282" y="0"/>
                  </a:moveTo>
                  <a:lnTo>
                    <a:pt x="11131779" y="0"/>
                  </a:lnTo>
                  <a:lnTo>
                    <a:pt x="11131779" y="564349"/>
                  </a:lnTo>
                  <a:lnTo>
                    <a:pt x="11169282" y="564349"/>
                  </a:lnTo>
                  <a:lnTo>
                    <a:pt x="11169282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7570" y="3256061"/>
              <a:ext cx="11467484" cy="440487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763296" y="8379561"/>
              <a:ext cx="4649470" cy="337820"/>
            </a:xfrm>
            <a:custGeom>
              <a:avLst/>
              <a:gdLst/>
              <a:ahLst/>
              <a:cxnLst/>
              <a:rect l="l" t="t" r="r" b="b"/>
              <a:pathLst>
                <a:path w="4649470" h="337820">
                  <a:moveTo>
                    <a:pt x="103936" y="36779"/>
                  </a:moveTo>
                  <a:lnTo>
                    <a:pt x="12001" y="36779"/>
                  </a:lnTo>
                  <a:lnTo>
                    <a:pt x="12001" y="62293"/>
                  </a:lnTo>
                  <a:lnTo>
                    <a:pt x="74295" y="62293"/>
                  </a:lnTo>
                  <a:lnTo>
                    <a:pt x="68008" y="111747"/>
                  </a:lnTo>
                  <a:lnTo>
                    <a:pt x="54165" y="158534"/>
                  </a:lnTo>
                  <a:lnTo>
                    <a:pt x="31813" y="202234"/>
                  </a:lnTo>
                  <a:lnTo>
                    <a:pt x="0" y="242404"/>
                  </a:lnTo>
                  <a:lnTo>
                    <a:pt x="24384" y="260413"/>
                  </a:lnTo>
                  <a:lnTo>
                    <a:pt x="55714" y="220218"/>
                  </a:lnTo>
                  <a:lnTo>
                    <a:pt x="78320" y="177101"/>
                  </a:lnTo>
                  <a:lnTo>
                    <a:pt x="93218" y="131711"/>
                  </a:lnTo>
                  <a:lnTo>
                    <a:pt x="101422" y="84709"/>
                  </a:lnTo>
                  <a:lnTo>
                    <a:pt x="103936" y="36779"/>
                  </a:lnTo>
                  <a:close/>
                </a:path>
                <a:path w="4649470" h="337820">
                  <a:moveTo>
                    <a:pt x="197358" y="36779"/>
                  </a:moveTo>
                  <a:lnTo>
                    <a:pt x="114808" y="36779"/>
                  </a:lnTo>
                  <a:lnTo>
                    <a:pt x="114808" y="62293"/>
                  </a:lnTo>
                  <a:lnTo>
                    <a:pt x="168465" y="62293"/>
                  </a:lnTo>
                  <a:lnTo>
                    <a:pt x="163423" y="115557"/>
                  </a:lnTo>
                  <a:lnTo>
                    <a:pt x="151447" y="168440"/>
                  </a:lnTo>
                  <a:lnTo>
                    <a:pt x="130530" y="219278"/>
                  </a:lnTo>
                  <a:lnTo>
                    <a:pt x="98679" y="266420"/>
                  </a:lnTo>
                  <a:lnTo>
                    <a:pt x="124193" y="283298"/>
                  </a:lnTo>
                  <a:lnTo>
                    <a:pt x="155003" y="237413"/>
                  </a:lnTo>
                  <a:lnTo>
                    <a:pt x="176047" y="188201"/>
                  </a:lnTo>
                  <a:lnTo>
                    <a:pt x="189001" y="137274"/>
                  </a:lnTo>
                  <a:lnTo>
                    <a:pt x="195554" y="86258"/>
                  </a:lnTo>
                  <a:lnTo>
                    <a:pt x="197358" y="36779"/>
                  </a:lnTo>
                  <a:close/>
                </a:path>
                <a:path w="4649470" h="337820">
                  <a:moveTo>
                    <a:pt x="276161" y="381"/>
                  </a:moveTo>
                  <a:lnTo>
                    <a:pt x="245021" y="381"/>
                  </a:lnTo>
                  <a:lnTo>
                    <a:pt x="245021" y="336956"/>
                  </a:lnTo>
                  <a:lnTo>
                    <a:pt x="276161" y="336956"/>
                  </a:lnTo>
                  <a:lnTo>
                    <a:pt x="276161" y="381"/>
                  </a:lnTo>
                  <a:close/>
                </a:path>
                <a:path w="4649470" h="337820">
                  <a:moveTo>
                    <a:pt x="562089" y="243522"/>
                  </a:moveTo>
                  <a:lnTo>
                    <a:pt x="560514" y="230390"/>
                  </a:lnTo>
                  <a:lnTo>
                    <a:pt x="559079" y="218389"/>
                  </a:lnTo>
                  <a:lnTo>
                    <a:pt x="516420" y="224218"/>
                  </a:lnTo>
                  <a:lnTo>
                    <a:pt x="475881" y="227914"/>
                  </a:lnTo>
                  <a:lnTo>
                    <a:pt x="436029" y="229831"/>
                  </a:lnTo>
                  <a:lnTo>
                    <a:pt x="395490" y="230390"/>
                  </a:lnTo>
                  <a:lnTo>
                    <a:pt x="395490" y="151968"/>
                  </a:lnTo>
                  <a:lnTo>
                    <a:pt x="519684" y="151968"/>
                  </a:lnTo>
                  <a:lnTo>
                    <a:pt x="519684" y="31521"/>
                  </a:lnTo>
                  <a:lnTo>
                    <a:pt x="363588" y="31521"/>
                  </a:lnTo>
                  <a:lnTo>
                    <a:pt x="363588" y="56667"/>
                  </a:lnTo>
                  <a:lnTo>
                    <a:pt x="488543" y="56667"/>
                  </a:lnTo>
                  <a:lnTo>
                    <a:pt x="488543" y="126834"/>
                  </a:lnTo>
                  <a:lnTo>
                    <a:pt x="364718" y="126834"/>
                  </a:lnTo>
                  <a:lnTo>
                    <a:pt x="364718" y="255905"/>
                  </a:lnTo>
                  <a:lnTo>
                    <a:pt x="392480" y="255905"/>
                  </a:lnTo>
                  <a:lnTo>
                    <a:pt x="434809" y="255397"/>
                  </a:lnTo>
                  <a:lnTo>
                    <a:pt x="476161" y="253517"/>
                  </a:lnTo>
                  <a:lnTo>
                    <a:pt x="518071" y="249732"/>
                  </a:lnTo>
                  <a:lnTo>
                    <a:pt x="562089" y="243522"/>
                  </a:lnTo>
                  <a:close/>
                </a:path>
                <a:path w="4649470" h="337820">
                  <a:moveTo>
                    <a:pt x="621372" y="0"/>
                  </a:moveTo>
                  <a:lnTo>
                    <a:pt x="590600" y="0"/>
                  </a:lnTo>
                  <a:lnTo>
                    <a:pt x="590600" y="337337"/>
                  </a:lnTo>
                  <a:lnTo>
                    <a:pt x="621372" y="337337"/>
                  </a:lnTo>
                  <a:lnTo>
                    <a:pt x="621372" y="0"/>
                  </a:lnTo>
                  <a:close/>
                </a:path>
                <a:path w="4649470" h="337820">
                  <a:moveTo>
                    <a:pt x="794346" y="36779"/>
                  </a:moveTo>
                  <a:lnTo>
                    <a:pt x="702424" y="36779"/>
                  </a:lnTo>
                  <a:lnTo>
                    <a:pt x="702424" y="62293"/>
                  </a:lnTo>
                  <a:lnTo>
                    <a:pt x="764705" y="62293"/>
                  </a:lnTo>
                  <a:lnTo>
                    <a:pt x="758431" y="111747"/>
                  </a:lnTo>
                  <a:lnTo>
                    <a:pt x="744588" y="158534"/>
                  </a:lnTo>
                  <a:lnTo>
                    <a:pt x="722236" y="202234"/>
                  </a:lnTo>
                  <a:lnTo>
                    <a:pt x="690410" y="242404"/>
                  </a:lnTo>
                  <a:lnTo>
                    <a:pt x="714806" y="260413"/>
                  </a:lnTo>
                  <a:lnTo>
                    <a:pt x="746125" y="220218"/>
                  </a:lnTo>
                  <a:lnTo>
                    <a:pt x="768743" y="177101"/>
                  </a:lnTo>
                  <a:lnTo>
                    <a:pt x="783640" y="131711"/>
                  </a:lnTo>
                  <a:lnTo>
                    <a:pt x="791845" y="84709"/>
                  </a:lnTo>
                  <a:lnTo>
                    <a:pt x="794346" y="36779"/>
                  </a:lnTo>
                  <a:close/>
                </a:path>
                <a:path w="4649470" h="337820">
                  <a:moveTo>
                    <a:pt x="887780" y="36779"/>
                  </a:moveTo>
                  <a:lnTo>
                    <a:pt x="805230" y="36779"/>
                  </a:lnTo>
                  <a:lnTo>
                    <a:pt x="805230" y="62293"/>
                  </a:lnTo>
                  <a:lnTo>
                    <a:pt x="858888" y="62293"/>
                  </a:lnTo>
                  <a:lnTo>
                    <a:pt x="853846" y="115557"/>
                  </a:lnTo>
                  <a:lnTo>
                    <a:pt x="841870" y="168440"/>
                  </a:lnTo>
                  <a:lnTo>
                    <a:pt x="820953" y="219278"/>
                  </a:lnTo>
                  <a:lnTo>
                    <a:pt x="789101" y="266420"/>
                  </a:lnTo>
                  <a:lnTo>
                    <a:pt x="814616" y="283298"/>
                  </a:lnTo>
                  <a:lnTo>
                    <a:pt x="845426" y="237413"/>
                  </a:lnTo>
                  <a:lnTo>
                    <a:pt x="866470" y="188201"/>
                  </a:lnTo>
                  <a:lnTo>
                    <a:pt x="879424" y="137274"/>
                  </a:lnTo>
                  <a:lnTo>
                    <a:pt x="885977" y="86258"/>
                  </a:lnTo>
                  <a:lnTo>
                    <a:pt x="887780" y="36779"/>
                  </a:lnTo>
                  <a:close/>
                </a:path>
                <a:path w="4649470" h="337820">
                  <a:moveTo>
                    <a:pt x="966584" y="381"/>
                  </a:moveTo>
                  <a:lnTo>
                    <a:pt x="935431" y="381"/>
                  </a:lnTo>
                  <a:lnTo>
                    <a:pt x="935431" y="336956"/>
                  </a:lnTo>
                  <a:lnTo>
                    <a:pt x="966584" y="336956"/>
                  </a:lnTo>
                  <a:lnTo>
                    <a:pt x="966584" y="381"/>
                  </a:lnTo>
                  <a:close/>
                </a:path>
                <a:path w="4649470" h="337820">
                  <a:moveTo>
                    <a:pt x="1252499" y="243522"/>
                  </a:moveTo>
                  <a:lnTo>
                    <a:pt x="1250937" y="230390"/>
                  </a:lnTo>
                  <a:lnTo>
                    <a:pt x="1249502" y="218389"/>
                  </a:lnTo>
                  <a:lnTo>
                    <a:pt x="1206842" y="224218"/>
                  </a:lnTo>
                  <a:lnTo>
                    <a:pt x="1166291" y="227914"/>
                  </a:lnTo>
                  <a:lnTo>
                    <a:pt x="1126451" y="229831"/>
                  </a:lnTo>
                  <a:lnTo>
                    <a:pt x="1085900" y="230390"/>
                  </a:lnTo>
                  <a:lnTo>
                    <a:pt x="1085900" y="151968"/>
                  </a:lnTo>
                  <a:lnTo>
                    <a:pt x="1210106" y="151968"/>
                  </a:lnTo>
                  <a:lnTo>
                    <a:pt x="1210106" y="31521"/>
                  </a:lnTo>
                  <a:lnTo>
                    <a:pt x="1054011" y="31521"/>
                  </a:lnTo>
                  <a:lnTo>
                    <a:pt x="1054011" y="56667"/>
                  </a:lnTo>
                  <a:lnTo>
                    <a:pt x="1178966" y="56667"/>
                  </a:lnTo>
                  <a:lnTo>
                    <a:pt x="1178966" y="126834"/>
                  </a:lnTo>
                  <a:lnTo>
                    <a:pt x="1055128" y="126834"/>
                  </a:lnTo>
                  <a:lnTo>
                    <a:pt x="1055128" y="255905"/>
                  </a:lnTo>
                  <a:lnTo>
                    <a:pt x="1082903" y="255905"/>
                  </a:lnTo>
                  <a:lnTo>
                    <a:pt x="1125232" y="255397"/>
                  </a:lnTo>
                  <a:lnTo>
                    <a:pt x="1166583" y="253517"/>
                  </a:lnTo>
                  <a:lnTo>
                    <a:pt x="1208481" y="249732"/>
                  </a:lnTo>
                  <a:lnTo>
                    <a:pt x="1252499" y="243522"/>
                  </a:lnTo>
                  <a:close/>
                </a:path>
                <a:path w="4649470" h="337820">
                  <a:moveTo>
                    <a:pt x="1311795" y="0"/>
                  </a:moveTo>
                  <a:lnTo>
                    <a:pt x="1281023" y="0"/>
                  </a:lnTo>
                  <a:lnTo>
                    <a:pt x="1281023" y="337337"/>
                  </a:lnTo>
                  <a:lnTo>
                    <a:pt x="1311795" y="337337"/>
                  </a:lnTo>
                  <a:lnTo>
                    <a:pt x="1311795" y="0"/>
                  </a:lnTo>
                  <a:close/>
                </a:path>
                <a:path w="4649470" h="337820">
                  <a:moveTo>
                    <a:pt x="1580083" y="104317"/>
                  </a:moveTo>
                  <a:lnTo>
                    <a:pt x="1573390" y="71996"/>
                  </a:lnTo>
                  <a:lnTo>
                    <a:pt x="1558036" y="51409"/>
                  </a:lnTo>
                  <a:lnTo>
                    <a:pt x="1554746" y="47002"/>
                  </a:lnTo>
                  <a:lnTo>
                    <a:pt x="1550060" y="44348"/>
                  </a:lnTo>
                  <a:lnTo>
                    <a:pt x="1550060" y="104317"/>
                  </a:lnTo>
                  <a:lnTo>
                    <a:pt x="1545590" y="125717"/>
                  </a:lnTo>
                  <a:lnTo>
                    <a:pt x="1533131" y="142455"/>
                  </a:lnTo>
                  <a:lnTo>
                    <a:pt x="1514132" y="153339"/>
                  </a:lnTo>
                  <a:lnTo>
                    <a:pt x="1490027" y="157226"/>
                  </a:lnTo>
                  <a:lnTo>
                    <a:pt x="1465922" y="153339"/>
                  </a:lnTo>
                  <a:lnTo>
                    <a:pt x="1446923" y="142455"/>
                  </a:lnTo>
                  <a:lnTo>
                    <a:pt x="1434465" y="125717"/>
                  </a:lnTo>
                  <a:lnTo>
                    <a:pt x="1429981" y="104317"/>
                  </a:lnTo>
                  <a:lnTo>
                    <a:pt x="1434465" y="82753"/>
                  </a:lnTo>
                  <a:lnTo>
                    <a:pt x="1446923" y="66040"/>
                  </a:lnTo>
                  <a:lnTo>
                    <a:pt x="1465922" y="55245"/>
                  </a:lnTo>
                  <a:lnTo>
                    <a:pt x="1490027" y="51409"/>
                  </a:lnTo>
                  <a:lnTo>
                    <a:pt x="1514132" y="55245"/>
                  </a:lnTo>
                  <a:lnTo>
                    <a:pt x="1533131" y="66040"/>
                  </a:lnTo>
                  <a:lnTo>
                    <a:pt x="1545590" y="82753"/>
                  </a:lnTo>
                  <a:lnTo>
                    <a:pt x="1550060" y="104317"/>
                  </a:lnTo>
                  <a:lnTo>
                    <a:pt x="1550060" y="44348"/>
                  </a:lnTo>
                  <a:lnTo>
                    <a:pt x="1526260" y="30861"/>
                  </a:lnTo>
                  <a:lnTo>
                    <a:pt x="1490027" y="25146"/>
                  </a:lnTo>
                  <a:lnTo>
                    <a:pt x="1453946" y="30861"/>
                  </a:lnTo>
                  <a:lnTo>
                    <a:pt x="1425435" y="47002"/>
                  </a:lnTo>
                  <a:lnTo>
                    <a:pt x="1406702" y="71996"/>
                  </a:lnTo>
                  <a:lnTo>
                    <a:pt x="1399971" y="104317"/>
                  </a:lnTo>
                  <a:lnTo>
                    <a:pt x="1406702" y="136474"/>
                  </a:lnTo>
                  <a:lnTo>
                    <a:pt x="1425435" y="161493"/>
                  </a:lnTo>
                  <a:lnTo>
                    <a:pt x="1453946" y="177711"/>
                  </a:lnTo>
                  <a:lnTo>
                    <a:pt x="1490027" y="183489"/>
                  </a:lnTo>
                  <a:lnTo>
                    <a:pt x="1526260" y="177711"/>
                  </a:lnTo>
                  <a:lnTo>
                    <a:pt x="1554746" y="161493"/>
                  </a:lnTo>
                  <a:lnTo>
                    <a:pt x="1557934" y="157226"/>
                  </a:lnTo>
                  <a:lnTo>
                    <a:pt x="1573390" y="136474"/>
                  </a:lnTo>
                  <a:lnTo>
                    <a:pt x="1580083" y="104317"/>
                  </a:lnTo>
                  <a:close/>
                </a:path>
                <a:path w="4649470" h="337820">
                  <a:moveTo>
                    <a:pt x="1604848" y="249161"/>
                  </a:moveTo>
                  <a:lnTo>
                    <a:pt x="1602219" y="226263"/>
                  </a:lnTo>
                  <a:lnTo>
                    <a:pt x="1545551" y="232829"/>
                  </a:lnTo>
                  <a:lnTo>
                    <a:pt x="1488008" y="236308"/>
                  </a:lnTo>
                  <a:lnTo>
                    <a:pt x="1432788" y="237667"/>
                  </a:lnTo>
                  <a:lnTo>
                    <a:pt x="1383080" y="237896"/>
                  </a:lnTo>
                  <a:lnTo>
                    <a:pt x="1386840" y="263791"/>
                  </a:lnTo>
                  <a:lnTo>
                    <a:pt x="1435887" y="263512"/>
                  </a:lnTo>
                  <a:lnTo>
                    <a:pt x="1490218" y="261823"/>
                  </a:lnTo>
                  <a:lnTo>
                    <a:pt x="1547355" y="257454"/>
                  </a:lnTo>
                  <a:lnTo>
                    <a:pt x="1604848" y="249161"/>
                  </a:lnTo>
                  <a:close/>
                </a:path>
                <a:path w="4649470" h="337820">
                  <a:moveTo>
                    <a:pt x="1655127" y="381"/>
                  </a:moveTo>
                  <a:lnTo>
                    <a:pt x="1624355" y="381"/>
                  </a:lnTo>
                  <a:lnTo>
                    <a:pt x="1624355" y="337705"/>
                  </a:lnTo>
                  <a:lnTo>
                    <a:pt x="1655127" y="337705"/>
                  </a:lnTo>
                  <a:lnTo>
                    <a:pt x="1655127" y="381"/>
                  </a:lnTo>
                  <a:close/>
                </a:path>
                <a:path w="4649470" h="337820">
                  <a:moveTo>
                    <a:pt x="2049551" y="127596"/>
                  </a:moveTo>
                  <a:lnTo>
                    <a:pt x="1970379" y="127596"/>
                  </a:lnTo>
                  <a:lnTo>
                    <a:pt x="1970379" y="64096"/>
                  </a:lnTo>
                  <a:lnTo>
                    <a:pt x="1970379" y="39966"/>
                  </a:lnTo>
                  <a:lnTo>
                    <a:pt x="1941855" y="39966"/>
                  </a:lnTo>
                  <a:lnTo>
                    <a:pt x="1941855" y="64096"/>
                  </a:lnTo>
                  <a:lnTo>
                    <a:pt x="1941855" y="127596"/>
                  </a:lnTo>
                  <a:lnTo>
                    <a:pt x="1941855" y="152996"/>
                  </a:lnTo>
                  <a:lnTo>
                    <a:pt x="1941855" y="221576"/>
                  </a:lnTo>
                  <a:lnTo>
                    <a:pt x="1871319" y="221576"/>
                  </a:lnTo>
                  <a:lnTo>
                    <a:pt x="1871319" y="64096"/>
                  </a:lnTo>
                  <a:lnTo>
                    <a:pt x="1941855" y="64096"/>
                  </a:lnTo>
                  <a:lnTo>
                    <a:pt x="1941855" y="39966"/>
                  </a:lnTo>
                  <a:lnTo>
                    <a:pt x="1842427" y="39966"/>
                  </a:lnTo>
                  <a:lnTo>
                    <a:pt x="1842427" y="64096"/>
                  </a:lnTo>
                  <a:lnTo>
                    <a:pt x="1842427" y="221576"/>
                  </a:lnTo>
                  <a:lnTo>
                    <a:pt x="1842427" y="246976"/>
                  </a:lnTo>
                  <a:lnTo>
                    <a:pt x="1970379" y="246976"/>
                  </a:lnTo>
                  <a:lnTo>
                    <a:pt x="1970379" y="221576"/>
                  </a:lnTo>
                  <a:lnTo>
                    <a:pt x="1970379" y="152996"/>
                  </a:lnTo>
                  <a:lnTo>
                    <a:pt x="2020277" y="152996"/>
                  </a:lnTo>
                  <a:lnTo>
                    <a:pt x="2020277" y="320078"/>
                  </a:lnTo>
                  <a:lnTo>
                    <a:pt x="2049551" y="320078"/>
                  </a:lnTo>
                  <a:lnTo>
                    <a:pt x="2049551" y="152996"/>
                  </a:lnTo>
                  <a:lnTo>
                    <a:pt x="2049551" y="152717"/>
                  </a:lnTo>
                  <a:lnTo>
                    <a:pt x="2049551" y="127596"/>
                  </a:lnTo>
                  <a:close/>
                </a:path>
                <a:path w="4649470" h="337820">
                  <a:moveTo>
                    <a:pt x="2049551" y="7886"/>
                  </a:moveTo>
                  <a:lnTo>
                    <a:pt x="2020277" y="7886"/>
                  </a:lnTo>
                  <a:lnTo>
                    <a:pt x="2020277" y="127203"/>
                  </a:lnTo>
                  <a:lnTo>
                    <a:pt x="2049551" y="127203"/>
                  </a:lnTo>
                  <a:lnTo>
                    <a:pt x="2049551" y="7886"/>
                  </a:lnTo>
                  <a:close/>
                </a:path>
                <a:path w="4649470" h="337820">
                  <a:moveTo>
                    <a:pt x="2116340" y="381"/>
                  </a:moveTo>
                  <a:lnTo>
                    <a:pt x="2087067" y="381"/>
                  </a:lnTo>
                  <a:lnTo>
                    <a:pt x="2087067" y="336588"/>
                  </a:lnTo>
                  <a:lnTo>
                    <a:pt x="2116340" y="336588"/>
                  </a:lnTo>
                  <a:lnTo>
                    <a:pt x="2116340" y="381"/>
                  </a:lnTo>
                  <a:close/>
                </a:path>
                <a:path w="4649470" h="337820">
                  <a:moveTo>
                    <a:pt x="2359114" y="106565"/>
                  </a:moveTo>
                  <a:lnTo>
                    <a:pt x="2352408" y="73253"/>
                  </a:lnTo>
                  <a:lnTo>
                    <a:pt x="2336368" y="50660"/>
                  </a:lnTo>
                  <a:lnTo>
                    <a:pt x="2333879" y="47142"/>
                  </a:lnTo>
                  <a:lnTo>
                    <a:pt x="2329091" y="44234"/>
                  </a:lnTo>
                  <a:lnTo>
                    <a:pt x="2329091" y="106565"/>
                  </a:lnTo>
                  <a:lnTo>
                    <a:pt x="2324697" y="129514"/>
                  </a:lnTo>
                  <a:lnTo>
                    <a:pt x="2312530" y="147421"/>
                  </a:lnTo>
                  <a:lnTo>
                    <a:pt x="2294102" y="159067"/>
                  </a:lnTo>
                  <a:lnTo>
                    <a:pt x="2270925" y="163233"/>
                  </a:lnTo>
                  <a:lnTo>
                    <a:pt x="2248192" y="159067"/>
                  </a:lnTo>
                  <a:lnTo>
                    <a:pt x="2229980" y="147421"/>
                  </a:lnTo>
                  <a:lnTo>
                    <a:pt x="2217902" y="129514"/>
                  </a:lnTo>
                  <a:lnTo>
                    <a:pt x="2213521" y="106565"/>
                  </a:lnTo>
                  <a:lnTo>
                    <a:pt x="2217902" y="84061"/>
                  </a:lnTo>
                  <a:lnTo>
                    <a:pt x="2229980" y="66370"/>
                  </a:lnTo>
                  <a:lnTo>
                    <a:pt x="2248192" y="54800"/>
                  </a:lnTo>
                  <a:lnTo>
                    <a:pt x="2270925" y="50660"/>
                  </a:lnTo>
                  <a:lnTo>
                    <a:pt x="2294102" y="54800"/>
                  </a:lnTo>
                  <a:lnTo>
                    <a:pt x="2312530" y="66370"/>
                  </a:lnTo>
                  <a:lnTo>
                    <a:pt x="2324697" y="84061"/>
                  </a:lnTo>
                  <a:lnTo>
                    <a:pt x="2329091" y="106565"/>
                  </a:lnTo>
                  <a:lnTo>
                    <a:pt x="2329091" y="44234"/>
                  </a:lnTo>
                  <a:lnTo>
                    <a:pt x="2305926" y="30111"/>
                  </a:lnTo>
                  <a:lnTo>
                    <a:pt x="2270925" y="24015"/>
                  </a:lnTo>
                  <a:lnTo>
                    <a:pt x="2236216" y="30111"/>
                  </a:lnTo>
                  <a:lnTo>
                    <a:pt x="2208504" y="47142"/>
                  </a:lnTo>
                  <a:lnTo>
                    <a:pt x="2190140" y="73253"/>
                  </a:lnTo>
                  <a:lnTo>
                    <a:pt x="2183498" y="106565"/>
                  </a:lnTo>
                  <a:lnTo>
                    <a:pt x="2190140" y="140169"/>
                  </a:lnTo>
                  <a:lnTo>
                    <a:pt x="2208504" y="166509"/>
                  </a:lnTo>
                  <a:lnTo>
                    <a:pt x="2236216" y="183718"/>
                  </a:lnTo>
                  <a:lnTo>
                    <a:pt x="2270925" y="189865"/>
                  </a:lnTo>
                  <a:lnTo>
                    <a:pt x="2305926" y="183718"/>
                  </a:lnTo>
                  <a:lnTo>
                    <a:pt x="2333879" y="166509"/>
                  </a:lnTo>
                  <a:lnTo>
                    <a:pt x="2336190" y="163233"/>
                  </a:lnTo>
                  <a:lnTo>
                    <a:pt x="2352408" y="140169"/>
                  </a:lnTo>
                  <a:lnTo>
                    <a:pt x="2359114" y="106565"/>
                  </a:lnTo>
                  <a:close/>
                </a:path>
                <a:path w="4649470" h="337820">
                  <a:moveTo>
                    <a:pt x="2451785" y="749"/>
                  </a:moveTo>
                  <a:lnTo>
                    <a:pt x="2421026" y="749"/>
                  </a:lnTo>
                  <a:lnTo>
                    <a:pt x="2421026" y="246532"/>
                  </a:lnTo>
                  <a:lnTo>
                    <a:pt x="2451785" y="246532"/>
                  </a:lnTo>
                  <a:lnTo>
                    <a:pt x="2451785" y="749"/>
                  </a:lnTo>
                  <a:close/>
                </a:path>
                <a:path w="4649470" h="337820">
                  <a:moveTo>
                    <a:pt x="2461920" y="304317"/>
                  </a:moveTo>
                  <a:lnTo>
                    <a:pt x="2266048" y="304317"/>
                  </a:lnTo>
                  <a:lnTo>
                    <a:pt x="2266048" y="221386"/>
                  </a:lnTo>
                  <a:lnTo>
                    <a:pt x="2235289" y="221386"/>
                  </a:lnTo>
                  <a:lnTo>
                    <a:pt x="2235289" y="329450"/>
                  </a:lnTo>
                  <a:lnTo>
                    <a:pt x="2461920" y="329450"/>
                  </a:lnTo>
                  <a:lnTo>
                    <a:pt x="2461920" y="304317"/>
                  </a:lnTo>
                  <a:close/>
                </a:path>
                <a:path w="4649470" h="337820">
                  <a:moveTo>
                    <a:pt x="2687053" y="242773"/>
                  </a:moveTo>
                  <a:lnTo>
                    <a:pt x="2685770" y="227393"/>
                  </a:lnTo>
                  <a:lnTo>
                    <a:pt x="2685491" y="224015"/>
                  </a:lnTo>
                  <a:lnTo>
                    <a:pt x="2685186" y="220268"/>
                  </a:lnTo>
                  <a:lnTo>
                    <a:pt x="2676766" y="221322"/>
                  </a:lnTo>
                  <a:lnTo>
                    <a:pt x="2667965" y="222275"/>
                  </a:lnTo>
                  <a:lnTo>
                    <a:pt x="2649905" y="224015"/>
                  </a:lnTo>
                  <a:lnTo>
                    <a:pt x="2649905" y="67919"/>
                  </a:lnTo>
                  <a:lnTo>
                    <a:pt x="2677680" y="67919"/>
                  </a:lnTo>
                  <a:lnTo>
                    <a:pt x="2677680" y="43154"/>
                  </a:lnTo>
                  <a:lnTo>
                    <a:pt x="2621775" y="43154"/>
                  </a:lnTo>
                  <a:lnTo>
                    <a:pt x="2621775" y="67919"/>
                  </a:lnTo>
                  <a:lnTo>
                    <a:pt x="2621775" y="225894"/>
                  </a:lnTo>
                  <a:lnTo>
                    <a:pt x="2600617" y="226783"/>
                  </a:lnTo>
                  <a:lnTo>
                    <a:pt x="2579738" y="227393"/>
                  </a:lnTo>
                  <a:lnTo>
                    <a:pt x="2579738" y="67919"/>
                  </a:lnTo>
                  <a:lnTo>
                    <a:pt x="2621775" y="67919"/>
                  </a:lnTo>
                  <a:lnTo>
                    <a:pt x="2621775" y="43154"/>
                  </a:lnTo>
                  <a:lnTo>
                    <a:pt x="2523833" y="43154"/>
                  </a:lnTo>
                  <a:lnTo>
                    <a:pt x="2523833" y="67919"/>
                  </a:lnTo>
                  <a:lnTo>
                    <a:pt x="2551607" y="67919"/>
                  </a:lnTo>
                  <a:lnTo>
                    <a:pt x="2551607" y="228142"/>
                  </a:lnTo>
                  <a:lnTo>
                    <a:pt x="2542311" y="228358"/>
                  </a:lnTo>
                  <a:lnTo>
                    <a:pt x="2517457" y="228523"/>
                  </a:lnTo>
                  <a:lnTo>
                    <a:pt x="2520454" y="254038"/>
                  </a:lnTo>
                  <a:lnTo>
                    <a:pt x="2557678" y="253644"/>
                  </a:lnTo>
                  <a:lnTo>
                    <a:pt x="2600668" y="252069"/>
                  </a:lnTo>
                  <a:lnTo>
                    <a:pt x="2645194" y="248653"/>
                  </a:lnTo>
                  <a:lnTo>
                    <a:pt x="2687053" y="242773"/>
                  </a:lnTo>
                  <a:close/>
                </a:path>
                <a:path w="4649470" h="337820">
                  <a:moveTo>
                    <a:pt x="2742590" y="8636"/>
                  </a:moveTo>
                  <a:lnTo>
                    <a:pt x="2713698" y="8636"/>
                  </a:lnTo>
                  <a:lnTo>
                    <a:pt x="2713698" y="128701"/>
                  </a:lnTo>
                  <a:lnTo>
                    <a:pt x="2667927" y="128701"/>
                  </a:lnTo>
                  <a:lnTo>
                    <a:pt x="2667927" y="155727"/>
                  </a:lnTo>
                  <a:lnTo>
                    <a:pt x="2713698" y="155727"/>
                  </a:lnTo>
                  <a:lnTo>
                    <a:pt x="2713698" y="319328"/>
                  </a:lnTo>
                  <a:lnTo>
                    <a:pt x="2742590" y="319328"/>
                  </a:lnTo>
                  <a:lnTo>
                    <a:pt x="2742590" y="8636"/>
                  </a:lnTo>
                  <a:close/>
                </a:path>
                <a:path w="4649470" h="337820">
                  <a:moveTo>
                    <a:pt x="2808262" y="749"/>
                  </a:moveTo>
                  <a:lnTo>
                    <a:pt x="2778620" y="749"/>
                  </a:lnTo>
                  <a:lnTo>
                    <a:pt x="2778620" y="336956"/>
                  </a:lnTo>
                  <a:lnTo>
                    <a:pt x="2808262" y="336956"/>
                  </a:lnTo>
                  <a:lnTo>
                    <a:pt x="2808262" y="749"/>
                  </a:lnTo>
                  <a:close/>
                </a:path>
                <a:path w="4649470" h="337820">
                  <a:moveTo>
                    <a:pt x="3049524" y="143713"/>
                  </a:moveTo>
                  <a:lnTo>
                    <a:pt x="3043174" y="95135"/>
                  </a:lnTo>
                  <a:lnTo>
                    <a:pt x="3025470" y="58115"/>
                  </a:lnTo>
                  <a:lnTo>
                    <a:pt x="3020784" y="54038"/>
                  </a:lnTo>
                  <a:lnTo>
                    <a:pt x="3019882" y="53263"/>
                  </a:lnTo>
                  <a:lnTo>
                    <a:pt x="3019882" y="143713"/>
                  </a:lnTo>
                  <a:lnTo>
                    <a:pt x="3015742" y="180898"/>
                  </a:lnTo>
                  <a:lnTo>
                    <a:pt x="3004172" y="209283"/>
                  </a:lnTo>
                  <a:lnTo>
                    <a:pt x="2986481" y="227406"/>
                  </a:lnTo>
                  <a:lnTo>
                    <a:pt x="2963976" y="233768"/>
                  </a:lnTo>
                  <a:lnTo>
                    <a:pt x="2941256" y="227406"/>
                  </a:lnTo>
                  <a:lnTo>
                    <a:pt x="2923451" y="209283"/>
                  </a:lnTo>
                  <a:lnTo>
                    <a:pt x="2911843" y="180898"/>
                  </a:lnTo>
                  <a:lnTo>
                    <a:pt x="2907690" y="143713"/>
                  </a:lnTo>
                  <a:lnTo>
                    <a:pt x="2911843" y="106756"/>
                  </a:lnTo>
                  <a:lnTo>
                    <a:pt x="2923451" y="78473"/>
                  </a:lnTo>
                  <a:lnTo>
                    <a:pt x="2941256" y="60401"/>
                  </a:lnTo>
                  <a:lnTo>
                    <a:pt x="2963976" y="54038"/>
                  </a:lnTo>
                  <a:lnTo>
                    <a:pt x="2986481" y="60401"/>
                  </a:lnTo>
                  <a:lnTo>
                    <a:pt x="3004172" y="78473"/>
                  </a:lnTo>
                  <a:lnTo>
                    <a:pt x="3015742" y="106756"/>
                  </a:lnTo>
                  <a:lnTo>
                    <a:pt x="3019882" y="143713"/>
                  </a:lnTo>
                  <a:lnTo>
                    <a:pt x="3019882" y="53263"/>
                  </a:lnTo>
                  <a:lnTo>
                    <a:pt x="2998393" y="34544"/>
                  </a:lnTo>
                  <a:lnTo>
                    <a:pt x="2963976" y="26276"/>
                  </a:lnTo>
                  <a:lnTo>
                    <a:pt x="2929559" y="34544"/>
                  </a:lnTo>
                  <a:lnTo>
                    <a:pt x="2902483" y="58115"/>
                  </a:lnTo>
                  <a:lnTo>
                    <a:pt x="2884779" y="95135"/>
                  </a:lnTo>
                  <a:lnTo>
                    <a:pt x="2878429" y="143713"/>
                  </a:lnTo>
                  <a:lnTo>
                    <a:pt x="2884779" y="192303"/>
                  </a:lnTo>
                  <a:lnTo>
                    <a:pt x="2902483" y="229311"/>
                  </a:lnTo>
                  <a:lnTo>
                    <a:pt x="2929559" y="252895"/>
                  </a:lnTo>
                  <a:lnTo>
                    <a:pt x="2963976" y="261162"/>
                  </a:lnTo>
                  <a:lnTo>
                    <a:pt x="2998393" y="252895"/>
                  </a:lnTo>
                  <a:lnTo>
                    <a:pt x="3020352" y="233768"/>
                  </a:lnTo>
                  <a:lnTo>
                    <a:pt x="3025470" y="229311"/>
                  </a:lnTo>
                  <a:lnTo>
                    <a:pt x="3043174" y="192303"/>
                  </a:lnTo>
                  <a:lnTo>
                    <a:pt x="3049524" y="143713"/>
                  </a:lnTo>
                  <a:close/>
                </a:path>
                <a:path w="4649470" h="337820">
                  <a:moveTo>
                    <a:pt x="3141459" y="381"/>
                  </a:moveTo>
                  <a:lnTo>
                    <a:pt x="3110687" y="381"/>
                  </a:lnTo>
                  <a:lnTo>
                    <a:pt x="3110687" y="337705"/>
                  </a:lnTo>
                  <a:lnTo>
                    <a:pt x="3141459" y="337705"/>
                  </a:lnTo>
                  <a:lnTo>
                    <a:pt x="3141459" y="381"/>
                  </a:lnTo>
                  <a:close/>
                </a:path>
                <a:path w="4649470" h="337820">
                  <a:moveTo>
                    <a:pt x="3421380" y="239395"/>
                  </a:moveTo>
                  <a:lnTo>
                    <a:pt x="3386417" y="217271"/>
                  </a:lnTo>
                  <a:lnTo>
                    <a:pt x="3357778" y="184810"/>
                  </a:lnTo>
                  <a:lnTo>
                    <a:pt x="3338436" y="145580"/>
                  </a:lnTo>
                  <a:lnTo>
                    <a:pt x="3331324" y="103187"/>
                  </a:lnTo>
                  <a:lnTo>
                    <a:pt x="3331324" y="60413"/>
                  </a:lnTo>
                  <a:lnTo>
                    <a:pt x="3410496" y="60413"/>
                  </a:lnTo>
                  <a:lnTo>
                    <a:pt x="3410496" y="34899"/>
                  </a:lnTo>
                  <a:lnTo>
                    <a:pt x="3222510" y="34899"/>
                  </a:lnTo>
                  <a:lnTo>
                    <a:pt x="3222510" y="60413"/>
                  </a:lnTo>
                  <a:lnTo>
                    <a:pt x="3300552" y="60413"/>
                  </a:lnTo>
                  <a:lnTo>
                    <a:pt x="3300552" y="103187"/>
                  </a:lnTo>
                  <a:lnTo>
                    <a:pt x="3293414" y="147078"/>
                  </a:lnTo>
                  <a:lnTo>
                    <a:pt x="3274060" y="188645"/>
                  </a:lnTo>
                  <a:lnTo>
                    <a:pt x="3245624" y="223608"/>
                  </a:lnTo>
                  <a:lnTo>
                    <a:pt x="3211245" y="247650"/>
                  </a:lnTo>
                  <a:lnTo>
                    <a:pt x="3229267" y="272415"/>
                  </a:lnTo>
                  <a:lnTo>
                    <a:pt x="3256788" y="253746"/>
                  </a:lnTo>
                  <a:lnTo>
                    <a:pt x="3281184" y="228003"/>
                  </a:lnTo>
                  <a:lnTo>
                    <a:pt x="3301288" y="196697"/>
                  </a:lnTo>
                  <a:lnTo>
                    <a:pt x="3315944" y="161353"/>
                  </a:lnTo>
                  <a:lnTo>
                    <a:pt x="3331032" y="194360"/>
                  </a:lnTo>
                  <a:lnTo>
                    <a:pt x="3351441" y="223316"/>
                  </a:lnTo>
                  <a:lnTo>
                    <a:pt x="3376142" y="246989"/>
                  </a:lnTo>
                  <a:lnTo>
                    <a:pt x="3404120" y="264160"/>
                  </a:lnTo>
                  <a:lnTo>
                    <a:pt x="3421380" y="239395"/>
                  </a:lnTo>
                  <a:close/>
                </a:path>
                <a:path w="4649470" h="337820">
                  <a:moveTo>
                    <a:pt x="3486670" y="749"/>
                  </a:moveTo>
                  <a:lnTo>
                    <a:pt x="3455898" y="749"/>
                  </a:lnTo>
                  <a:lnTo>
                    <a:pt x="3455898" y="336956"/>
                  </a:lnTo>
                  <a:lnTo>
                    <a:pt x="3486670" y="336956"/>
                  </a:lnTo>
                  <a:lnTo>
                    <a:pt x="3486670" y="749"/>
                  </a:lnTo>
                  <a:close/>
                </a:path>
                <a:path w="4649470" h="337820">
                  <a:moveTo>
                    <a:pt x="3739946" y="93814"/>
                  </a:moveTo>
                  <a:lnTo>
                    <a:pt x="3733342" y="62420"/>
                  </a:lnTo>
                  <a:lnTo>
                    <a:pt x="3718026" y="42024"/>
                  </a:lnTo>
                  <a:lnTo>
                    <a:pt x="3714991" y="37998"/>
                  </a:lnTo>
                  <a:lnTo>
                    <a:pt x="3709924" y="35128"/>
                  </a:lnTo>
                  <a:lnTo>
                    <a:pt x="3709924" y="93814"/>
                  </a:lnTo>
                  <a:lnTo>
                    <a:pt x="3705644" y="114947"/>
                  </a:lnTo>
                  <a:lnTo>
                    <a:pt x="3693655" y="131432"/>
                  </a:lnTo>
                  <a:lnTo>
                    <a:pt x="3675265" y="142151"/>
                  </a:lnTo>
                  <a:lnTo>
                    <a:pt x="3651770" y="145973"/>
                  </a:lnTo>
                  <a:lnTo>
                    <a:pt x="3628707" y="142151"/>
                  </a:lnTo>
                  <a:lnTo>
                    <a:pt x="3610546" y="131432"/>
                  </a:lnTo>
                  <a:lnTo>
                    <a:pt x="3598634" y="114947"/>
                  </a:lnTo>
                  <a:lnTo>
                    <a:pt x="3594354" y="93814"/>
                  </a:lnTo>
                  <a:lnTo>
                    <a:pt x="3598634" y="72898"/>
                  </a:lnTo>
                  <a:lnTo>
                    <a:pt x="3610546" y="56527"/>
                  </a:lnTo>
                  <a:lnTo>
                    <a:pt x="3628707" y="45847"/>
                  </a:lnTo>
                  <a:lnTo>
                    <a:pt x="3651770" y="42024"/>
                  </a:lnTo>
                  <a:lnTo>
                    <a:pt x="3675265" y="45847"/>
                  </a:lnTo>
                  <a:lnTo>
                    <a:pt x="3693655" y="56527"/>
                  </a:lnTo>
                  <a:lnTo>
                    <a:pt x="3705644" y="72898"/>
                  </a:lnTo>
                  <a:lnTo>
                    <a:pt x="3709924" y="93814"/>
                  </a:lnTo>
                  <a:lnTo>
                    <a:pt x="3709924" y="35128"/>
                  </a:lnTo>
                  <a:lnTo>
                    <a:pt x="3687076" y="22148"/>
                  </a:lnTo>
                  <a:lnTo>
                    <a:pt x="3651770" y="16510"/>
                  </a:lnTo>
                  <a:lnTo>
                    <a:pt x="3616744" y="22148"/>
                  </a:lnTo>
                  <a:lnTo>
                    <a:pt x="3589058" y="37998"/>
                  </a:lnTo>
                  <a:lnTo>
                    <a:pt x="3570884" y="62420"/>
                  </a:lnTo>
                  <a:lnTo>
                    <a:pt x="3564344" y="93814"/>
                  </a:lnTo>
                  <a:lnTo>
                    <a:pt x="3570884" y="125577"/>
                  </a:lnTo>
                  <a:lnTo>
                    <a:pt x="3589058" y="150101"/>
                  </a:lnTo>
                  <a:lnTo>
                    <a:pt x="3616744" y="165887"/>
                  </a:lnTo>
                  <a:lnTo>
                    <a:pt x="3651770" y="171488"/>
                  </a:lnTo>
                  <a:lnTo>
                    <a:pt x="3687076" y="165887"/>
                  </a:lnTo>
                  <a:lnTo>
                    <a:pt x="3714991" y="150101"/>
                  </a:lnTo>
                  <a:lnTo>
                    <a:pt x="3718090" y="145973"/>
                  </a:lnTo>
                  <a:lnTo>
                    <a:pt x="3733342" y="125577"/>
                  </a:lnTo>
                  <a:lnTo>
                    <a:pt x="3739946" y="93814"/>
                  </a:lnTo>
                  <a:close/>
                </a:path>
                <a:path w="4649470" h="337820">
                  <a:moveTo>
                    <a:pt x="3832631" y="197751"/>
                  </a:moveTo>
                  <a:lnTo>
                    <a:pt x="3802240" y="197751"/>
                  </a:lnTo>
                  <a:lnTo>
                    <a:pt x="3802240" y="239026"/>
                  </a:lnTo>
                  <a:lnTo>
                    <a:pt x="3802240" y="263042"/>
                  </a:lnTo>
                  <a:lnTo>
                    <a:pt x="3802240" y="307695"/>
                  </a:lnTo>
                  <a:lnTo>
                    <a:pt x="3646144" y="307695"/>
                  </a:lnTo>
                  <a:lnTo>
                    <a:pt x="3646144" y="263042"/>
                  </a:lnTo>
                  <a:lnTo>
                    <a:pt x="3802240" y="263042"/>
                  </a:lnTo>
                  <a:lnTo>
                    <a:pt x="3802240" y="239026"/>
                  </a:lnTo>
                  <a:lnTo>
                    <a:pt x="3646144" y="239026"/>
                  </a:lnTo>
                  <a:lnTo>
                    <a:pt x="3646144" y="197751"/>
                  </a:lnTo>
                  <a:lnTo>
                    <a:pt x="3615753" y="197751"/>
                  </a:lnTo>
                  <a:lnTo>
                    <a:pt x="3615753" y="332460"/>
                  </a:lnTo>
                  <a:lnTo>
                    <a:pt x="3832631" y="332460"/>
                  </a:lnTo>
                  <a:lnTo>
                    <a:pt x="3832631" y="307695"/>
                  </a:lnTo>
                  <a:lnTo>
                    <a:pt x="3832631" y="263042"/>
                  </a:lnTo>
                  <a:lnTo>
                    <a:pt x="3832631" y="239026"/>
                  </a:lnTo>
                  <a:lnTo>
                    <a:pt x="3832631" y="197751"/>
                  </a:lnTo>
                  <a:close/>
                </a:path>
                <a:path w="4649470" h="337820">
                  <a:moveTo>
                    <a:pt x="3832631" y="749"/>
                  </a:moveTo>
                  <a:lnTo>
                    <a:pt x="3801859" y="749"/>
                  </a:lnTo>
                  <a:lnTo>
                    <a:pt x="3801859" y="181241"/>
                  </a:lnTo>
                  <a:lnTo>
                    <a:pt x="3832631" y="181241"/>
                  </a:lnTo>
                  <a:lnTo>
                    <a:pt x="3832631" y="749"/>
                  </a:lnTo>
                  <a:close/>
                </a:path>
                <a:path w="4649470" h="337820">
                  <a:moveTo>
                    <a:pt x="4115549" y="234149"/>
                  </a:moveTo>
                  <a:lnTo>
                    <a:pt x="4114203" y="223634"/>
                  </a:lnTo>
                  <a:lnTo>
                    <a:pt x="4112171" y="207886"/>
                  </a:lnTo>
                  <a:lnTo>
                    <a:pt x="4070908" y="215087"/>
                  </a:lnTo>
                  <a:lnTo>
                    <a:pt x="4030840" y="219976"/>
                  </a:lnTo>
                  <a:lnTo>
                    <a:pt x="3991762" y="222758"/>
                  </a:lnTo>
                  <a:lnTo>
                    <a:pt x="3953446" y="223634"/>
                  </a:lnTo>
                  <a:lnTo>
                    <a:pt x="3953446" y="33020"/>
                  </a:lnTo>
                  <a:lnTo>
                    <a:pt x="3922687" y="33020"/>
                  </a:lnTo>
                  <a:lnTo>
                    <a:pt x="3922687" y="249910"/>
                  </a:lnTo>
                  <a:lnTo>
                    <a:pt x="3950449" y="249910"/>
                  </a:lnTo>
                  <a:lnTo>
                    <a:pt x="3990657" y="249135"/>
                  </a:lnTo>
                  <a:lnTo>
                    <a:pt x="4031170" y="246532"/>
                  </a:lnTo>
                  <a:lnTo>
                    <a:pt x="4072610" y="241681"/>
                  </a:lnTo>
                  <a:lnTo>
                    <a:pt x="4115549" y="234149"/>
                  </a:lnTo>
                  <a:close/>
                </a:path>
                <a:path w="4649470" h="337820">
                  <a:moveTo>
                    <a:pt x="4177461" y="381"/>
                  </a:moveTo>
                  <a:lnTo>
                    <a:pt x="4146689" y="381"/>
                  </a:lnTo>
                  <a:lnTo>
                    <a:pt x="4146689" y="336588"/>
                  </a:lnTo>
                  <a:lnTo>
                    <a:pt x="4177461" y="336588"/>
                  </a:lnTo>
                  <a:lnTo>
                    <a:pt x="4177461" y="381"/>
                  </a:lnTo>
                  <a:close/>
                </a:path>
                <a:path w="4649470" h="337820">
                  <a:moveTo>
                    <a:pt x="4446879" y="241655"/>
                  </a:moveTo>
                  <a:lnTo>
                    <a:pt x="4444987" y="227393"/>
                  </a:lnTo>
                  <a:lnTo>
                    <a:pt x="4443501" y="216141"/>
                  </a:lnTo>
                  <a:lnTo>
                    <a:pt x="4407624" y="221538"/>
                  </a:lnTo>
                  <a:lnTo>
                    <a:pt x="4371784" y="225005"/>
                  </a:lnTo>
                  <a:lnTo>
                    <a:pt x="4333900" y="226847"/>
                  </a:lnTo>
                  <a:lnTo>
                    <a:pt x="4291914" y="227393"/>
                  </a:lnTo>
                  <a:lnTo>
                    <a:pt x="4291914" y="58166"/>
                  </a:lnTo>
                  <a:lnTo>
                    <a:pt x="4417606" y="58166"/>
                  </a:lnTo>
                  <a:lnTo>
                    <a:pt x="4417606" y="32651"/>
                  </a:lnTo>
                  <a:lnTo>
                    <a:pt x="4261142" y="32651"/>
                  </a:lnTo>
                  <a:lnTo>
                    <a:pt x="4261142" y="253657"/>
                  </a:lnTo>
                  <a:lnTo>
                    <a:pt x="4287786" y="253657"/>
                  </a:lnTo>
                  <a:lnTo>
                    <a:pt x="4332160" y="253149"/>
                  </a:lnTo>
                  <a:lnTo>
                    <a:pt x="4371835" y="251307"/>
                  </a:lnTo>
                  <a:lnTo>
                    <a:pt x="4409249" y="247637"/>
                  </a:lnTo>
                  <a:lnTo>
                    <a:pt x="4446879" y="241655"/>
                  </a:lnTo>
                  <a:close/>
                </a:path>
                <a:path w="4649470" h="337820">
                  <a:moveTo>
                    <a:pt x="4561319" y="133210"/>
                  </a:moveTo>
                  <a:lnTo>
                    <a:pt x="4505782" y="133210"/>
                  </a:lnTo>
                  <a:lnTo>
                    <a:pt x="4505782" y="381"/>
                  </a:lnTo>
                  <a:lnTo>
                    <a:pt x="4475023" y="381"/>
                  </a:lnTo>
                  <a:lnTo>
                    <a:pt x="4475023" y="337705"/>
                  </a:lnTo>
                  <a:lnTo>
                    <a:pt x="4505782" y="337705"/>
                  </a:lnTo>
                  <a:lnTo>
                    <a:pt x="4505782" y="158724"/>
                  </a:lnTo>
                  <a:lnTo>
                    <a:pt x="4561319" y="158724"/>
                  </a:lnTo>
                  <a:lnTo>
                    <a:pt x="4561319" y="133210"/>
                  </a:lnTo>
                  <a:close/>
                </a:path>
                <a:path w="4649470" h="337820">
                  <a:moveTo>
                    <a:pt x="4649127" y="288175"/>
                  </a:moveTo>
                  <a:lnTo>
                    <a:pt x="4647158" y="277520"/>
                  </a:lnTo>
                  <a:lnTo>
                    <a:pt x="4641812" y="269087"/>
                  </a:lnTo>
                  <a:lnTo>
                    <a:pt x="4633925" y="263537"/>
                  </a:lnTo>
                  <a:lnTo>
                    <a:pt x="4624362" y="261543"/>
                  </a:lnTo>
                  <a:lnTo>
                    <a:pt x="4614786" y="263537"/>
                  </a:lnTo>
                  <a:lnTo>
                    <a:pt x="4606912" y="269087"/>
                  </a:lnTo>
                  <a:lnTo>
                    <a:pt x="4601565" y="277520"/>
                  </a:lnTo>
                  <a:lnTo>
                    <a:pt x="4599597" y="288175"/>
                  </a:lnTo>
                  <a:lnTo>
                    <a:pt x="4601565" y="298716"/>
                  </a:lnTo>
                  <a:lnTo>
                    <a:pt x="4606912" y="306895"/>
                  </a:lnTo>
                  <a:lnTo>
                    <a:pt x="4614786" y="312191"/>
                  </a:lnTo>
                  <a:lnTo>
                    <a:pt x="4624362" y="314071"/>
                  </a:lnTo>
                  <a:lnTo>
                    <a:pt x="4633925" y="312191"/>
                  </a:lnTo>
                  <a:lnTo>
                    <a:pt x="4641812" y="306895"/>
                  </a:lnTo>
                  <a:lnTo>
                    <a:pt x="4647158" y="298716"/>
                  </a:lnTo>
                  <a:lnTo>
                    <a:pt x="4649127" y="288175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4179" y="3262469"/>
              <a:ext cx="5311320" cy="4403667"/>
            </a:xfrm>
            <a:prstGeom prst="rect">
              <a:avLst/>
            </a:prstGeom>
          </p:spPr>
        </p:pic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4463877" y="1874665"/>
          <a:ext cx="238758" cy="394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28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28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28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28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36267"/>
              <a:ext cx="7470775" cy="518795"/>
            </a:xfrm>
            <a:custGeom>
              <a:avLst/>
              <a:gdLst/>
              <a:ahLst/>
              <a:cxnLst/>
              <a:rect l="l" t="t" r="r" b="b"/>
              <a:pathLst>
                <a:path w="7470775" h="518794">
                  <a:moveTo>
                    <a:pt x="293357" y="253492"/>
                  </a:moveTo>
                  <a:lnTo>
                    <a:pt x="290487" y="189306"/>
                  </a:lnTo>
                  <a:lnTo>
                    <a:pt x="281825" y="138696"/>
                  </a:lnTo>
                  <a:lnTo>
                    <a:pt x="267322" y="99453"/>
                  </a:lnTo>
                  <a:lnTo>
                    <a:pt x="264706" y="95605"/>
                  </a:lnTo>
                  <a:lnTo>
                    <a:pt x="246926" y="69380"/>
                  </a:lnTo>
                  <a:lnTo>
                    <a:pt x="227380" y="52412"/>
                  </a:lnTo>
                  <a:lnTo>
                    <a:pt x="215785" y="46278"/>
                  </a:lnTo>
                  <a:lnTo>
                    <a:pt x="215785" y="253492"/>
                  </a:lnTo>
                  <a:lnTo>
                    <a:pt x="214680" y="304558"/>
                  </a:lnTo>
                  <a:lnTo>
                    <a:pt x="211074" y="342874"/>
                  </a:lnTo>
                  <a:lnTo>
                    <a:pt x="194475" y="390067"/>
                  </a:lnTo>
                  <a:lnTo>
                    <a:pt x="161213" y="411111"/>
                  </a:lnTo>
                  <a:lnTo>
                    <a:pt x="146951" y="412457"/>
                  </a:lnTo>
                  <a:lnTo>
                    <a:pt x="132384" y="411111"/>
                  </a:lnTo>
                  <a:lnTo>
                    <a:pt x="99428" y="390067"/>
                  </a:lnTo>
                  <a:lnTo>
                    <a:pt x="82359" y="342874"/>
                  </a:lnTo>
                  <a:lnTo>
                    <a:pt x="78676" y="304558"/>
                  </a:lnTo>
                  <a:lnTo>
                    <a:pt x="77571" y="253492"/>
                  </a:lnTo>
                  <a:lnTo>
                    <a:pt x="78676" y="203034"/>
                  </a:lnTo>
                  <a:lnTo>
                    <a:pt x="82359" y="164985"/>
                  </a:lnTo>
                  <a:lnTo>
                    <a:pt x="99428" y="117462"/>
                  </a:lnTo>
                  <a:lnTo>
                    <a:pt x="132384" y="96951"/>
                  </a:lnTo>
                  <a:lnTo>
                    <a:pt x="146951" y="95605"/>
                  </a:lnTo>
                  <a:lnTo>
                    <a:pt x="161213" y="96951"/>
                  </a:lnTo>
                  <a:lnTo>
                    <a:pt x="194475" y="117462"/>
                  </a:lnTo>
                  <a:lnTo>
                    <a:pt x="211074" y="164985"/>
                  </a:lnTo>
                  <a:lnTo>
                    <a:pt x="214680" y="203034"/>
                  </a:lnTo>
                  <a:lnTo>
                    <a:pt x="215785" y="253492"/>
                  </a:lnTo>
                  <a:lnTo>
                    <a:pt x="215785" y="46278"/>
                  </a:lnTo>
                  <a:lnTo>
                    <a:pt x="204114" y="40093"/>
                  </a:lnTo>
                  <a:lnTo>
                    <a:pt x="177241" y="32588"/>
                  </a:lnTo>
                  <a:lnTo>
                    <a:pt x="146951" y="30048"/>
                  </a:lnTo>
                  <a:lnTo>
                    <a:pt x="116344" y="32588"/>
                  </a:lnTo>
                  <a:lnTo>
                    <a:pt x="65976" y="52412"/>
                  </a:lnTo>
                  <a:lnTo>
                    <a:pt x="26047" y="99453"/>
                  </a:lnTo>
                  <a:lnTo>
                    <a:pt x="11544" y="138696"/>
                  </a:lnTo>
                  <a:lnTo>
                    <a:pt x="2870" y="189306"/>
                  </a:lnTo>
                  <a:lnTo>
                    <a:pt x="0" y="253492"/>
                  </a:lnTo>
                  <a:lnTo>
                    <a:pt x="2870" y="318287"/>
                  </a:lnTo>
                  <a:lnTo>
                    <a:pt x="11544" y="369163"/>
                  </a:lnTo>
                  <a:lnTo>
                    <a:pt x="26047" y="408368"/>
                  </a:lnTo>
                  <a:lnTo>
                    <a:pt x="65976" y="455345"/>
                  </a:lnTo>
                  <a:lnTo>
                    <a:pt x="116344" y="475005"/>
                  </a:lnTo>
                  <a:lnTo>
                    <a:pt x="146951" y="477469"/>
                  </a:lnTo>
                  <a:lnTo>
                    <a:pt x="177241" y="475005"/>
                  </a:lnTo>
                  <a:lnTo>
                    <a:pt x="204114" y="467639"/>
                  </a:lnTo>
                  <a:lnTo>
                    <a:pt x="227380" y="455345"/>
                  </a:lnTo>
                  <a:lnTo>
                    <a:pt x="246926" y="438137"/>
                  </a:lnTo>
                  <a:lnTo>
                    <a:pt x="264515" y="412457"/>
                  </a:lnTo>
                  <a:lnTo>
                    <a:pt x="267322" y="408368"/>
                  </a:lnTo>
                  <a:lnTo>
                    <a:pt x="281825" y="369163"/>
                  </a:lnTo>
                  <a:lnTo>
                    <a:pt x="290487" y="318287"/>
                  </a:lnTo>
                  <a:lnTo>
                    <a:pt x="293357" y="253492"/>
                  </a:lnTo>
                  <a:close/>
                </a:path>
                <a:path w="7470775" h="518794">
                  <a:moveTo>
                    <a:pt x="612394" y="333794"/>
                  </a:moveTo>
                  <a:lnTo>
                    <a:pt x="606552" y="281660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72"/>
                  </a:lnTo>
                  <a:lnTo>
                    <a:pt x="470141" y="191795"/>
                  </a:lnTo>
                  <a:lnTo>
                    <a:pt x="451916" y="197967"/>
                  </a:lnTo>
                  <a:lnTo>
                    <a:pt x="437184" y="207314"/>
                  </a:lnTo>
                  <a:lnTo>
                    <a:pt x="426656" y="219075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706"/>
                  </a:lnTo>
                  <a:lnTo>
                    <a:pt x="360553" y="37706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81"/>
                  </a:lnTo>
                  <a:lnTo>
                    <a:pt x="444144" y="261200"/>
                  </a:lnTo>
                  <a:lnTo>
                    <a:pt x="457441" y="255905"/>
                  </a:lnTo>
                  <a:lnTo>
                    <a:pt x="473087" y="254038"/>
                  </a:lnTo>
                  <a:lnTo>
                    <a:pt x="499567" y="259194"/>
                  </a:lnTo>
                  <a:lnTo>
                    <a:pt x="518909" y="274383"/>
                  </a:lnTo>
                  <a:lnTo>
                    <a:pt x="530783" y="299212"/>
                  </a:lnTo>
                  <a:lnTo>
                    <a:pt x="534822" y="333248"/>
                  </a:lnTo>
                  <a:lnTo>
                    <a:pt x="530555" y="367982"/>
                  </a:lnTo>
                  <a:lnTo>
                    <a:pt x="518299" y="392722"/>
                  </a:lnTo>
                  <a:lnTo>
                    <a:pt x="498868" y="407530"/>
                  </a:lnTo>
                  <a:lnTo>
                    <a:pt x="473087" y="412457"/>
                  </a:lnTo>
                  <a:lnTo>
                    <a:pt x="449554" y="408597"/>
                  </a:lnTo>
                  <a:lnTo>
                    <a:pt x="431025" y="397090"/>
                  </a:lnTo>
                  <a:lnTo>
                    <a:pt x="418236" y="378117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39"/>
                  </a:lnTo>
                  <a:lnTo>
                    <a:pt x="427456" y="471906"/>
                  </a:lnTo>
                  <a:lnTo>
                    <a:pt x="473087" y="477469"/>
                  </a:lnTo>
                  <a:lnTo>
                    <a:pt x="520725" y="471233"/>
                  </a:lnTo>
                  <a:lnTo>
                    <a:pt x="559409" y="453009"/>
                  </a:lnTo>
                  <a:lnTo>
                    <a:pt x="588225" y="423545"/>
                  </a:lnTo>
                  <a:lnTo>
                    <a:pt x="606196" y="383552"/>
                  </a:lnTo>
                  <a:lnTo>
                    <a:pt x="612394" y="333794"/>
                  </a:lnTo>
                  <a:close/>
                </a:path>
                <a:path w="7470775" h="518794">
                  <a:moveTo>
                    <a:pt x="846213" y="236004"/>
                  </a:moveTo>
                  <a:lnTo>
                    <a:pt x="650633" y="236004"/>
                  </a:lnTo>
                  <a:lnTo>
                    <a:pt x="650633" y="301561"/>
                  </a:lnTo>
                  <a:lnTo>
                    <a:pt x="846213" y="301561"/>
                  </a:lnTo>
                  <a:lnTo>
                    <a:pt x="846213" y="236004"/>
                  </a:lnTo>
                  <a:close/>
                </a:path>
                <a:path w="7470775" h="518794">
                  <a:moveTo>
                    <a:pt x="1166888" y="347446"/>
                  </a:moveTo>
                  <a:lnTo>
                    <a:pt x="1161618" y="308825"/>
                  </a:lnTo>
                  <a:lnTo>
                    <a:pt x="1146403" y="277723"/>
                  </a:lnTo>
                  <a:lnTo>
                    <a:pt x="1122172" y="254723"/>
                  </a:lnTo>
                  <a:lnTo>
                    <a:pt x="1089863" y="240372"/>
                  </a:lnTo>
                  <a:lnTo>
                    <a:pt x="1116215" y="226377"/>
                  </a:lnTo>
                  <a:lnTo>
                    <a:pt x="1136370" y="205003"/>
                  </a:lnTo>
                  <a:lnTo>
                    <a:pt x="1149248" y="177685"/>
                  </a:lnTo>
                  <a:lnTo>
                    <a:pt x="1153782" y="145872"/>
                  </a:lnTo>
                  <a:lnTo>
                    <a:pt x="1145146" y="99885"/>
                  </a:lnTo>
                  <a:lnTo>
                    <a:pt x="1119974" y="63169"/>
                  </a:lnTo>
                  <a:lnTo>
                    <a:pt x="1079334" y="38849"/>
                  </a:lnTo>
                  <a:lnTo>
                    <a:pt x="1024305" y="30048"/>
                  </a:lnTo>
                  <a:lnTo>
                    <a:pt x="969187" y="38849"/>
                  </a:lnTo>
                  <a:lnTo>
                    <a:pt x="928357" y="63169"/>
                  </a:lnTo>
                  <a:lnTo>
                    <a:pt x="903008" y="99885"/>
                  </a:lnTo>
                  <a:lnTo>
                    <a:pt x="894283" y="145872"/>
                  </a:lnTo>
                  <a:lnTo>
                    <a:pt x="894283" y="155702"/>
                  </a:lnTo>
                  <a:lnTo>
                    <a:pt x="970762" y="155702"/>
                  </a:lnTo>
                  <a:lnTo>
                    <a:pt x="970762" y="151879"/>
                  </a:lnTo>
                  <a:lnTo>
                    <a:pt x="974674" y="128333"/>
                  </a:lnTo>
                  <a:lnTo>
                    <a:pt x="985659" y="110629"/>
                  </a:lnTo>
                  <a:lnTo>
                    <a:pt x="1002576" y="99479"/>
                  </a:lnTo>
                  <a:lnTo>
                    <a:pt x="1024305" y="95605"/>
                  </a:lnTo>
                  <a:lnTo>
                    <a:pt x="1045718" y="99479"/>
                  </a:lnTo>
                  <a:lnTo>
                    <a:pt x="1062482" y="110629"/>
                  </a:lnTo>
                  <a:lnTo>
                    <a:pt x="1073391" y="128333"/>
                  </a:lnTo>
                  <a:lnTo>
                    <a:pt x="1077290" y="151879"/>
                  </a:lnTo>
                  <a:lnTo>
                    <a:pt x="1073289" y="176276"/>
                  </a:lnTo>
                  <a:lnTo>
                    <a:pt x="1061999" y="194284"/>
                  </a:lnTo>
                  <a:lnTo>
                    <a:pt x="1044575" y="205422"/>
                  </a:lnTo>
                  <a:lnTo>
                    <a:pt x="1022121" y="209232"/>
                  </a:lnTo>
                  <a:lnTo>
                    <a:pt x="979512" y="209232"/>
                  </a:lnTo>
                  <a:lnTo>
                    <a:pt x="979512" y="272605"/>
                  </a:lnTo>
                  <a:lnTo>
                    <a:pt x="1022121" y="272605"/>
                  </a:lnTo>
                  <a:lnTo>
                    <a:pt x="1049439" y="277241"/>
                  </a:lnTo>
                  <a:lnTo>
                    <a:pt x="1070673" y="290842"/>
                  </a:lnTo>
                  <a:lnTo>
                    <a:pt x="1084427" y="312940"/>
                  </a:lnTo>
                  <a:lnTo>
                    <a:pt x="1089317" y="343077"/>
                  </a:lnTo>
                  <a:lnTo>
                    <a:pt x="1084453" y="372592"/>
                  </a:lnTo>
                  <a:lnTo>
                    <a:pt x="1070940" y="394360"/>
                  </a:lnTo>
                  <a:lnTo>
                    <a:pt x="1050366" y="407847"/>
                  </a:lnTo>
                  <a:lnTo>
                    <a:pt x="1024305" y="412457"/>
                  </a:lnTo>
                  <a:lnTo>
                    <a:pt x="998245" y="407847"/>
                  </a:lnTo>
                  <a:lnTo>
                    <a:pt x="977671" y="394360"/>
                  </a:lnTo>
                  <a:lnTo>
                    <a:pt x="964158" y="372592"/>
                  </a:lnTo>
                  <a:lnTo>
                    <a:pt x="959294" y="343077"/>
                  </a:lnTo>
                  <a:lnTo>
                    <a:pt x="959294" y="338709"/>
                  </a:lnTo>
                  <a:lnTo>
                    <a:pt x="881176" y="338709"/>
                  </a:lnTo>
                  <a:lnTo>
                    <a:pt x="881176" y="347446"/>
                  </a:lnTo>
                  <a:lnTo>
                    <a:pt x="887984" y="391604"/>
                  </a:lnTo>
                  <a:lnTo>
                    <a:pt x="907326" y="427672"/>
                  </a:lnTo>
                  <a:lnTo>
                    <a:pt x="937577" y="454672"/>
                  </a:lnTo>
                  <a:lnTo>
                    <a:pt x="977112" y="471601"/>
                  </a:lnTo>
                  <a:lnTo>
                    <a:pt x="1024305" y="477469"/>
                  </a:lnTo>
                  <a:lnTo>
                    <a:pt x="1071435" y="471601"/>
                  </a:lnTo>
                  <a:lnTo>
                    <a:pt x="1110843" y="454672"/>
                  </a:lnTo>
                  <a:lnTo>
                    <a:pt x="1140929" y="427672"/>
                  </a:lnTo>
                  <a:lnTo>
                    <a:pt x="1160132" y="391604"/>
                  </a:lnTo>
                  <a:lnTo>
                    <a:pt x="1166888" y="347446"/>
                  </a:lnTo>
                  <a:close/>
                </a:path>
                <a:path w="7470775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23"/>
                  </a:lnTo>
                  <a:lnTo>
                    <a:pt x="1305648" y="469823"/>
                  </a:lnTo>
                  <a:lnTo>
                    <a:pt x="1305648" y="387870"/>
                  </a:lnTo>
                  <a:close/>
                </a:path>
                <a:path w="7470775" h="518794">
                  <a:moveTo>
                    <a:pt x="1731949" y="402082"/>
                  </a:moveTo>
                  <a:lnTo>
                    <a:pt x="1704251" y="379679"/>
                  </a:lnTo>
                  <a:lnTo>
                    <a:pt x="1698879" y="375335"/>
                  </a:lnTo>
                  <a:lnTo>
                    <a:pt x="1675130" y="338099"/>
                  </a:lnTo>
                  <a:lnTo>
                    <a:pt x="1660804" y="286004"/>
                  </a:lnTo>
                  <a:lnTo>
                    <a:pt x="1656016" y="214706"/>
                  </a:lnTo>
                  <a:lnTo>
                    <a:pt x="1656016" y="8750"/>
                  </a:lnTo>
                  <a:lnTo>
                    <a:pt x="1582254" y="8750"/>
                  </a:lnTo>
                  <a:lnTo>
                    <a:pt x="1582254" y="214706"/>
                  </a:lnTo>
                  <a:lnTo>
                    <a:pt x="1577390" y="286080"/>
                  </a:lnTo>
                  <a:lnTo>
                    <a:pt x="1562938" y="338302"/>
                  </a:lnTo>
                  <a:lnTo>
                    <a:pt x="1539163" y="375564"/>
                  </a:lnTo>
                  <a:lnTo>
                    <a:pt x="1506321" y="402082"/>
                  </a:lnTo>
                  <a:lnTo>
                    <a:pt x="1506321" y="470916"/>
                  </a:lnTo>
                  <a:lnTo>
                    <a:pt x="1540510" y="454202"/>
                  </a:lnTo>
                  <a:lnTo>
                    <a:pt x="1571675" y="432676"/>
                  </a:lnTo>
                  <a:lnTo>
                    <a:pt x="1598434" y="407454"/>
                  </a:lnTo>
                  <a:lnTo>
                    <a:pt x="1619415" y="379679"/>
                  </a:lnTo>
                  <a:lnTo>
                    <a:pt x="1640065" y="407301"/>
                  </a:lnTo>
                  <a:lnTo>
                    <a:pt x="1666659" y="432676"/>
                  </a:lnTo>
                  <a:lnTo>
                    <a:pt x="1697774" y="454355"/>
                  </a:lnTo>
                  <a:lnTo>
                    <a:pt x="1731949" y="470916"/>
                  </a:lnTo>
                  <a:lnTo>
                    <a:pt x="1731949" y="402082"/>
                  </a:lnTo>
                  <a:close/>
                </a:path>
                <a:path w="7470775" h="518794">
                  <a:moveTo>
                    <a:pt x="1835200" y="5473"/>
                  </a:moveTo>
                  <a:lnTo>
                    <a:pt x="1763090" y="5473"/>
                  </a:lnTo>
                  <a:lnTo>
                    <a:pt x="1763090" y="178104"/>
                  </a:lnTo>
                  <a:lnTo>
                    <a:pt x="1696440" y="178104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33"/>
                  </a:lnTo>
                  <a:lnTo>
                    <a:pt x="1835200" y="498233"/>
                  </a:lnTo>
                  <a:lnTo>
                    <a:pt x="1835200" y="5473"/>
                  </a:lnTo>
                  <a:close/>
                </a:path>
                <a:path w="7470775" h="518794">
                  <a:moveTo>
                    <a:pt x="1943366" y="2743"/>
                  </a:moveTo>
                  <a:lnTo>
                    <a:pt x="1870710" y="2743"/>
                  </a:lnTo>
                  <a:lnTo>
                    <a:pt x="1870710" y="504240"/>
                  </a:lnTo>
                  <a:lnTo>
                    <a:pt x="1943366" y="504240"/>
                  </a:lnTo>
                  <a:lnTo>
                    <a:pt x="1943366" y="2743"/>
                  </a:lnTo>
                  <a:close/>
                </a:path>
                <a:path w="7470775" h="518794">
                  <a:moveTo>
                    <a:pt x="2445410" y="8750"/>
                  </a:moveTo>
                  <a:lnTo>
                    <a:pt x="2370569" y="8750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50"/>
                  </a:lnTo>
                  <a:close/>
                </a:path>
                <a:path w="7470775" h="518794">
                  <a:moveTo>
                    <a:pt x="2470543" y="319595"/>
                  </a:moveTo>
                  <a:lnTo>
                    <a:pt x="2024761" y="319595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32"/>
                  </a:lnTo>
                  <a:lnTo>
                    <a:pt x="2284247" y="512432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95"/>
                  </a:lnTo>
                  <a:close/>
                </a:path>
                <a:path w="7470775" h="518794">
                  <a:moveTo>
                    <a:pt x="2939542" y="11480"/>
                  </a:moveTo>
                  <a:lnTo>
                    <a:pt x="2692616" y="11480"/>
                  </a:lnTo>
                  <a:lnTo>
                    <a:pt x="2692616" y="76492"/>
                  </a:lnTo>
                  <a:lnTo>
                    <a:pt x="2865247" y="76492"/>
                  </a:lnTo>
                  <a:lnTo>
                    <a:pt x="2865247" y="121285"/>
                  </a:lnTo>
                  <a:lnTo>
                    <a:pt x="2862821" y="174536"/>
                  </a:lnTo>
                  <a:lnTo>
                    <a:pt x="2855366" y="223139"/>
                  </a:lnTo>
                  <a:lnTo>
                    <a:pt x="2842603" y="266890"/>
                  </a:lnTo>
                  <a:lnTo>
                    <a:pt x="2824276" y="305587"/>
                  </a:lnTo>
                  <a:lnTo>
                    <a:pt x="2800108" y="339039"/>
                  </a:lnTo>
                  <a:lnTo>
                    <a:pt x="2769832" y="367042"/>
                  </a:lnTo>
                  <a:lnTo>
                    <a:pt x="2733179" y="389394"/>
                  </a:lnTo>
                  <a:lnTo>
                    <a:pt x="2689885" y="405904"/>
                  </a:lnTo>
                  <a:lnTo>
                    <a:pt x="2689885" y="476923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61"/>
                  </a:lnTo>
                  <a:lnTo>
                    <a:pt x="2855887" y="383984"/>
                  </a:lnTo>
                  <a:lnTo>
                    <a:pt x="2882519" y="349224"/>
                  </a:lnTo>
                  <a:lnTo>
                    <a:pt x="2903740" y="310108"/>
                  </a:lnTo>
                  <a:lnTo>
                    <a:pt x="2919793" y="266763"/>
                  </a:lnTo>
                  <a:lnTo>
                    <a:pt x="2930931" y="219303"/>
                  </a:lnTo>
                  <a:lnTo>
                    <a:pt x="2937433" y="167855"/>
                  </a:lnTo>
                  <a:lnTo>
                    <a:pt x="2939542" y="112547"/>
                  </a:lnTo>
                  <a:lnTo>
                    <a:pt x="2939542" y="11480"/>
                  </a:lnTo>
                  <a:close/>
                </a:path>
                <a:path w="7470775" h="518794">
                  <a:moveTo>
                    <a:pt x="3096336" y="2743"/>
                  </a:moveTo>
                  <a:lnTo>
                    <a:pt x="3021482" y="2743"/>
                  </a:lnTo>
                  <a:lnTo>
                    <a:pt x="3021482" y="504240"/>
                  </a:lnTo>
                  <a:lnTo>
                    <a:pt x="3096336" y="504240"/>
                  </a:lnTo>
                  <a:lnTo>
                    <a:pt x="3096336" y="2743"/>
                  </a:lnTo>
                  <a:close/>
                </a:path>
                <a:path w="7470775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73"/>
                  </a:lnTo>
                  <a:lnTo>
                    <a:pt x="3213785" y="5473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7470775" h="518794">
                  <a:moveTo>
                    <a:pt x="3611486" y="415734"/>
                  </a:moveTo>
                  <a:lnTo>
                    <a:pt x="3601707" y="376948"/>
                  </a:lnTo>
                  <a:lnTo>
                    <a:pt x="3561778" y="339255"/>
                  </a:lnTo>
                  <a:lnTo>
                    <a:pt x="3536645" y="329628"/>
                  </a:lnTo>
                  <a:lnTo>
                    <a:pt x="3536645" y="415734"/>
                  </a:lnTo>
                  <a:lnTo>
                    <a:pt x="3535527" y="423418"/>
                  </a:lnTo>
                  <a:lnTo>
                    <a:pt x="3500297" y="447471"/>
                  </a:lnTo>
                  <a:lnTo>
                    <a:pt x="3444341" y="454380"/>
                  </a:lnTo>
                  <a:lnTo>
                    <a:pt x="3408261" y="455066"/>
                  </a:lnTo>
                  <a:lnTo>
                    <a:pt x="3372193" y="454380"/>
                  </a:lnTo>
                  <a:lnTo>
                    <a:pt x="3316236" y="447471"/>
                  </a:lnTo>
                  <a:lnTo>
                    <a:pt x="3281007" y="423418"/>
                  </a:lnTo>
                  <a:lnTo>
                    <a:pt x="3279889" y="415734"/>
                  </a:lnTo>
                  <a:lnTo>
                    <a:pt x="3281007" y="408368"/>
                  </a:lnTo>
                  <a:lnTo>
                    <a:pt x="3316236" y="384327"/>
                  </a:lnTo>
                  <a:lnTo>
                    <a:pt x="3372193" y="377634"/>
                  </a:lnTo>
                  <a:lnTo>
                    <a:pt x="3408261" y="376948"/>
                  </a:lnTo>
                  <a:lnTo>
                    <a:pt x="3444341" y="377634"/>
                  </a:lnTo>
                  <a:lnTo>
                    <a:pt x="3500297" y="384327"/>
                  </a:lnTo>
                  <a:lnTo>
                    <a:pt x="3535527" y="408368"/>
                  </a:lnTo>
                  <a:lnTo>
                    <a:pt x="3536645" y="415734"/>
                  </a:lnTo>
                  <a:lnTo>
                    <a:pt x="3536645" y="329628"/>
                  </a:lnTo>
                  <a:lnTo>
                    <a:pt x="3530257" y="327177"/>
                  </a:lnTo>
                  <a:lnTo>
                    <a:pt x="3493211" y="319252"/>
                  </a:lnTo>
                  <a:lnTo>
                    <a:pt x="3452076" y="314909"/>
                  </a:lnTo>
                  <a:lnTo>
                    <a:pt x="3408261" y="313575"/>
                  </a:lnTo>
                  <a:lnTo>
                    <a:pt x="3364458" y="314909"/>
                  </a:lnTo>
                  <a:lnTo>
                    <a:pt x="3323310" y="319252"/>
                  </a:lnTo>
                  <a:lnTo>
                    <a:pt x="3254756" y="339255"/>
                  </a:lnTo>
                  <a:lnTo>
                    <a:pt x="3218218" y="369709"/>
                  </a:lnTo>
                  <a:lnTo>
                    <a:pt x="3205048" y="415734"/>
                  </a:lnTo>
                  <a:lnTo>
                    <a:pt x="3208426" y="441223"/>
                  </a:lnTo>
                  <a:lnTo>
                    <a:pt x="3233851" y="479272"/>
                  </a:lnTo>
                  <a:lnTo>
                    <a:pt x="3286264" y="504837"/>
                  </a:lnTo>
                  <a:lnTo>
                    <a:pt x="3364458" y="517118"/>
                  </a:lnTo>
                  <a:lnTo>
                    <a:pt x="3408261" y="518439"/>
                  </a:lnTo>
                  <a:lnTo>
                    <a:pt x="3452076" y="517118"/>
                  </a:lnTo>
                  <a:lnTo>
                    <a:pt x="3493211" y="512775"/>
                  </a:lnTo>
                  <a:lnTo>
                    <a:pt x="3561778" y="492760"/>
                  </a:lnTo>
                  <a:lnTo>
                    <a:pt x="3598303" y="462241"/>
                  </a:lnTo>
                  <a:lnTo>
                    <a:pt x="3601643" y="455066"/>
                  </a:lnTo>
                  <a:lnTo>
                    <a:pt x="3608095" y="441223"/>
                  </a:lnTo>
                  <a:lnTo>
                    <a:pt x="3611486" y="415734"/>
                  </a:lnTo>
                  <a:close/>
                </a:path>
                <a:path w="7470775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43"/>
                  </a:lnTo>
                  <a:lnTo>
                    <a:pt x="3633343" y="274243"/>
                  </a:lnTo>
                  <a:lnTo>
                    <a:pt x="3633343" y="209778"/>
                  </a:lnTo>
                  <a:close/>
                </a:path>
                <a:path w="7470775" h="518794">
                  <a:moveTo>
                    <a:pt x="4273880" y="240919"/>
                  </a:moveTo>
                  <a:lnTo>
                    <a:pt x="4220896" y="224116"/>
                  </a:lnTo>
                  <a:lnTo>
                    <a:pt x="4176865" y="200482"/>
                  </a:lnTo>
                  <a:lnTo>
                    <a:pt x="4142092" y="169976"/>
                  </a:lnTo>
                  <a:lnTo>
                    <a:pt x="4116870" y="132588"/>
                  </a:lnTo>
                  <a:lnTo>
                    <a:pt x="4101515" y="88328"/>
                  </a:lnTo>
                  <a:lnTo>
                    <a:pt x="4096334" y="37160"/>
                  </a:lnTo>
                  <a:lnTo>
                    <a:pt x="4096334" y="8750"/>
                  </a:lnTo>
                  <a:lnTo>
                    <a:pt x="4021493" y="8750"/>
                  </a:lnTo>
                  <a:lnTo>
                    <a:pt x="4021493" y="37160"/>
                  </a:lnTo>
                  <a:lnTo>
                    <a:pt x="4016349" y="88328"/>
                  </a:lnTo>
                  <a:lnTo>
                    <a:pt x="4001097" y="132588"/>
                  </a:lnTo>
                  <a:lnTo>
                    <a:pt x="3976014" y="169976"/>
                  </a:lnTo>
                  <a:lnTo>
                    <a:pt x="3941368" y="200482"/>
                  </a:lnTo>
                  <a:lnTo>
                    <a:pt x="3897439" y="224116"/>
                  </a:lnTo>
                  <a:lnTo>
                    <a:pt x="3844493" y="240919"/>
                  </a:lnTo>
                  <a:lnTo>
                    <a:pt x="3844493" y="306476"/>
                  </a:lnTo>
                  <a:lnTo>
                    <a:pt x="3904056" y="291655"/>
                  </a:lnTo>
                  <a:lnTo>
                    <a:pt x="3955465" y="270522"/>
                  </a:lnTo>
                  <a:lnTo>
                    <a:pt x="3998557" y="244602"/>
                  </a:lnTo>
                  <a:lnTo>
                    <a:pt x="4033189" y="215468"/>
                  </a:lnTo>
                  <a:lnTo>
                    <a:pt x="4059186" y="184658"/>
                  </a:lnTo>
                  <a:lnTo>
                    <a:pt x="4085183" y="215468"/>
                  </a:lnTo>
                  <a:lnTo>
                    <a:pt x="4119816" y="244602"/>
                  </a:lnTo>
                  <a:lnTo>
                    <a:pt x="4162907" y="270522"/>
                  </a:lnTo>
                  <a:lnTo>
                    <a:pt x="4214317" y="291655"/>
                  </a:lnTo>
                  <a:lnTo>
                    <a:pt x="4273880" y="306476"/>
                  </a:lnTo>
                  <a:lnTo>
                    <a:pt x="4273880" y="240919"/>
                  </a:lnTo>
                  <a:close/>
                </a:path>
                <a:path w="7470775" h="518794">
                  <a:moveTo>
                    <a:pt x="4282618" y="417372"/>
                  </a:moveTo>
                  <a:lnTo>
                    <a:pt x="4095788" y="417372"/>
                  </a:lnTo>
                  <a:lnTo>
                    <a:pt x="4095788" y="275336"/>
                  </a:lnTo>
                  <a:lnTo>
                    <a:pt x="4021493" y="275336"/>
                  </a:lnTo>
                  <a:lnTo>
                    <a:pt x="4021493" y="417372"/>
                  </a:lnTo>
                  <a:lnTo>
                    <a:pt x="3836847" y="417372"/>
                  </a:lnTo>
                  <a:lnTo>
                    <a:pt x="3836847" y="482384"/>
                  </a:lnTo>
                  <a:lnTo>
                    <a:pt x="4282618" y="482384"/>
                  </a:lnTo>
                  <a:lnTo>
                    <a:pt x="4282618" y="417372"/>
                  </a:lnTo>
                  <a:close/>
                </a:path>
                <a:path w="7470775" h="518794">
                  <a:moveTo>
                    <a:pt x="4547578" y="11480"/>
                  </a:moveTo>
                  <a:lnTo>
                    <a:pt x="4358005" y="11480"/>
                  </a:lnTo>
                  <a:lnTo>
                    <a:pt x="4358005" y="76492"/>
                  </a:lnTo>
                  <a:lnTo>
                    <a:pt x="4474375" y="76492"/>
                  </a:lnTo>
                  <a:lnTo>
                    <a:pt x="4474375" y="173177"/>
                  </a:lnTo>
                  <a:lnTo>
                    <a:pt x="4470616" y="233210"/>
                  </a:lnTo>
                  <a:lnTo>
                    <a:pt x="4459643" y="284441"/>
                  </a:lnTo>
                  <a:lnTo>
                    <a:pt x="4441863" y="327037"/>
                  </a:lnTo>
                  <a:lnTo>
                    <a:pt x="4417720" y="361111"/>
                  </a:lnTo>
                  <a:lnTo>
                    <a:pt x="4387621" y="386803"/>
                  </a:lnTo>
                  <a:lnTo>
                    <a:pt x="4351998" y="404266"/>
                  </a:lnTo>
                  <a:lnTo>
                    <a:pt x="4351998" y="476923"/>
                  </a:lnTo>
                  <a:lnTo>
                    <a:pt x="4401502" y="458685"/>
                  </a:lnTo>
                  <a:lnTo>
                    <a:pt x="4442942" y="434098"/>
                  </a:lnTo>
                  <a:lnTo>
                    <a:pt x="4476775" y="403453"/>
                  </a:lnTo>
                  <a:lnTo>
                    <a:pt x="4503458" y="367042"/>
                  </a:lnTo>
                  <a:lnTo>
                    <a:pt x="4523435" y="325196"/>
                  </a:lnTo>
                  <a:lnTo>
                    <a:pt x="4537138" y="278180"/>
                  </a:lnTo>
                  <a:lnTo>
                    <a:pt x="4545038" y="226314"/>
                  </a:lnTo>
                  <a:lnTo>
                    <a:pt x="4547578" y="169900"/>
                  </a:lnTo>
                  <a:lnTo>
                    <a:pt x="4547578" y="11480"/>
                  </a:lnTo>
                  <a:close/>
                </a:path>
                <a:path w="7470775" h="518794">
                  <a:moveTo>
                    <a:pt x="4771555" y="2743"/>
                  </a:moveTo>
                  <a:lnTo>
                    <a:pt x="4698898" y="2743"/>
                  </a:lnTo>
                  <a:lnTo>
                    <a:pt x="4698898" y="195033"/>
                  </a:lnTo>
                  <a:lnTo>
                    <a:pt x="4660112" y="195033"/>
                  </a:lnTo>
                  <a:lnTo>
                    <a:pt x="4660112" y="5473"/>
                  </a:lnTo>
                  <a:lnTo>
                    <a:pt x="4587456" y="5473"/>
                  </a:lnTo>
                  <a:lnTo>
                    <a:pt x="4587456" y="498233"/>
                  </a:lnTo>
                  <a:lnTo>
                    <a:pt x="4660112" y="498233"/>
                  </a:lnTo>
                  <a:lnTo>
                    <a:pt x="4660112" y="260591"/>
                  </a:lnTo>
                  <a:lnTo>
                    <a:pt x="4698898" y="260591"/>
                  </a:lnTo>
                  <a:lnTo>
                    <a:pt x="4698898" y="504240"/>
                  </a:lnTo>
                  <a:lnTo>
                    <a:pt x="4771555" y="504240"/>
                  </a:lnTo>
                  <a:lnTo>
                    <a:pt x="4771555" y="260591"/>
                  </a:lnTo>
                  <a:lnTo>
                    <a:pt x="4771555" y="195033"/>
                  </a:lnTo>
                  <a:lnTo>
                    <a:pt x="4771555" y="2743"/>
                  </a:lnTo>
                  <a:close/>
                </a:path>
                <a:path w="7470775" h="518794">
                  <a:moveTo>
                    <a:pt x="5178298" y="236004"/>
                  </a:moveTo>
                  <a:lnTo>
                    <a:pt x="4982718" y="236004"/>
                  </a:lnTo>
                  <a:lnTo>
                    <a:pt x="4982718" y="301561"/>
                  </a:lnTo>
                  <a:lnTo>
                    <a:pt x="5178298" y="301561"/>
                  </a:lnTo>
                  <a:lnTo>
                    <a:pt x="5178298" y="236004"/>
                  </a:lnTo>
                  <a:close/>
                </a:path>
                <a:path w="7470775" h="518794">
                  <a:moveTo>
                    <a:pt x="5791162" y="11252"/>
                  </a:moveTo>
                  <a:lnTo>
                    <a:pt x="5395646" y="11252"/>
                  </a:lnTo>
                  <a:lnTo>
                    <a:pt x="5395646" y="77292"/>
                  </a:lnTo>
                  <a:lnTo>
                    <a:pt x="5395646" y="229692"/>
                  </a:lnTo>
                  <a:lnTo>
                    <a:pt x="5395646" y="294462"/>
                  </a:lnTo>
                  <a:lnTo>
                    <a:pt x="5791162" y="294462"/>
                  </a:lnTo>
                  <a:lnTo>
                    <a:pt x="5791162" y="229692"/>
                  </a:lnTo>
                  <a:lnTo>
                    <a:pt x="5470487" y="229692"/>
                  </a:lnTo>
                  <a:lnTo>
                    <a:pt x="5470487" y="77292"/>
                  </a:lnTo>
                  <a:lnTo>
                    <a:pt x="5716321" y="77292"/>
                  </a:lnTo>
                  <a:lnTo>
                    <a:pt x="5716321" y="229450"/>
                  </a:lnTo>
                  <a:lnTo>
                    <a:pt x="5791162" y="229450"/>
                  </a:lnTo>
                  <a:lnTo>
                    <a:pt x="5791162" y="77292"/>
                  </a:lnTo>
                  <a:lnTo>
                    <a:pt x="5791162" y="77038"/>
                  </a:lnTo>
                  <a:lnTo>
                    <a:pt x="5791162" y="11252"/>
                  </a:lnTo>
                  <a:close/>
                </a:path>
                <a:path w="7470775" h="518794">
                  <a:moveTo>
                    <a:pt x="5816295" y="417372"/>
                  </a:moveTo>
                  <a:lnTo>
                    <a:pt x="5631637" y="417372"/>
                  </a:lnTo>
                  <a:lnTo>
                    <a:pt x="5631637" y="295008"/>
                  </a:lnTo>
                  <a:lnTo>
                    <a:pt x="5557342" y="295008"/>
                  </a:lnTo>
                  <a:lnTo>
                    <a:pt x="5557342" y="417372"/>
                  </a:lnTo>
                  <a:lnTo>
                    <a:pt x="5370512" y="417372"/>
                  </a:lnTo>
                  <a:lnTo>
                    <a:pt x="5370512" y="482384"/>
                  </a:lnTo>
                  <a:lnTo>
                    <a:pt x="5816295" y="482384"/>
                  </a:lnTo>
                  <a:lnTo>
                    <a:pt x="5816295" y="417372"/>
                  </a:lnTo>
                  <a:close/>
                </a:path>
                <a:path w="7470775" h="518794">
                  <a:moveTo>
                    <a:pt x="6151169" y="134937"/>
                  </a:moveTo>
                  <a:lnTo>
                    <a:pt x="6139967" y="71704"/>
                  </a:lnTo>
                  <a:lnTo>
                    <a:pt x="6107468" y="27317"/>
                  </a:lnTo>
                  <a:lnTo>
                    <a:pt x="6077966" y="10922"/>
                  </a:lnTo>
                  <a:lnTo>
                    <a:pt x="6077966" y="134937"/>
                  </a:lnTo>
                  <a:lnTo>
                    <a:pt x="6076658" y="152730"/>
                  </a:lnTo>
                  <a:lnTo>
                    <a:pt x="6058293" y="191757"/>
                  </a:lnTo>
                  <a:lnTo>
                    <a:pt x="6018415" y="205409"/>
                  </a:lnTo>
                  <a:lnTo>
                    <a:pt x="6006655" y="204584"/>
                  </a:lnTo>
                  <a:lnTo>
                    <a:pt x="5970168" y="181343"/>
                  </a:lnTo>
                  <a:lnTo>
                    <a:pt x="5958878" y="134937"/>
                  </a:lnTo>
                  <a:lnTo>
                    <a:pt x="5960173" y="117081"/>
                  </a:lnTo>
                  <a:lnTo>
                    <a:pt x="5978537" y="78130"/>
                  </a:lnTo>
                  <a:lnTo>
                    <a:pt x="6018415" y="63919"/>
                  </a:lnTo>
                  <a:lnTo>
                    <a:pt x="6030176" y="64833"/>
                  </a:lnTo>
                  <a:lnTo>
                    <a:pt x="6066675" y="88315"/>
                  </a:lnTo>
                  <a:lnTo>
                    <a:pt x="6077966" y="134937"/>
                  </a:lnTo>
                  <a:lnTo>
                    <a:pt x="6077966" y="10922"/>
                  </a:lnTo>
                  <a:lnTo>
                    <a:pt x="6068060" y="6908"/>
                  </a:lnTo>
                  <a:lnTo>
                    <a:pt x="6044400" y="1739"/>
                  </a:lnTo>
                  <a:lnTo>
                    <a:pt x="6018415" y="0"/>
                  </a:lnTo>
                  <a:lnTo>
                    <a:pt x="5992444" y="1739"/>
                  </a:lnTo>
                  <a:lnTo>
                    <a:pt x="5947664" y="15443"/>
                  </a:lnTo>
                  <a:lnTo>
                    <a:pt x="5910554" y="47053"/>
                  </a:lnTo>
                  <a:lnTo>
                    <a:pt x="5888507" y="101066"/>
                  </a:lnTo>
                  <a:lnTo>
                    <a:pt x="5885662" y="134937"/>
                  </a:lnTo>
                  <a:lnTo>
                    <a:pt x="5888507" y="168579"/>
                  </a:lnTo>
                  <a:lnTo>
                    <a:pt x="5910554" y="222745"/>
                  </a:lnTo>
                  <a:lnTo>
                    <a:pt x="5947664" y="254431"/>
                  </a:lnTo>
                  <a:lnTo>
                    <a:pt x="5992444" y="268147"/>
                  </a:lnTo>
                  <a:lnTo>
                    <a:pt x="6018415" y="269875"/>
                  </a:lnTo>
                  <a:lnTo>
                    <a:pt x="6044400" y="268147"/>
                  </a:lnTo>
                  <a:lnTo>
                    <a:pt x="6089167" y="254431"/>
                  </a:lnTo>
                  <a:lnTo>
                    <a:pt x="6126277" y="222745"/>
                  </a:lnTo>
                  <a:lnTo>
                    <a:pt x="6135852" y="205409"/>
                  </a:lnTo>
                  <a:lnTo>
                    <a:pt x="6139967" y="197967"/>
                  </a:lnTo>
                  <a:lnTo>
                    <a:pt x="6148336" y="168579"/>
                  </a:lnTo>
                  <a:lnTo>
                    <a:pt x="6151169" y="134937"/>
                  </a:lnTo>
                  <a:close/>
                </a:path>
                <a:path w="7470775" h="518794">
                  <a:moveTo>
                    <a:pt x="6298666" y="306476"/>
                  </a:moveTo>
                  <a:lnTo>
                    <a:pt x="6223825" y="306476"/>
                  </a:lnTo>
                  <a:lnTo>
                    <a:pt x="6223825" y="370941"/>
                  </a:lnTo>
                  <a:lnTo>
                    <a:pt x="6223825" y="445782"/>
                  </a:lnTo>
                  <a:lnTo>
                    <a:pt x="5995479" y="445782"/>
                  </a:lnTo>
                  <a:lnTo>
                    <a:pt x="5995479" y="370941"/>
                  </a:lnTo>
                  <a:lnTo>
                    <a:pt x="6223825" y="370941"/>
                  </a:lnTo>
                  <a:lnTo>
                    <a:pt x="6223825" y="306476"/>
                  </a:lnTo>
                  <a:lnTo>
                    <a:pt x="5920625" y="306476"/>
                  </a:lnTo>
                  <a:lnTo>
                    <a:pt x="5920625" y="509701"/>
                  </a:lnTo>
                  <a:lnTo>
                    <a:pt x="6298666" y="509701"/>
                  </a:lnTo>
                  <a:lnTo>
                    <a:pt x="6298666" y="445782"/>
                  </a:lnTo>
                  <a:lnTo>
                    <a:pt x="6298666" y="370941"/>
                  </a:lnTo>
                  <a:lnTo>
                    <a:pt x="6298666" y="306476"/>
                  </a:lnTo>
                  <a:close/>
                </a:path>
                <a:path w="7470775" h="518794">
                  <a:moveTo>
                    <a:pt x="6298666" y="2743"/>
                  </a:moveTo>
                  <a:lnTo>
                    <a:pt x="6223825" y="2743"/>
                  </a:lnTo>
                  <a:lnTo>
                    <a:pt x="6223825" y="283527"/>
                  </a:lnTo>
                  <a:lnTo>
                    <a:pt x="6298666" y="283527"/>
                  </a:lnTo>
                  <a:lnTo>
                    <a:pt x="6298666" y="2743"/>
                  </a:lnTo>
                  <a:close/>
                </a:path>
                <a:path w="7470775" h="518794">
                  <a:moveTo>
                    <a:pt x="6748551" y="210870"/>
                  </a:moveTo>
                  <a:lnTo>
                    <a:pt x="6693789" y="163207"/>
                  </a:lnTo>
                  <a:lnTo>
                    <a:pt x="6678181" y="124675"/>
                  </a:lnTo>
                  <a:lnTo>
                    <a:pt x="6672618" y="70472"/>
                  </a:lnTo>
                  <a:lnTo>
                    <a:pt x="6672618" y="5473"/>
                  </a:lnTo>
                  <a:lnTo>
                    <a:pt x="6599415" y="5473"/>
                  </a:lnTo>
                  <a:lnTo>
                    <a:pt x="6599415" y="72669"/>
                  </a:lnTo>
                  <a:lnTo>
                    <a:pt x="6593916" y="128092"/>
                  </a:lnTo>
                  <a:lnTo>
                    <a:pt x="6578384" y="169837"/>
                  </a:lnTo>
                  <a:lnTo>
                    <a:pt x="6554241" y="200418"/>
                  </a:lnTo>
                  <a:lnTo>
                    <a:pt x="6522936" y="222351"/>
                  </a:lnTo>
                  <a:lnTo>
                    <a:pt x="6522936" y="291731"/>
                  </a:lnTo>
                  <a:lnTo>
                    <a:pt x="6557454" y="275793"/>
                  </a:lnTo>
                  <a:lnTo>
                    <a:pt x="6589306" y="255193"/>
                  </a:lnTo>
                  <a:lnTo>
                    <a:pt x="6616662" y="231419"/>
                  </a:lnTo>
                  <a:lnTo>
                    <a:pt x="6637655" y="205955"/>
                  </a:lnTo>
                  <a:lnTo>
                    <a:pt x="6658902" y="229082"/>
                  </a:lnTo>
                  <a:lnTo>
                    <a:pt x="6685521" y="249593"/>
                  </a:lnTo>
                  <a:lnTo>
                    <a:pt x="6715938" y="266725"/>
                  </a:lnTo>
                  <a:lnTo>
                    <a:pt x="6748551" y="279704"/>
                  </a:lnTo>
                  <a:lnTo>
                    <a:pt x="6748551" y="210870"/>
                  </a:lnTo>
                  <a:close/>
                </a:path>
                <a:path w="7470775" h="518794">
                  <a:moveTo>
                    <a:pt x="6957238" y="2743"/>
                  </a:moveTo>
                  <a:lnTo>
                    <a:pt x="6885673" y="2743"/>
                  </a:lnTo>
                  <a:lnTo>
                    <a:pt x="6885673" y="102158"/>
                  </a:lnTo>
                  <a:lnTo>
                    <a:pt x="6841426" y="102158"/>
                  </a:lnTo>
                  <a:lnTo>
                    <a:pt x="6841426" y="5473"/>
                  </a:lnTo>
                  <a:lnTo>
                    <a:pt x="6770408" y="5473"/>
                  </a:lnTo>
                  <a:lnTo>
                    <a:pt x="6770408" y="279158"/>
                  </a:lnTo>
                  <a:lnTo>
                    <a:pt x="6841426" y="279158"/>
                  </a:lnTo>
                  <a:lnTo>
                    <a:pt x="6841426" y="167716"/>
                  </a:lnTo>
                  <a:lnTo>
                    <a:pt x="6885673" y="167716"/>
                  </a:lnTo>
                  <a:lnTo>
                    <a:pt x="6885673" y="287909"/>
                  </a:lnTo>
                  <a:lnTo>
                    <a:pt x="6957238" y="287909"/>
                  </a:lnTo>
                  <a:lnTo>
                    <a:pt x="6957238" y="167716"/>
                  </a:lnTo>
                  <a:lnTo>
                    <a:pt x="6957238" y="102158"/>
                  </a:lnTo>
                  <a:lnTo>
                    <a:pt x="6957238" y="2743"/>
                  </a:lnTo>
                  <a:close/>
                </a:path>
                <a:path w="7470775" h="518794">
                  <a:moveTo>
                    <a:pt x="6969252" y="407543"/>
                  </a:moveTo>
                  <a:lnTo>
                    <a:pt x="6966496" y="384441"/>
                  </a:lnTo>
                  <a:lnTo>
                    <a:pt x="6958609" y="364858"/>
                  </a:lnTo>
                  <a:lnTo>
                    <a:pt x="6957835" y="363842"/>
                  </a:lnTo>
                  <a:lnTo>
                    <a:pt x="6946214" y="348462"/>
                  </a:lnTo>
                  <a:lnTo>
                    <a:pt x="6929920" y="334886"/>
                  </a:lnTo>
                  <a:lnTo>
                    <a:pt x="6897675" y="318681"/>
                  </a:lnTo>
                  <a:lnTo>
                    <a:pt x="6894411" y="317792"/>
                  </a:lnTo>
                  <a:lnTo>
                    <a:pt x="6894411" y="407543"/>
                  </a:lnTo>
                  <a:lnTo>
                    <a:pt x="6893319" y="415556"/>
                  </a:lnTo>
                  <a:lnTo>
                    <a:pt x="6858343" y="442112"/>
                  </a:lnTo>
                  <a:lnTo>
                    <a:pt x="6802590" y="450824"/>
                  </a:lnTo>
                  <a:lnTo>
                    <a:pt x="6768770" y="451789"/>
                  </a:lnTo>
                  <a:lnTo>
                    <a:pt x="6734645" y="450824"/>
                  </a:lnTo>
                  <a:lnTo>
                    <a:pt x="6678879" y="442112"/>
                  </a:lnTo>
                  <a:lnTo>
                    <a:pt x="6644145" y="415556"/>
                  </a:lnTo>
                  <a:lnTo>
                    <a:pt x="6643116" y="407543"/>
                  </a:lnTo>
                  <a:lnTo>
                    <a:pt x="6644145" y="399846"/>
                  </a:lnTo>
                  <a:lnTo>
                    <a:pt x="6678879" y="373519"/>
                  </a:lnTo>
                  <a:lnTo>
                    <a:pt x="6734645" y="364807"/>
                  </a:lnTo>
                  <a:lnTo>
                    <a:pt x="6768770" y="363842"/>
                  </a:lnTo>
                  <a:lnTo>
                    <a:pt x="6802590" y="364807"/>
                  </a:lnTo>
                  <a:lnTo>
                    <a:pt x="6858343" y="373519"/>
                  </a:lnTo>
                  <a:lnTo>
                    <a:pt x="6893319" y="399846"/>
                  </a:lnTo>
                  <a:lnTo>
                    <a:pt x="6894411" y="407543"/>
                  </a:lnTo>
                  <a:lnTo>
                    <a:pt x="6894411" y="317792"/>
                  </a:lnTo>
                  <a:lnTo>
                    <a:pt x="6858762" y="308051"/>
                  </a:lnTo>
                  <a:lnTo>
                    <a:pt x="6815150" y="302234"/>
                  </a:lnTo>
                  <a:lnTo>
                    <a:pt x="6768770" y="300469"/>
                  </a:lnTo>
                  <a:lnTo>
                    <a:pt x="6722148" y="302234"/>
                  </a:lnTo>
                  <a:lnTo>
                    <a:pt x="6678562" y="308051"/>
                  </a:lnTo>
                  <a:lnTo>
                    <a:pt x="6639776" y="318681"/>
                  </a:lnTo>
                  <a:lnTo>
                    <a:pt x="6591325" y="348462"/>
                  </a:lnTo>
                  <a:lnTo>
                    <a:pt x="6571043" y="384441"/>
                  </a:lnTo>
                  <a:lnTo>
                    <a:pt x="6568275" y="407543"/>
                  </a:lnTo>
                  <a:lnTo>
                    <a:pt x="6571043" y="430733"/>
                  </a:lnTo>
                  <a:lnTo>
                    <a:pt x="6591325" y="467080"/>
                  </a:lnTo>
                  <a:lnTo>
                    <a:pt x="6639776" y="496951"/>
                  </a:lnTo>
                  <a:lnTo>
                    <a:pt x="6678562" y="507580"/>
                  </a:lnTo>
                  <a:lnTo>
                    <a:pt x="6722148" y="513397"/>
                  </a:lnTo>
                  <a:lnTo>
                    <a:pt x="6768770" y="515162"/>
                  </a:lnTo>
                  <a:lnTo>
                    <a:pt x="6815150" y="513397"/>
                  </a:lnTo>
                  <a:lnTo>
                    <a:pt x="6858762" y="507580"/>
                  </a:lnTo>
                  <a:lnTo>
                    <a:pt x="6897675" y="496951"/>
                  </a:lnTo>
                  <a:lnTo>
                    <a:pt x="6946214" y="467080"/>
                  </a:lnTo>
                  <a:lnTo>
                    <a:pt x="6957631" y="451789"/>
                  </a:lnTo>
                  <a:lnTo>
                    <a:pt x="6958609" y="450494"/>
                  </a:lnTo>
                  <a:lnTo>
                    <a:pt x="6966496" y="430733"/>
                  </a:lnTo>
                  <a:lnTo>
                    <a:pt x="6969252" y="407543"/>
                  </a:lnTo>
                  <a:close/>
                </a:path>
                <a:path w="7470775" h="518794">
                  <a:moveTo>
                    <a:pt x="7318337" y="210870"/>
                  </a:moveTo>
                  <a:lnTo>
                    <a:pt x="7274992" y="192519"/>
                  </a:lnTo>
                  <a:lnTo>
                    <a:pt x="7241921" y="163626"/>
                  </a:lnTo>
                  <a:lnTo>
                    <a:pt x="7220852" y="121602"/>
                  </a:lnTo>
                  <a:lnTo>
                    <a:pt x="7213447" y="63919"/>
                  </a:lnTo>
                  <a:lnTo>
                    <a:pt x="7213447" y="5473"/>
                  </a:lnTo>
                  <a:lnTo>
                    <a:pt x="7138606" y="5473"/>
                  </a:lnTo>
                  <a:lnTo>
                    <a:pt x="7138606" y="63919"/>
                  </a:lnTo>
                  <a:lnTo>
                    <a:pt x="7131596" y="120700"/>
                  </a:lnTo>
                  <a:lnTo>
                    <a:pt x="7111225" y="164579"/>
                  </a:lnTo>
                  <a:lnTo>
                    <a:pt x="7078459" y="196367"/>
                  </a:lnTo>
                  <a:lnTo>
                    <a:pt x="7034263" y="216890"/>
                  </a:lnTo>
                  <a:lnTo>
                    <a:pt x="7034263" y="282435"/>
                  </a:lnTo>
                  <a:lnTo>
                    <a:pt x="7078980" y="269913"/>
                  </a:lnTo>
                  <a:lnTo>
                    <a:pt x="7118667" y="251091"/>
                  </a:lnTo>
                  <a:lnTo>
                    <a:pt x="7151802" y="227050"/>
                  </a:lnTo>
                  <a:lnTo>
                    <a:pt x="7176846" y="198856"/>
                  </a:lnTo>
                  <a:lnTo>
                    <a:pt x="7202487" y="225666"/>
                  </a:lnTo>
                  <a:lnTo>
                    <a:pt x="7235711" y="248158"/>
                  </a:lnTo>
                  <a:lnTo>
                    <a:pt x="7274877" y="265544"/>
                  </a:lnTo>
                  <a:lnTo>
                    <a:pt x="7318337" y="276974"/>
                  </a:lnTo>
                  <a:lnTo>
                    <a:pt x="7318337" y="210870"/>
                  </a:lnTo>
                  <a:close/>
                </a:path>
                <a:path w="7470775" h="518794">
                  <a:moveTo>
                    <a:pt x="7458735" y="2743"/>
                  </a:moveTo>
                  <a:lnTo>
                    <a:pt x="7383894" y="2743"/>
                  </a:lnTo>
                  <a:lnTo>
                    <a:pt x="7383894" y="87960"/>
                  </a:lnTo>
                  <a:lnTo>
                    <a:pt x="7282828" y="87960"/>
                  </a:lnTo>
                  <a:lnTo>
                    <a:pt x="7282828" y="152425"/>
                  </a:lnTo>
                  <a:lnTo>
                    <a:pt x="7383894" y="152425"/>
                  </a:lnTo>
                  <a:lnTo>
                    <a:pt x="7383894" y="289001"/>
                  </a:lnTo>
                  <a:lnTo>
                    <a:pt x="7458735" y="289001"/>
                  </a:lnTo>
                  <a:lnTo>
                    <a:pt x="7458735" y="2743"/>
                  </a:lnTo>
                  <a:close/>
                </a:path>
                <a:path w="7470775" h="518794">
                  <a:moveTo>
                    <a:pt x="7470216" y="405358"/>
                  </a:moveTo>
                  <a:lnTo>
                    <a:pt x="7466863" y="380238"/>
                  </a:lnTo>
                  <a:lnTo>
                    <a:pt x="7457884" y="360019"/>
                  </a:lnTo>
                  <a:lnTo>
                    <a:pt x="7457376" y="358851"/>
                  </a:lnTo>
                  <a:lnTo>
                    <a:pt x="7442555" y="341058"/>
                  </a:lnTo>
                  <a:lnTo>
                    <a:pt x="7423226" y="326694"/>
                  </a:lnTo>
                  <a:lnTo>
                    <a:pt x="7395362" y="313753"/>
                  </a:lnTo>
                  <a:lnTo>
                    <a:pt x="7395362" y="405358"/>
                  </a:lnTo>
                  <a:lnTo>
                    <a:pt x="7394080" y="414096"/>
                  </a:lnTo>
                  <a:lnTo>
                    <a:pt x="7356107" y="442023"/>
                  </a:lnTo>
                  <a:lnTo>
                    <a:pt x="7302043" y="450354"/>
                  </a:lnTo>
                  <a:lnTo>
                    <a:pt x="7272452" y="451243"/>
                  </a:lnTo>
                  <a:lnTo>
                    <a:pt x="7243178" y="450354"/>
                  </a:lnTo>
                  <a:lnTo>
                    <a:pt x="7189330" y="442023"/>
                  </a:lnTo>
                  <a:lnTo>
                    <a:pt x="7154862" y="421614"/>
                  </a:lnTo>
                  <a:lnTo>
                    <a:pt x="7150074" y="405358"/>
                  </a:lnTo>
                  <a:lnTo>
                    <a:pt x="7151294" y="396938"/>
                  </a:lnTo>
                  <a:lnTo>
                    <a:pt x="7189330" y="368998"/>
                  </a:lnTo>
                  <a:lnTo>
                    <a:pt x="7243178" y="360832"/>
                  </a:lnTo>
                  <a:lnTo>
                    <a:pt x="7272452" y="360019"/>
                  </a:lnTo>
                  <a:lnTo>
                    <a:pt x="7302043" y="360832"/>
                  </a:lnTo>
                  <a:lnTo>
                    <a:pt x="7356107" y="368998"/>
                  </a:lnTo>
                  <a:lnTo>
                    <a:pt x="7390384" y="389585"/>
                  </a:lnTo>
                  <a:lnTo>
                    <a:pt x="7395362" y="405358"/>
                  </a:lnTo>
                  <a:lnTo>
                    <a:pt x="7395362" y="313753"/>
                  </a:lnTo>
                  <a:lnTo>
                    <a:pt x="7390917" y="311683"/>
                  </a:lnTo>
                  <a:lnTo>
                    <a:pt x="7353579" y="302107"/>
                  </a:lnTo>
                  <a:lnTo>
                    <a:pt x="7313371" y="297040"/>
                  </a:lnTo>
                  <a:lnTo>
                    <a:pt x="7272452" y="295554"/>
                  </a:lnTo>
                  <a:lnTo>
                    <a:pt x="7231837" y="297040"/>
                  </a:lnTo>
                  <a:lnTo>
                    <a:pt x="7191730" y="302107"/>
                  </a:lnTo>
                  <a:lnTo>
                    <a:pt x="7154291" y="311683"/>
                  </a:lnTo>
                  <a:lnTo>
                    <a:pt x="7102665" y="341058"/>
                  </a:lnTo>
                  <a:lnTo>
                    <a:pt x="7078573" y="380238"/>
                  </a:lnTo>
                  <a:lnTo>
                    <a:pt x="7075233" y="405358"/>
                  </a:lnTo>
                  <a:lnTo>
                    <a:pt x="7078573" y="430568"/>
                  </a:lnTo>
                  <a:lnTo>
                    <a:pt x="7102665" y="470115"/>
                  </a:lnTo>
                  <a:lnTo>
                    <a:pt x="7154291" y="499262"/>
                  </a:lnTo>
                  <a:lnTo>
                    <a:pt x="7191730" y="508673"/>
                  </a:lnTo>
                  <a:lnTo>
                    <a:pt x="7231837" y="513689"/>
                  </a:lnTo>
                  <a:lnTo>
                    <a:pt x="7272452" y="515162"/>
                  </a:lnTo>
                  <a:lnTo>
                    <a:pt x="7313371" y="513689"/>
                  </a:lnTo>
                  <a:lnTo>
                    <a:pt x="7353579" y="508673"/>
                  </a:lnTo>
                  <a:lnTo>
                    <a:pt x="7390917" y="499262"/>
                  </a:lnTo>
                  <a:lnTo>
                    <a:pt x="7442555" y="470115"/>
                  </a:lnTo>
                  <a:lnTo>
                    <a:pt x="7457757" y="451243"/>
                  </a:lnTo>
                  <a:lnTo>
                    <a:pt x="7466863" y="430568"/>
                  </a:lnTo>
                  <a:lnTo>
                    <a:pt x="7470216" y="405358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7598" y="2124138"/>
              <a:ext cx="82490" cy="1556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731295" y="1717242"/>
              <a:ext cx="2952750" cy="564515"/>
            </a:xfrm>
            <a:custGeom>
              <a:avLst/>
              <a:gdLst/>
              <a:ahLst/>
              <a:cxnLst/>
              <a:rect l="l" t="t" r="r" b="b"/>
              <a:pathLst>
                <a:path w="2952750" h="564514">
                  <a:moveTo>
                    <a:pt x="420649" y="30276"/>
                  </a:moveTo>
                  <a:lnTo>
                    <a:pt x="25133" y="30276"/>
                  </a:lnTo>
                  <a:lnTo>
                    <a:pt x="25133" y="96316"/>
                  </a:lnTo>
                  <a:lnTo>
                    <a:pt x="25133" y="248716"/>
                  </a:lnTo>
                  <a:lnTo>
                    <a:pt x="25133" y="313486"/>
                  </a:lnTo>
                  <a:lnTo>
                    <a:pt x="420649" y="313486"/>
                  </a:lnTo>
                  <a:lnTo>
                    <a:pt x="420649" y="248716"/>
                  </a:lnTo>
                  <a:lnTo>
                    <a:pt x="99974" y="248716"/>
                  </a:lnTo>
                  <a:lnTo>
                    <a:pt x="99974" y="96316"/>
                  </a:lnTo>
                  <a:lnTo>
                    <a:pt x="345808" y="96316"/>
                  </a:lnTo>
                  <a:lnTo>
                    <a:pt x="345808" y="248475"/>
                  </a:lnTo>
                  <a:lnTo>
                    <a:pt x="420649" y="248475"/>
                  </a:lnTo>
                  <a:lnTo>
                    <a:pt x="420649" y="96316"/>
                  </a:lnTo>
                  <a:lnTo>
                    <a:pt x="420649" y="96062"/>
                  </a:lnTo>
                  <a:lnTo>
                    <a:pt x="420649" y="30276"/>
                  </a:lnTo>
                  <a:close/>
                </a:path>
                <a:path w="2952750" h="564514">
                  <a:moveTo>
                    <a:pt x="445782" y="436397"/>
                  </a:moveTo>
                  <a:lnTo>
                    <a:pt x="261124" y="436397"/>
                  </a:lnTo>
                  <a:lnTo>
                    <a:pt x="261124" y="314032"/>
                  </a:lnTo>
                  <a:lnTo>
                    <a:pt x="186829" y="314032"/>
                  </a:lnTo>
                  <a:lnTo>
                    <a:pt x="186829" y="436397"/>
                  </a:lnTo>
                  <a:lnTo>
                    <a:pt x="0" y="436397"/>
                  </a:lnTo>
                  <a:lnTo>
                    <a:pt x="0" y="501408"/>
                  </a:lnTo>
                  <a:lnTo>
                    <a:pt x="445782" y="501408"/>
                  </a:lnTo>
                  <a:lnTo>
                    <a:pt x="445782" y="436397"/>
                  </a:lnTo>
                  <a:close/>
                </a:path>
                <a:path w="2952750" h="564514">
                  <a:moveTo>
                    <a:pt x="780656" y="153962"/>
                  </a:moveTo>
                  <a:lnTo>
                    <a:pt x="769454" y="90728"/>
                  </a:lnTo>
                  <a:lnTo>
                    <a:pt x="736955" y="46342"/>
                  </a:lnTo>
                  <a:lnTo>
                    <a:pt x="707453" y="29946"/>
                  </a:lnTo>
                  <a:lnTo>
                    <a:pt x="707453" y="153962"/>
                  </a:lnTo>
                  <a:lnTo>
                    <a:pt x="706145" y="171754"/>
                  </a:lnTo>
                  <a:lnTo>
                    <a:pt x="687781" y="210781"/>
                  </a:lnTo>
                  <a:lnTo>
                    <a:pt x="647903" y="224434"/>
                  </a:lnTo>
                  <a:lnTo>
                    <a:pt x="636143" y="223608"/>
                  </a:lnTo>
                  <a:lnTo>
                    <a:pt x="599655" y="200367"/>
                  </a:lnTo>
                  <a:lnTo>
                    <a:pt x="588365" y="153962"/>
                  </a:lnTo>
                  <a:lnTo>
                    <a:pt x="589661" y="136105"/>
                  </a:lnTo>
                  <a:lnTo>
                    <a:pt x="608025" y="97155"/>
                  </a:lnTo>
                  <a:lnTo>
                    <a:pt x="647903" y="82943"/>
                  </a:lnTo>
                  <a:lnTo>
                    <a:pt x="659663" y="83858"/>
                  </a:lnTo>
                  <a:lnTo>
                    <a:pt x="696163" y="107340"/>
                  </a:lnTo>
                  <a:lnTo>
                    <a:pt x="707453" y="153962"/>
                  </a:lnTo>
                  <a:lnTo>
                    <a:pt x="707453" y="29946"/>
                  </a:lnTo>
                  <a:lnTo>
                    <a:pt x="697547" y="25933"/>
                  </a:lnTo>
                  <a:lnTo>
                    <a:pt x="673887" y="20764"/>
                  </a:lnTo>
                  <a:lnTo>
                    <a:pt x="647903" y="19024"/>
                  </a:lnTo>
                  <a:lnTo>
                    <a:pt x="621931" y="20764"/>
                  </a:lnTo>
                  <a:lnTo>
                    <a:pt x="577151" y="34467"/>
                  </a:lnTo>
                  <a:lnTo>
                    <a:pt x="540042" y="66078"/>
                  </a:lnTo>
                  <a:lnTo>
                    <a:pt x="517994" y="120091"/>
                  </a:lnTo>
                  <a:lnTo>
                    <a:pt x="515162" y="153962"/>
                  </a:lnTo>
                  <a:lnTo>
                    <a:pt x="517994" y="187604"/>
                  </a:lnTo>
                  <a:lnTo>
                    <a:pt x="540042" y="241769"/>
                  </a:lnTo>
                  <a:lnTo>
                    <a:pt x="577151" y="273456"/>
                  </a:lnTo>
                  <a:lnTo>
                    <a:pt x="621931" y="287172"/>
                  </a:lnTo>
                  <a:lnTo>
                    <a:pt x="647903" y="288899"/>
                  </a:lnTo>
                  <a:lnTo>
                    <a:pt x="673887" y="287172"/>
                  </a:lnTo>
                  <a:lnTo>
                    <a:pt x="718654" y="273456"/>
                  </a:lnTo>
                  <a:lnTo>
                    <a:pt x="755764" y="241769"/>
                  </a:lnTo>
                  <a:lnTo>
                    <a:pt x="765340" y="224434"/>
                  </a:lnTo>
                  <a:lnTo>
                    <a:pt x="769454" y="216992"/>
                  </a:lnTo>
                  <a:lnTo>
                    <a:pt x="777824" y="187604"/>
                  </a:lnTo>
                  <a:lnTo>
                    <a:pt x="780656" y="153962"/>
                  </a:lnTo>
                  <a:close/>
                </a:path>
                <a:path w="2952750" h="564514">
                  <a:moveTo>
                    <a:pt x="928154" y="325501"/>
                  </a:moveTo>
                  <a:lnTo>
                    <a:pt x="853313" y="325501"/>
                  </a:lnTo>
                  <a:lnTo>
                    <a:pt x="853313" y="389966"/>
                  </a:lnTo>
                  <a:lnTo>
                    <a:pt x="853313" y="464807"/>
                  </a:lnTo>
                  <a:lnTo>
                    <a:pt x="624967" y="464807"/>
                  </a:lnTo>
                  <a:lnTo>
                    <a:pt x="624967" y="389966"/>
                  </a:lnTo>
                  <a:lnTo>
                    <a:pt x="853313" y="389966"/>
                  </a:lnTo>
                  <a:lnTo>
                    <a:pt x="853313" y="325501"/>
                  </a:lnTo>
                  <a:lnTo>
                    <a:pt x="550113" y="325501"/>
                  </a:lnTo>
                  <a:lnTo>
                    <a:pt x="550113" y="528726"/>
                  </a:lnTo>
                  <a:lnTo>
                    <a:pt x="928154" y="528726"/>
                  </a:lnTo>
                  <a:lnTo>
                    <a:pt x="928154" y="464807"/>
                  </a:lnTo>
                  <a:lnTo>
                    <a:pt x="928154" y="389966"/>
                  </a:lnTo>
                  <a:lnTo>
                    <a:pt x="928154" y="325501"/>
                  </a:lnTo>
                  <a:close/>
                </a:path>
                <a:path w="2952750" h="564514">
                  <a:moveTo>
                    <a:pt x="928154" y="21767"/>
                  </a:moveTo>
                  <a:lnTo>
                    <a:pt x="853313" y="21767"/>
                  </a:lnTo>
                  <a:lnTo>
                    <a:pt x="853313" y="302552"/>
                  </a:lnTo>
                  <a:lnTo>
                    <a:pt x="928154" y="302552"/>
                  </a:lnTo>
                  <a:lnTo>
                    <a:pt x="928154" y="21767"/>
                  </a:lnTo>
                  <a:close/>
                </a:path>
                <a:path w="2952750" h="564514">
                  <a:moveTo>
                    <a:pt x="1432674" y="141947"/>
                  </a:moveTo>
                  <a:lnTo>
                    <a:pt x="1429397" y="112001"/>
                  </a:lnTo>
                  <a:lnTo>
                    <a:pt x="1419974" y="85547"/>
                  </a:lnTo>
                  <a:lnTo>
                    <a:pt x="1416799" y="80759"/>
                  </a:lnTo>
                  <a:lnTo>
                    <a:pt x="1405013" y="62979"/>
                  </a:lnTo>
                  <a:lnTo>
                    <a:pt x="1385138" y="44704"/>
                  </a:lnTo>
                  <a:lnTo>
                    <a:pt x="1367066" y="33782"/>
                  </a:lnTo>
                  <a:lnTo>
                    <a:pt x="1359471" y="30784"/>
                  </a:lnTo>
                  <a:lnTo>
                    <a:pt x="1359471" y="141947"/>
                  </a:lnTo>
                  <a:lnTo>
                    <a:pt x="1358087" y="156362"/>
                  </a:lnTo>
                  <a:lnTo>
                    <a:pt x="1331722" y="195376"/>
                  </a:lnTo>
                  <a:lnTo>
                    <a:pt x="1299921" y="203682"/>
                  </a:lnTo>
                  <a:lnTo>
                    <a:pt x="1288161" y="202692"/>
                  </a:lnTo>
                  <a:lnTo>
                    <a:pt x="1251902" y="180276"/>
                  </a:lnTo>
                  <a:lnTo>
                    <a:pt x="1240370" y="141947"/>
                  </a:lnTo>
                  <a:lnTo>
                    <a:pt x="1241755" y="127850"/>
                  </a:lnTo>
                  <a:lnTo>
                    <a:pt x="1268120" y="89065"/>
                  </a:lnTo>
                  <a:lnTo>
                    <a:pt x="1299921" y="80759"/>
                  </a:lnTo>
                  <a:lnTo>
                    <a:pt x="1311681" y="81749"/>
                  </a:lnTo>
                  <a:lnTo>
                    <a:pt x="1347939" y="104152"/>
                  </a:lnTo>
                  <a:lnTo>
                    <a:pt x="1359471" y="141947"/>
                  </a:lnTo>
                  <a:lnTo>
                    <a:pt x="1359471" y="30784"/>
                  </a:lnTo>
                  <a:lnTo>
                    <a:pt x="1346631" y="25717"/>
                  </a:lnTo>
                  <a:lnTo>
                    <a:pt x="1324140" y="20739"/>
                  </a:lnTo>
                  <a:lnTo>
                    <a:pt x="1299921" y="19024"/>
                  </a:lnTo>
                  <a:lnTo>
                    <a:pt x="1275765" y="20739"/>
                  </a:lnTo>
                  <a:lnTo>
                    <a:pt x="1233004" y="33782"/>
                  </a:lnTo>
                  <a:lnTo>
                    <a:pt x="1194828" y="62979"/>
                  </a:lnTo>
                  <a:lnTo>
                    <a:pt x="1170444" y="112001"/>
                  </a:lnTo>
                  <a:lnTo>
                    <a:pt x="1167168" y="141947"/>
                  </a:lnTo>
                  <a:lnTo>
                    <a:pt x="1170444" y="171894"/>
                  </a:lnTo>
                  <a:lnTo>
                    <a:pt x="1194828" y="221157"/>
                  </a:lnTo>
                  <a:lnTo>
                    <a:pt x="1233004" y="250659"/>
                  </a:lnTo>
                  <a:lnTo>
                    <a:pt x="1275765" y="263702"/>
                  </a:lnTo>
                  <a:lnTo>
                    <a:pt x="1299921" y="265404"/>
                  </a:lnTo>
                  <a:lnTo>
                    <a:pt x="1324140" y="263702"/>
                  </a:lnTo>
                  <a:lnTo>
                    <a:pt x="1367066" y="250659"/>
                  </a:lnTo>
                  <a:lnTo>
                    <a:pt x="1405013" y="221157"/>
                  </a:lnTo>
                  <a:lnTo>
                    <a:pt x="1416507" y="203682"/>
                  </a:lnTo>
                  <a:lnTo>
                    <a:pt x="1419974" y="198424"/>
                  </a:lnTo>
                  <a:lnTo>
                    <a:pt x="1429397" y="171894"/>
                  </a:lnTo>
                  <a:lnTo>
                    <a:pt x="1432674" y="141947"/>
                  </a:lnTo>
                  <a:close/>
                </a:path>
                <a:path w="2952750" h="564514">
                  <a:moveTo>
                    <a:pt x="1580172" y="21767"/>
                  </a:moveTo>
                  <a:lnTo>
                    <a:pt x="1505331" y="21767"/>
                  </a:lnTo>
                  <a:lnTo>
                    <a:pt x="1505331" y="266496"/>
                  </a:lnTo>
                  <a:lnTo>
                    <a:pt x="1580172" y="266496"/>
                  </a:lnTo>
                  <a:lnTo>
                    <a:pt x="1580172" y="21767"/>
                  </a:lnTo>
                  <a:close/>
                </a:path>
                <a:path w="2952750" h="564514">
                  <a:moveTo>
                    <a:pt x="1585633" y="467537"/>
                  </a:moveTo>
                  <a:lnTo>
                    <a:pt x="1276972" y="467537"/>
                  </a:lnTo>
                  <a:lnTo>
                    <a:pt x="1276972" y="438581"/>
                  </a:lnTo>
                  <a:lnTo>
                    <a:pt x="1580172" y="438581"/>
                  </a:lnTo>
                  <a:lnTo>
                    <a:pt x="1580172" y="288353"/>
                  </a:lnTo>
                  <a:lnTo>
                    <a:pt x="1202131" y="288353"/>
                  </a:lnTo>
                  <a:lnTo>
                    <a:pt x="1202131" y="348449"/>
                  </a:lnTo>
                  <a:lnTo>
                    <a:pt x="1505331" y="348449"/>
                  </a:lnTo>
                  <a:lnTo>
                    <a:pt x="1505331" y="379044"/>
                  </a:lnTo>
                  <a:lnTo>
                    <a:pt x="1202131" y="379044"/>
                  </a:lnTo>
                  <a:lnTo>
                    <a:pt x="1202131" y="528726"/>
                  </a:lnTo>
                  <a:lnTo>
                    <a:pt x="1585633" y="528726"/>
                  </a:lnTo>
                  <a:lnTo>
                    <a:pt x="1585633" y="467537"/>
                  </a:lnTo>
                  <a:close/>
                </a:path>
                <a:path w="2952750" h="564514">
                  <a:moveTo>
                    <a:pt x="1953285" y="229895"/>
                  </a:moveTo>
                  <a:lnTo>
                    <a:pt x="1909965" y="215112"/>
                  </a:lnTo>
                  <a:lnTo>
                    <a:pt x="1877491" y="189471"/>
                  </a:lnTo>
                  <a:lnTo>
                    <a:pt x="1857108" y="150317"/>
                  </a:lnTo>
                  <a:lnTo>
                    <a:pt x="1850034" y="94970"/>
                  </a:lnTo>
                  <a:lnTo>
                    <a:pt x="1850034" y="91694"/>
                  </a:lnTo>
                  <a:lnTo>
                    <a:pt x="1944001" y="91694"/>
                  </a:lnTo>
                  <a:lnTo>
                    <a:pt x="1944001" y="27774"/>
                  </a:lnTo>
                  <a:lnTo>
                    <a:pt x="1681238" y="27774"/>
                  </a:lnTo>
                  <a:lnTo>
                    <a:pt x="1681238" y="91694"/>
                  </a:lnTo>
                  <a:lnTo>
                    <a:pt x="1775193" y="91694"/>
                  </a:lnTo>
                  <a:lnTo>
                    <a:pt x="1775193" y="94970"/>
                  </a:lnTo>
                  <a:lnTo>
                    <a:pt x="1768208" y="151714"/>
                  </a:lnTo>
                  <a:lnTo>
                    <a:pt x="1747951" y="192887"/>
                  </a:lnTo>
                  <a:lnTo>
                    <a:pt x="1715503" y="220345"/>
                  </a:lnTo>
                  <a:lnTo>
                    <a:pt x="1671942" y="235915"/>
                  </a:lnTo>
                  <a:lnTo>
                    <a:pt x="1671942" y="301459"/>
                  </a:lnTo>
                  <a:lnTo>
                    <a:pt x="1715033" y="291541"/>
                  </a:lnTo>
                  <a:lnTo>
                    <a:pt x="1754022" y="273672"/>
                  </a:lnTo>
                  <a:lnTo>
                    <a:pt x="1787486" y="249758"/>
                  </a:lnTo>
                  <a:lnTo>
                    <a:pt x="1813979" y="221703"/>
                  </a:lnTo>
                  <a:lnTo>
                    <a:pt x="1839366" y="248678"/>
                  </a:lnTo>
                  <a:lnTo>
                    <a:pt x="1871954" y="270332"/>
                  </a:lnTo>
                  <a:lnTo>
                    <a:pt x="1910397" y="286232"/>
                  </a:lnTo>
                  <a:lnTo>
                    <a:pt x="1953285" y="295998"/>
                  </a:lnTo>
                  <a:lnTo>
                    <a:pt x="1953285" y="229895"/>
                  </a:lnTo>
                  <a:close/>
                </a:path>
                <a:path w="2952750" h="564514">
                  <a:moveTo>
                    <a:pt x="2088222" y="21767"/>
                  </a:moveTo>
                  <a:lnTo>
                    <a:pt x="2013381" y="21767"/>
                  </a:lnTo>
                  <a:lnTo>
                    <a:pt x="2013381" y="123367"/>
                  </a:lnTo>
                  <a:lnTo>
                    <a:pt x="1917776" y="123367"/>
                  </a:lnTo>
                  <a:lnTo>
                    <a:pt x="1917776" y="187833"/>
                  </a:lnTo>
                  <a:lnTo>
                    <a:pt x="2013381" y="187833"/>
                  </a:lnTo>
                  <a:lnTo>
                    <a:pt x="2013381" y="308025"/>
                  </a:lnTo>
                  <a:lnTo>
                    <a:pt x="2088222" y="308025"/>
                  </a:lnTo>
                  <a:lnTo>
                    <a:pt x="2088222" y="21767"/>
                  </a:lnTo>
                  <a:close/>
                </a:path>
                <a:path w="2952750" h="564514">
                  <a:moveTo>
                    <a:pt x="2099703" y="424383"/>
                  </a:moveTo>
                  <a:lnTo>
                    <a:pt x="2096350" y="399262"/>
                  </a:lnTo>
                  <a:lnTo>
                    <a:pt x="2087372" y="379044"/>
                  </a:lnTo>
                  <a:lnTo>
                    <a:pt x="2086864" y="377875"/>
                  </a:lnTo>
                  <a:lnTo>
                    <a:pt x="2072043" y="360083"/>
                  </a:lnTo>
                  <a:lnTo>
                    <a:pt x="2052713" y="345719"/>
                  </a:lnTo>
                  <a:lnTo>
                    <a:pt x="2024849" y="332778"/>
                  </a:lnTo>
                  <a:lnTo>
                    <a:pt x="2024849" y="424383"/>
                  </a:lnTo>
                  <a:lnTo>
                    <a:pt x="2023567" y="433120"/>
                  </a:lnTo>
                  <a:lnTo>
                    <a:pt x="1985594" y="461048"/>
                  </a:lnTo>
                  <a:lnTo>
                    <a:pt x="1931530" y="469379"/>
                  </a:lnTo>
                  <a:lnTo>
                    <a:pt x="1901939" y="470268"/>
                  </a:lnTo>
                  <a:lnTo>
                    <a:pt x="1872665" y="469379"/>
                  </a:lnTo>
                  <a:lnTo>
                    <a:pt x="1818817" y="461048"/>
                  </a:lnTo>
                  <a:lnTo>
                    <a:pt x="1784350" y="440639"/>
                  </a:lnTo>
                  <a:lnTo>
                    <a:pt x="1779562" y="424383"/>
                  </a:lnTo>
                  <a:lnTo>
                    <a:pt x="1780781" y="415963"/>
                  </a:lnTo>
                  <a:lnTo>
                    <a:pt x="1818817" y="388023"/>
                  </a:lnTo>
                  <a:lnTo>
                    <a:pt x="1872665" y="379857"/>
                  </a:lnTo>
                  <a:lnTo>
                    <a:pt x="1901939" y="379044"/>
                  </a:lnTo>
                  <a:lnTo>
                    <a:pt x="1931530" y="379857"/>
                  </a:lnTo>
                  <a:lnTo>
                    <a:pt x="1985594" y="388023"/>
                  </a:lnTo>
                  <a:lnTo>
                    <a:pt x="2019871" y="408609"/>
                  </a:lnTo>
                  <a:lnTo>
                    <a:pt x="2024849" y="424383"/>
                  </a:lnTo>
                  <a:lnTo>
                    <a:pt x="2024849" y="332778"/>
                  </a:lnTo>
                  <a:lnTo>
                    <a:pt x="2020404" y="330708"/>
                  </a:lnTo>
                  <a:lnTo>
                    <a:pt x="1983066" y="321132"/>
                  </a:lnTo>
                  <a:lnTo>
                    <a:pt x="1942858" y="316064"/>
                  </a:lnTo>
                  <a:lnTo>
                    <a:pt x="1901939" y="314579"/>
                  </a:lnTo>
                  <a:lnTo>
                    <a:pt x="1861324" y="316064"/>
                  </a:lnTo>
                  <a:lnTo>
                    <a:pt x="1821218" y="321132"/>
                  </a:lnTo>
                  <a:lnTo>
                    <a:pt x="1783778" y="330708"/>
                  </a:lnTo>
                  <a:lnTo>
                    <a:pt x="1732153" y="360083"/>
                  </a:lnTo>
                  <a:lnTo>
                    <a:pt x="1708061" y="399262"/>
                  </a:lnTo>
                  <a:lnTo>
                    <a:pt x="1704721" y="424383"/>
                  </a:lnTo>
                  <a:lnTo>
                    <a:pt x="1708061" y="449592"/>
                  </a:lnTo>
                  <a:lnTo>
                    <a:pt x="1732153" y="489140"/>
                  </a:lnTo>
                  <a:lnTo>
                    <a:pt x="1783778" y="518287"/>
                  </a:lnTo>
                  <a:lnTo>
                    <a:pt x="1821218" y="527697"/>
                  </a:lnTo>
                  <a:lnTo>
                    <a:pt x="1861324" y="532714"/>
                  </a:lnTo>
                  <a:lnTo>
                    <a:pt x="1901939" y="534187"/>
                  </a:lnTo>
                  <a:lnTo>
                    <a:pt x="1942858" y="532714"/>
                  </a:lnTo>
                  <a:lnTo>
                    <a:pt x="1983066" y="527697"/>
                  </a:lnTo>
                  <a:lnTo>
                    <a:pt x="2020404" y="518287"/>
                  </a:lnTo>
                  <a:lnTo>
                    <a:pt x="2072043" y="489140"/>
                  </a:lnTo>
                  <a:lnTo>
                    <a:pt x="2087245" y="470268"/>
                  </a:lnTo>
                  <a:lnTo>
                    <a:pt x="2096350" y="449592"/>
                  </a:lnTo>
                  <a:lnTo>
                    <a:pt x="2099703" y="424383"/>
                  </a:lnTo>
                  <a:close/>
                </a:path>
                <a:path w="2952750" h="564514">
                  <a:moveTo>
                    <a:pt x="2952381" y="0"/>
                  </a:moveTo>
                  <a:lnTo>
                    <a:pt x="2914878" y="0"/>
                  </a:lnTo>
                  <a:lnTo>
                    <a:pt x="2914878" y="564349"/>
                  </a:lnTo>
                  <a:lnTo>
                    <a:pt x="2952381" y="564349"/>
                  </a:lnTo>
                  <a:lnTo>
                    <a:pt x="295238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47976" y="8319579"/>
              <a:ext cx="14640560" cy="791210"/>
            </a:xfrm>
            <a:custGeom>
              <a:avLst/>
              <a:gdLst/>
              <a:ahLst/>
              <a:cxnLst/>
              <a:rect l="l" t="t" r="r" b="b"/>
              <a:pathLst>
                <a:path w="14640560" h="791209">
                  <a:moveTo>
                    <a:pt x="267614" y="733869"/>
                  </a:moveTo>
                  <a:lnTo>
                    <a:pt x="259791" y="709777"/>
                  </a:lnTo>
                  <a:lnTo>
                    <a:pt x="248259" y="700849"/>
                  </a:lnTo>
                  <a:lnTo>
                    <a:pt x="237172" y="692264"/>
                  </a:lnTo>
                  <a:lnTo>
                    <a:pt x="236474" y="692061"/>
                  </a:lnTo>
                  <a:lnTo>
                    <a:pt x="236474" y="733869"/>
                  </a:lnTo>
                  <a:lnTo>
                    <a:pt x="230771" y="747826"/>
                  </a:lnTo>
                  <a:lnTo>
                    <a:pt x="214287" y="758063"/>
                  </a:lnTo>
                  <a:lnTo>
                    <a:pt x="187871" y="764362"/>
                  </a:lnTo>
                  <a:lnTo>
                    <a:pt x="152412" y="766508"/>
                  </a:lnTo>
                  <a:lnTo>
                    <a:pt x="116801" y="764362"/>
                  </a:lnTo>
                  <a:lnTo>
                    <a:pt x="90411" y="758063"/>
                  </a:lnTo>
                  <a:lnTo>
                    <a:pt x="74002" y="747826"/>
                  </a:lnTo>
                  <a:lnTo>
                    <a:pt x="68364" y="733869"/>
                  </a:lnTo>
                  <a:lnTo>
                    <a:pt x="74002" y="719836"/>
                  </a:lnTo>
                  <a:lnTo>
                    <a:pt x="90411" y="709472"/>
                  </a:lnTo>
                  <a:lnTo>
                    <a:pt x="116801" y="703046"/>
                  </a:lnTo>
                  <a:lnTo>
                    <a:pt x="152412" y="700849"/>
                  </a:lnTo>
                  <a:lnTo>
                    <a:pt x="187871" y="703046"/>
                  </a:lnTo>
                  <a:lnTo>
                    <a:pt x="214287" y="709472"/>
                  </a:lnTo>
                  <a:lnTo>
                    <a:pt x="230771" y="719836"/>
                  </a:lnTo>
                  <a:lnTo>
                    <a:pt x="236474" y="733869"/>
                  </a:lnTo>
                  <a:lnTo>
                    <a:pt x="236474" y="692061"/>
                  </a:lnTo>
                  <a:lnTo>
                    <a:pt x="200964" y="681570"/>
                  </a:lnTo>
                  <a:lnTo>
                    <a:pt x="152412" y="677951"/>
                  </a:lnTo>
                  <a:lnTo>
                    <a:pt x="103860" y="681570"/>
                  </a:lnTo>
                  <a:lnTo>
                    <a:pt x="67665" y="692264"/>
                  </a:lnTo>
                  <a:lnTo>
                    <a:pt x="45034" y="709777"/>
                  </a:lnTo>
                  <a:lnTo>
                    <a:pt x="37223" y="733869"/>
                  </a:lnTo>
                  <a:lnTo>
                    <a:pt x="45034" y="757948"/>
                  </a:lnTo>
                  <a:lnTo>
                    <a:pt x="67665" y="775462"/>
                  </a:lnTo>
                  <a:lnTo>
                    <a:pt x="103860" y="786155"/>
                  </a:lnTo>
                  <a:lnTo>
                    <a:pt x="152412" y="789774"/>
                  </a:lnTo>
                  <a:lnTo>
                    <a:pt x="200964" y="786155"/>
                  </a:lnTo>
                  <a:lnTo>
                    <a:pt x="237172" y="775462"/>
                  </a:lnTo>
                  <a:lnTo>
                    <a:pt x="248742" y="766508"/>
                  </a:lnTo>
                  <a:lnTo>
                    <a:pt x="259791" y="757948"/>
                  </a:lnTo>
                  <a:lnTo>
                    <a:pt x="267614" y="733869"/>
                  </a:lnTo>
                  <a:close/>
                </a:path>
                <a:path w="14640560" h="791209">
                  <a:moveTo>
                    <a:pt x="267919" y="31546"/>
                  </a:moveTo>
                  <a:lnTo>
                    <a:pt x="36029" y="31546"/>
                  </a:lnTo>
                  <a:lnTo>
                    <a:pt x="36029" y="55676"/>
                  </a:lnTo>
                  <a:lnTo>
                    <a:pt x="36029" y="164896"/>
                  </a:lnTo>
                  <a:lnTo>
                    <a:pt x="36029" y="189026"/>
                  </a:lnTo>
                  <a:lnTo>
                    <a:pt x="267919" y="189026"/>
                  </a:lnTo>
                  <a:lnTo>
                    <a:pt x="267919" y="165100"/>
                  </a:lnTo>
                  <a:lnTo>
                    <a:pt x="267919" y="164896"/>
                  </a:lnTo>
                  <a:lnTo>
                    <a:pt x="267919" y="55905"/>
                  </a:lnTo>
                  <a:lnTo>
                    <a:pt x="237896" y="55905"/>
                  </a:lnTo>
                  <a:lnTo>
                    <a:pt x="237896" y="164896"/>
                  </a:lnTo>
                  <a:lnTo>
                    <a:pt x="65671" y="164896"/>
                  </a:lnTo>
                  <a:lnTo>
                    <a:pt x="65671" y="55676"/>
                  </a:lnTo>
                  <a:lnTo>
                    <a:pt x="267919" y="55676"/>
                  </a:lnTo>
                  <a:lnTo>
                    <a:pt x="267919" y="31546"/>
                  </a:lnTo>
                  <a:close/>
                </a:path>
                <a:path w="14640560" h="791209">
                  <a:moveTo>
                    <a:pt x="287121" y="578891"/>
                  </a:moveTo>
                  <a:lnTo>
                    <a:pt x="242379" y="571080"/>
                  </a:lnTo>
                  <a:lnTo>
                    <a:pt x="205562" y="556615"/>
                  </a:lnTo>
                  <a:lnTo>
                    <a:pt x="169303" y="510984"/>
                  </a:lnTo>
                  <a:lnTo>
                    <a:pt x="273621" y="510984"/>
                  </a:lnTo>
                  <a:lnTo>
                    <a:pt x="273621" y="486587"/>
                  </a:lnTo>
                  <a:lnTo>
                    <a:pt x="168173" y="486587"/>
                  </a:lnTo>
                  <a:lnTo>
                    <a:pt x="168173" y="452437"/>
                  </a:lnTo>
                  <a:lnTo>
                    <a:pt x="137414" y="452437"/>
                  </a:lnTo>
                  <a:lnTo>
                    <a:pt x="137414" y="486587"/>
                  </a:lnTo>
                  <a:lnTo>
                    <a:pt x="31965" y="486587"/>
                  </a:lnTo>
                  <a:lnTo>
                    <a:pt x="31965" y="510984"/>
                  </a:lnTo>
                  <a:lnTo>
                    <a:pt x="135902" y="510984"/>
                  </a:lnTo>
                  <a:lnTo>
                    <a:pt x="125107" y="536308"/>
                  </a:lnTo>
                  <a:lnTo>
                    <a:pt x="99555" y="556615"/>
                  </a:lnTo>
                  <a:lnTo>
                    <a:pt x="62826" y="571080"/>
                  </a:lnTo>
                  <a:lnTo>
                    <a:pt x="18465" y="578891"/>
                  </a:lnTo>
                  <a:lnTo>
                    <a:pt x="27838" y="602907"/>
                  </a:lnTo>
                  <a:lnTo>
                    <a:pt x="67894" y="595820"/>
                  </a:lnTo>
                  <a:lnTo>
                    <a:pt x="103403" y="583590"/>
                  </a:lnTo>
                  <a:lnTo>
                    <a:pt x="132372" y="566293"/>
                  </a:lnTo>
                  <a:lnTo>
                    <a:pt x="152793" y="544004"/>
                  </a:lnTo>
                  <a:lnTo>
                    <a:pt x="173050" y="566293"/>
                  </a:lnTo>
                  <a:lnTo>
                    <a:pt x="202044" y="583590"/>
                  </a:lnTo>
                  <a:lnTo>
                    <a:pt x="237642" y="595820"/>
                  </a:lnTo>
                  <a:lnTo>
                    <a:pt x="277749" y="602907"/>
                  </a:lnTo>
                  <a:lnTo>
                    <a:pt x="287121" y="578891"/>
                  </a:lnTo>
                  <a:close/>
                </a:path>
                <a:path w="14640560" h="791209">
                  <a:moveTo>
                    <a:pt x="304761" y="628053"/>
                  </a:moveTo>
                  <a:lnTo>
                    <a:pt x="168173" y="628053"/>
                  </a:lnTo>
                  <a:lnTo>
                    <a:pt x="168173" y="586397"/>
                  </a:lnTo>
                  <a:lnTo>
                    <a:pt x="137414" y="586397"/>
                  </a:lnTo>
                  <a:lnTo>
                    <a:pt x="137414" y="628053"/>
                  </a:lnTo>
                  <a:lnTo>
                    <a:pt x="444" y="628053"/>
                  </a:lnTo>
                  <a:lnTo>
                    <a:pt x="444" y="652818"/>
                  </a:lnTo>
                  <a:lnTo>
                    <a:pt x="304761" y="652818"/>
                  </a:lnTo>
                  <a:lnTo>
                    <a:pt x="304761" y="628053"/>
                  </a:lnTo>
                  <a:close/>
                </a:path>
                <a:path w="14640560" h="791209">
                  <a:moveTo>
                    <a:pt x="305066" y="271297"/>
                  </a:moveTo>
                  <a:lnTo>
                    <a:pt x="167728" y="271297"/>
                  </a:lnTo>
                  <a:lnTo>
                    <a:pt x="167728" y="189496"/>
                  </a:lnTo>
                  <a:lnTo>
                    <a:pt x="136588" y="189496"/>
                  </a:lnTo>
                  <a:lnTo>
                    <a:pt x="136588" y="271297"/>
                  </a:lnTo>
                  <a:lnTo>
                    <a:pt x="0" y="271297"/>
                  </a:lnTo>
                  <a:lnTo>
                    <a:pt x="0" y="296811"/>
                  </a:lnTo>
                  <a:lnTo>
                    <a:pt x="305066" y="296811"/>
                  </a:lnTo>
                  <a:lnTo>
                    <a:pt x="305066" y="271297"/>
                  </a:lnTo>
                  <a:close/>
                </a:path>
                <a:path w="14640560" h="791209">
                  <a:moveTo>
                    <a:pt x="528701" y="99809"/>
                  </a:moveTo>
                  <a:lnTo>
                    <a:pt x="522097" y="67932"/>
                  </a:lnTo>
                  <a:lnTo>
                    <a:pt x="506526" y="46901"/>
                  </a:lnTo>
                  <a:lnTo>
                    <a:pt x="503745" y="43154"/>
                  </a:lnTo>
                  <a:lnTo>
                    <a:pt x="498678" y="40246"/>
                  </a:lnTo>
                  <a:lnTo>
                    <a:pt x="498678" y="99809"/>
                  </a:lnTo>
                  <a:lnTo>
                    <a:pt x="494347" y="121221"/>
                  </a:lnTo>
                  <a:lnTo>
                    <a:pt x="482269" y="137947"/>
                  </a:lnTo>
                  <a:lnTo>
                    <a:pt x="463854" y="148831"/>
                  </a:lnTo>
                  <a:lnTo>
                    <a:pt x="440524" y="152717"/>
                  </a:lnTo>
                  <a:lnTo>
                    <a:pt x="417461" y="148831"/>
                  </a:lnTo>
                  <a:lnTo>
                    <a:pt x="399288" y="137947"/>
                  </a:lnTo>
                  <a:lnTo>
                    <a:pt x="387388" y="121221"/>
                  </a:lnTo>
                  <a:lnTo>
                    <a:pt x="383108" y="99809"/>
                  </a:lnTo>
                  <a:lnTo>
                    <a:pt x="387388" y="78562"/>
                  </a:lnTo>
                  <a:lnTo>
                    <a:pt x="399288" y="61823"/>
                  </a:lnTo>
                  <a:lnTo>
                    <a:pt x="417461" y="50850"/>
                  </a:lnTo>
                  <a:lnTo>
                    <a:pt x="440524" y="46901"/>
                  </a:lnTo>
                  <a:lnTo>
                    <a:pt x="463854" y="50850"/>
                  </a:lnTo>
                  <a:lnTo>
                    <a:pt x="482269" y="61823"/>
                  </a:lnTo>
                  <a:lnTo>
                    <a:pt x="494347" y="78562"/>
                  </a:lnTo>
                  <a:lnTo>
                    <a:pt x="498678" y="99809"/>
                  </a:lnTo>
                  <a:lnTo>
                    <a:pt x="498678" y="40246"/>
                  </a:lnTo>
                  <a:lnTo>
                    <a:pt x="475830" y="27101"/>
                  </a:lnTo>
                  <a:lnTo>
                    <a:pt x="440524" y="21386"/>
                  </a:lnTo>
                  <a:lnTo>
                    <a:pt x="405485" y="27101"/>
                  </a:lnTo>
                  <a:lnTo>
                    <a:pt x="377812" y="43154"/>
                  </a:lnTo>
                  <a:lnTo>
                    <a:pt x="359625" y="67932"/>
                  </a:lnTo>
                  <a:lnTo>
                    <a:pt x="353085" y="99809"/>
                  </a:lnTo>
                  <a:lnTo>
                    <a:pt x="359625" y="131699"/>
                  </a:lnTo>
                  <a:lnTo>
                    <a:pt x="377812" y="156476"/>
                  </a:lnTo>
                  <a:lnTo>
                    <a:pt x="405485" y="172529"/>
                  </a:lnTo>
                  <a:lnTo>
                    <a:pt x="440524" y="178231"/>
                  </a:lnTo>
                  <a:lnTo>
                    <a:pt x="475830" y="172529"/>
                  </a:lnTo>
                  <a:lnTo>
                    <a:pt x="503745" y="156476"/>
                  </a:lnTo>
                  <a:lnTo>
                    <a:pt x="506526" y="152717"/>
                  </a:lnTo>
                  <a:lnTo>
                    <a:pt x="522097" y="131699"/>
                  </a:lnTo>
                  <a:lnTo>
                    <a:pt x="528701" y="99809"/>
                  </a:lnTo>
                  <a:close/>
                </a:path>
                <a:path w="14640560" h="791209">
                  <a:moveTo>
                    <a:pt x="617766" y="688835"/>
                  </a:moveTo>
                  <a:lnTo>
                    <a:pt x="613206" y="663155"/>
                  </a:lnTo>
                  <a:lnTo>
                    <a:pt x="600735" y="642683"/>
                  </a:lnTo>
                  <a:lnTo>
                    <a:pt x="582142" y="627837"/>
                  </a:lnTo>
                  <a:lnTo>
                    <a:pt x="559231" y="619048"/>
                  </a:lnTo>
                  <a:lnTo>
                    <a:pt x="559231" y="617537"/>
                  </a:lnTo>
                  <a:lnTo>
                    <a:pt x="579259" y="607275"/>
                  </a:lnTo>
                  <a:lnTo>
                    <a:pt x="594779" y="592772"/>
                  </a:lnTo>
                  <a:lnTo>
                    <a:pt x="604812" y="574065"/>
                  </a:lnTo>
                  <a:lnTo>
                    <a:pt x="608380" y="551129"/>
                  </a:lnTo>
                  <a:lnTo>
                    <a:pt x="602386" y="521665"/>
                  </a:lnTo>
                  <a:lnTo>
                    <a:pt x="585724" y="499999"/>
                  </a:lnTo>
                  <a:lnTo>
                    <a:pt x="560412" y="486651"/>
                  </a:lnTo>
                  <a:lnTo>
                    <a:pt x="528459" y="482092"/>
                  </a:lnTo>
                  <a:lnTo>
                    <a:pt x="505891" y="484555"/>
                  </a:lnTo>
                  <a:lnTo>
                    <a:pt x="485775" y="491413"/>
                  </a:lnTo>
                  <a:lnTo>
                    <a:pt x="467779" y="501878"/>
                  </a:lnTo>
                  <a:lnTo>
                    <a:pt x="451535" y="515112"/>
                  </a:lnTo>
                  <a:lnTo>
                    <a:pt x="469925" y="536867"/>
                  </a:lnTo>
                  <a:lnTo>
                    <a:pt x="482206" y="526199"/>
                  </a:lnTo>
                  <a:lnTo>
                    <a:pt x="495909" y="517690"/>
                  </a:lnTo>
                  <a:lnTo>
                    <a:pt x="510870" y="511911"/>
                  </a:lnTo>
                  <a:lnTo>
                    <a:pt x="526961" y="509473"/>
                  </a:lnTo>
                  <a:lnTo>
                    <a:pt x="546252" y="512965"/>
                  </a:lnTo>
                  <a:lnTo>
                    <a:pt x="560920" y="521906"/>
                  </a:lnTo>
                  <a:lnTo>
                    <a:pt x="570230" y="535698"/>
                  </a:lnTo>
                  <a:lnTo>
                    <a:pt x="573481" y="553758"/>
                  </a:lnTo>
                  <a:lnTo>
                    <a:pt x="569556" y="574471"/>
                  </a:lnTo>
                  <a:lnTo>
                    <a:pt x="556641" y="591134"/>
                  </a:lnTo>
                  <a:lnTo>
                    <a:pt x="533120" y="602246"/>
                  </a:lnTo>
                  <a:lnTo>
                    <a:pt x="497319" y="606285"/>
                  </a:lnTo>
                  <a:lnTo>
                    <a:pt x="497319" y="632548"/>
                  </a:lnTo>
                  <a:lnTo>
                    <a:pt x="537438" y="636524"/>
                  </a:lnTo>
                  <a:lnTo>
                    <a:pt x="563867" y="647750"/>
                  </a:lnTo>
                  <a:lnTo>
                    <a:pt x="578421" y="665162"/>
                  </a:lnTo>
                  <a:lnTo>
                    <a:pt x="582866" y="687705"/>
                  </a:lnTo>
                  <a:lnTo>
                    <a:pt x="578726" y="708977"/>
                  </a:lnTo>
                  <a:lnTo>
                    <a:pt x="567156" y="725043"/>
                  </a:lnTo>
                  <a:lnTo>
                    <a:pt x="549465" y="735203"/>
                  </a:lnTo>
                  <a:lnTo>
                    <a:pt x="526961" y="738746"/>
                  </a:lnTo>
                  <a:lnTo>
                    <a:pt x="505421" y="736193"/>
                  </a:lnTo>
                  <a:lnTo>
                    <a:pt x="487184" y="729310"/>
                  </a:lnTo>
                  <a:lnTo>
                    <a:pt x="471766" y="719264"/>
                  </a:lnTo>
                  <a:lnTo>
                    <a:pt x="458660" y="707224"/>
                  </a:lnTo>
                  <a:lnTo>
                    <a:pt x="441401" y="729742"/>
                  </a:lnTo>
                  <a:lnTo>
                    <a:pt x="456717" y="743826"/>
                  </a:lnTo>
                  <a:lnTo>
                    <a:pt x="476072" y="755815"/>
                  </a:lnTo>
                  <a:lnTo>
                    <a:pt x="500138" y="764133"/>
                  </a:lnTo>
                  <a:lnTo>
                    <a:pt x="529590" y="767257"/>
                  </a:lnTo>
                  <a:lnTo>
                    <a:pt x="563943" y="761923"/>
                  </a:lnTo>
                  <a:lnTo>
                    <a:pt x="591959" y="746480"/>
                  </a:lnTo>
                  <a:lnTo>
                    <a:pt x="610844" y="721829"/>
                  </a:lnTo>
                  <a:lnTo>
                    <a:pt x="617766" y="688835"/>
                  </a:lnTo>
                  <a:close/>
                </a:path>
                <a:path w="14640560" h="791209">
                  <a:moveTo>
                    <a:pt x="621385" y="214261"/>
                  </a:moveTo>
                  <a:lnTo>
                    <a:pt x="591362" y="214261"/>
                  </a:lnTo>
                  <a:lnTo>
                    <a:pt x="591362" y="238645"/>
                  </a:lnTo>
                  <a:lnTo>
                    <a:pt x="591362" y="310692"/>
                  </a:lnTo>
                  <a:lnTo>
                    <a:pt x="433768" y="310692"/>
                  </a:lnTo>
                  <a:lnTo>
                    <a:pt x="433768" y="238645"/>
                  </a:lnTo>
                  <a:lnTo>
                    <a:pt x="591362" y="238645"/>
                  </a:lnTo>
                  <a:lnTo>
                    <a:pt x="591362" y="214261"/>
                  </a:lnTo>
                  <a:lnTo>
                    <a:pt x="403745" y="214261"/>
                  </a:lnTo>
                  <a:lnTo>
                    <a:pt x="403745" y="335457"/>
                  </a:lnTo>
                  <a:lnTo>
                    <a:pt x="621385" y="335457"/>
                  </a:lnTo>
                  <a:lnTo>
                    <a:pt x="621385" y="310692"/>
                  </a:lnTo>
                  <a:lnTo>
                    <a:pt x="621385" y="238645"/>
                  </a:lnTo>
                  <a:lnTo>
                    <a:pt x="621385" y="214261"/>
                  </a:lnTo>
                  <a:close/>
                </a:path>
                <a:path w="14640560" h="791209">
                  <a:moveTo>
                    <a:pt x="621385" y="3759"/>
                  </a:moveTo>
                  <a:lnTo>
                    <a:pt x="590613" y="3759"/>
                  </a:lnTo>
                  <a:lnTo>
                    <a:pt x="590613" y="196240"/>
                  </a:lnTo>
                  <a:lnTo>
                    <a:pt x="621385" y="196240"/>
                  </a:lnTo>
                  <a:lnTo>
                    <a:pt x="621385" y="3759"/>
                  </a:lnTo>
                  <a:close/>
                </a:path>
                <a:path w="14640560" h="791209">
                  <a:moveTo>
                    <a:pt x="802754" y="497090"/>
                  </a:moveTo>
                  <a:lnTo>
                    <a:pt x="671423" y="497090"/>
                  </a:lnTo>
                  <a:lnTo>
                    <a:pt x="671423" y="522236"/>
                  </a:lnTo>
                  <a:lnTo>
                    <a:pt x="772350" y="522236"/>
                  </a:lnTo>
                  <a:lnTo>
                    <a:pt x="763562" y="572757"/>
                  </a:lnTo>
                  <a:lnTo>
                    <a:pt x="742810" y="619086"/>
                  </a:lnTo>
                  <a:lnTo>
                    <a:pt x="708406" y="660425"/>
                  </a:lnTo>
                  <a:lnTo>
                    <a:pt x="658660" y="695960"/>
                  </a:lnTo>
                  <a:lnTo>
                    <a:pt x="676668" y="718108"/>
                  </a:lnTo>
                  <a:lnTo>
                    <a:pt x="719239" y="688987"/>
                  </a:lnTo>
                  <a:lnTo>
                    <a:pt x="751890" y="656056"/>
                  </a:lnTo>
                  <a:lnTo>
                    <a:pt x="775589" y="619836"/>
                  </a:lnTo>
                  <a:lnTo>
                    <a:pt x="791324" y="580910"/>
                  </a:lnTo>
                  <a:lnTo>
                    <a:pt x="800049" y="539813"/>
                  </a:lnTo>
                  <a:lnTo>
                    <a:pt x="802754" y="497090"/>
                  </a:lnTo>
                  <a:close/>
                </a:path>
                <a:path w="14640560" h="791209">
                  <a:moveTo>
                    <a:pt x="944206" y="453567"/>
                  </a:moveTo>
                  <a:lnTo>
                    <a:pt x="914565" y="453567"/>
                  </a:lnTo>
                  <a:lnTo>
                    <a:pt x="914565" y="589026"/>
                  </a:lnTo>
                  <a:lnTo>
                    <a:pt x="868794" y="589026"/>
                  </a:lnTo>
                  <a:lnTo>
                    <a:pt x="868794" y="462572"/>
                  </a:lnTo>
                  <a:lnTo>
                    <a:pt x="839901" y="462572"/>
                  </a:lnTo>
                  <a:lnTo>
                    <a:pt x="839901" y="773264"/>
                  </a:lnTo>
                  <a:lnTo>
                    <a:pt x="868794" y="773264"/>
                  </a:lnTo>
                  <a:lnTo>
                    <a:pt x="868794" y="614172"/>
                  </a:lnTo>
                  <a:lnTo>
                    <a:pt x="914565" y="614172"/>
                  </a:lnTo>
                  <a:lnTo>
                    <a:pt x="914565" y="790143"/>
                  </a:lnTo>
                  <a:lnTo>
                    <a:pt x="944206" y="790143"/>
                  </a:lnTo>
                  <a:lnTo>
                    <a:pt x="944206" y="614172"/>
                  </a:lnTo>
                  <a:lnTo>
                    <a:pt x="944206" y="589026"/>
                  </a:lnTo>
                  <a:lnTo>
                    <a:pt x="944206" y="453567"/>
                  </a:lnTo>
                  <a:close/>
                </a:path>
                <a:path w="14640560" h="791209">
                  <a:moveTo>
                    <a:pt x="960589" y="67538"/>
                  </a:moveTo>
                  <a:lnTo>
                    <a:pt x="952512" y="42405"/>
                  </a:lnTo>
                  <a:lnTo>
                    <a:pt x="939634" y="32270"/>
                  </a:lnTo>
                  <a:lnTo>
                    <a:pt x="929208" y="24066"/>
                  </a:lnTo>
                  <a:lnTo>
                    <a:pt x="929068" y="24028"/>
                  </a:lnTo>
                  <a:lnTo>
                    <a:pt x="929068" y="67538"/>
                  </a:lnTo>
                  <a:lnTo>
                    <a:pt x="923277" y="82550"/>
                  </a:lnTo>
                  <a:lnTo>
                    <a:pt x="906411" y="93624"/>
                  </a:lnTo>
                  <a:lnTo>
                    <a:pt x="879208" y="100469"/>
                  </a:lnTo>
                  <a:lnTo>
                    <a:pt x="842391" y="102819"/>
                  </a:lnTo>
                  <a:lnTo>
                    <a:pt x="805573" y="100469"/>
                  </a:lnTo>
                  <a:lnTo>
                    <a:pt x="778370" y="93624"/>
                  </a:lnTo>
                  <a:lnTo>
                    <a:pt x="761492" y="82550"/>
                  </a:lnTo>
                  <a:lnTo>
                    <a:pt x="755713" y="67538"/>
                  </a:lnTo>
                  <a:lnTo>
                    <a:pt x="761492" y="52539"/>
                  </a:lnTo>
                  <a:lnTo>
                    <a:pt x="778370" y="41465"/>
                  </a:lnTo>
                  <a:lnTo>
                    <a:pt x="805573" y="34620"/>
                  </a:lnTo>
                  <a:lnTo>
                    <a:pt x="842391" y="32270"/>
                  </a:lnTo>
                  <a:lnTo>
                    <a:pt x="879208" y="34620"/>
                  </a:lnTo>
                  <a:lnTo>
                    <a:pt x="906411" y="41465"/>
                  </a:lnTo>
                  <a:lnTo>
                    <a:pt x="923277" y="52539"/>
                  </a:lnTo>
                  <a:lnTo>
                    <a:pt x="929068" y="67538"/>
                  </a:lnTo>
                  <a:lnTo>
                    <a:pt x="929068" y="24028"/>
                  </a:lnTo>
                  <a:lnTo>
                    <a:pt x="892048" y="12827"/>
                  </a:lnTo>
                  <a:lnTo>
                    <a:pt x="842391" y="9004"/>
                  </a:lnTo>
                  <a:lnTo>
                    <a:pt x="792734" y="12827"/>
                  </a:lnTo>
                  <a:lnTo>
                    <a:pt x="755573" y="24066"/>
                  </a:lnTo>
                  <a:lnTo>
                    <a:pt x="732269" y="42405"/>
                  </a:lnTo>
                  <a:lnTo>
                    <a:pt x="724192" y="67538"/>
                  </a:lnTo>
                  <a:lnTo>
                    <a:pt x="732269" y="92621"/>
                  </a:lnTo>
                  <a:lnTo>
                    <a:pt x="755573" y="110832"/>
                  </a:lnTo>
                  <a:lnTo>
                    <a:pt x="792734" y="121945"/>
                  </a:lnTo>
                  <a:lnTo>
                    <a:pt x="842391" y="125704"/>
                  </a:lnTo>
                  <a:lnTo>
                    <a:pt x="892048" y="121945"/>
                  </a:lnTo>
                  <a:lnTo>
                    <a:pt x="929208" y="110832"/>
                  </a:lnTo>
                  <a:lnTo>
                    <a:pt x="939469" y="102819"/>
                  </a:lnTo>
                  <a:lnTo>
                    <a:pt x="952512" y="92621"/>
                  </a:lnTo>
                  <a:lnTo>
                    <a:pt x="960589" y="67538"/>
                  </a:lnTo>
                  <a:close/>
                </a:path>
                <a:path w="14640560" h="791209">
                  <a:moveTo>
                    <a:pt x="965835" y="312191"/>
                  </a:moveTo>
                  <a:lnTo>
                    <a:pt x="757961" y="312191"/>
                  </a:lnTo>
                  <a:lnTo>
                    <a:pt x="757961" y="278041"/>
                  </a:lnTo>
                  <a:lnTo>
                    <a:pt x="955713" y="278041"/>
                  </a:lnTo>
                  <a:lnTo>
                    <a:pt x="955713" y="202247"/>
                  </a:lnTo>
                  <a:lnTo>
                    <a:pt x="726821" y="202247"/>
                  </a:lnTo>
                  <a:lnTo>
                    <a:pt x="726821" y="225513"/>
                  </a:lnTo>
                  <a:lnTo>
                    <a:pt x="925309" y="225513"/>
                  </a:lnTo>
                  <a:lnTo>
                    <a:pt x="925309" y="255536"/>
                  </a:lnTo>
                  <a:lnTo>
                    <a:pt x="727938" y="255536"/>
                  </a:lnTo>
                  <a:lnTo>
                    <a:pt x="727938" y="336207"/>
                  </a:lnTo>
                  <a:lnTo>
                    <a:pt x="965835" y="336207"/>
                  </a:lnTo>
                  <a:lnTo>
                    <a:pt x="965835" y="312191"/>
                  </a:lnTo>
                  <a:close/>
                </a:path>
                <a:path w="14640560" h="791209">
                  <a:moveTo>
                    <a:pt x="994727" y="148590"/>
                  </a:moveTo>
                  <a:lnTo>
                    <a:pt x="690041" y="148590"/>
                  </a:lnTo>
                  <a:lnTo>
                    <a:pt x="690041" y="173355"/>
                  </a:lnTo>
                  <a:lnTo>
                    <a:pt x="994727" y="173355"/>
                  </a:lnTo>
                  <a:lnTo>
                    <a:pt x="994727" y="148590"/>
                  </a:lnTo>
                  <a:close/>
                </a:path>
                <a:path w="14640560" h="791209">
                  <a:moveTo>
                    <a:pt x="1203121" y="557504"/>
                  </a:moveTo>
                  <a:lnTo>
                    <a:pt x="1196428" y="525195"/>
                  </a:lnTo>
                  <a:lnTo>
                    <a:pt x="1181074" y="504596"/>
                  </a:lnTo>
                  <a:lnTo>
                    <a:pt x="1177785" y="500189"/>
                  </a:lnTo>
                  <a:lnTo>
                    <a:pt x="1173099" y="497547"/>
                  </a:lnTo>
                  <a:lnTo>
                    <a:pt x="1173099" y="557504"/>
                  </a:lnTo>
                  <a:lnTo>
                    <a:pt x="1168628" y="578916"/>
                  </a:lnTo>
                  <a:lnTo>
                    <a:pt x="1156169" y="595642"/>
                  </a:lnTo>
                  <a:lnTo>
                    <a:pt x="1137170" y="606526"/>
                  </a:lnTo>
                  <a:lnTo>
                    <a:pt x="1113066" y="610412"/>
                  </a:lnTo>
                  <a:lnTo>
                    <a:pt x="1088961" y="606526"/>
                  </a:lnTo>
                  <a:lnTo>
                    <a:pt x="1069962" y="595642"/>
                  </a:lnTo>
                  <a:lnTo>
                    <a:pt x="1057503" y="578916"/>
                  </a:lnTo>
                  <a:lnTo>
                    <a:pt x="1053020" y="557504"/>
                  </a:lnTo>
                  <a:lnTo>
                    <a:pt x="1057503" y="535940"/>
                  </a:lnTo>
                  <a:lnTo>
                    <a:pt x="1069962" y="519239"/>
                  </a:lnTo>
                  <a:lnTo>
                    <a:pt x="1088961" y="508431"/>
                  </a:lnTo>
                  <a:lnTo>
                    <a:pt x="1113066" y="504596"/>
                  </a:lnTo>
                  <a:lnTo>
                    <a:pt x="1137170" y="508431"/>
                  </a:lnTo>
                  <a:lnTo>
                    <a:pt x="1156169" y="519239"/>
                  </a:lnTo>
                  <a:lnTo>
                    <a:pt x="1168628" y="535940"/>
                  </a:lnTo>
                  <a:lnTo>
                    <a:pt x="1173099" y="557504"/>
                  </a:lnTo>
                  <a:lnTo>
                    <a:pt x="1173099" y="497547"/>
                  </a:lnTo>
                  <a:lnTo>
                    <a:pt x="1149299" y="484060"/>
                  </a:lnTo>
                  <a:lnTo>
                    <a:pt x="1113066" y="478332"/>
                  </a:lnTo>
                  <a:lnTo>
                    <a:pt x="1076985" y="484060"/>
                  </a:lnTo>
                  <a:lnTo>
                    <a:pt x="1048473" y="500189"/>
                  </a:lnTo>
                  <a:lnTo>
                    <a:pt x="1029741" y="525195"/>
                  </a:lnTo>
                  <a:lnTo>
                    <a:pt x="1023010" y="557504"/>
                  </a:lnTo>
                  <a:lnTo>
                    <a:pt x="1029741" y="589661"/>
                  </a:lnTo>
                  <a:lnTo>
                    <a:pt x="1048473" y="614680"/>
                  </a:lnTo>
                  <a:lnTo>
                    <a:pt x="1076985" y="630910"/>
                  </a:lnTo>
                  <a:lnTo>
                    <a:pt x="1113066" y="636676"/>
                  </a:lnTo>
                  <a:lnTo>
                    <a:pt x="1149299" y="630910"/>
                  </a:lnTo>
                  <a:lnTo>
                    <a:pt x="1177785" y="614680"/>
                  </a:lnTo>
                  <a:lnTo>
                    <a:pt x="1180973" y="610412"/>
                  </a:lnTo>
                  <a:lnTo>
                    <a:pt x="1196428" y="589661"/>
                  </a:lnTo>
                  <a:lnTo>
                    <a:pt x="1203121" y="557504"/>
                  </a:lnTo>
                  <a:close/>
                </a:path>
                <a:path w="14640560" h="791209">
                  <a:moveTo>
                    <a:pt x="1227886" y="702348"/>
                  </a:moveTo>
                  <a:lnTo>
                    <a:pt x="1225257" y="679450"/>
                  </a:lnTo>
                  <a:lnTo>
                    <a:pt x="1168590" y="686015"/>
                  </a:lnTo>
                  <a:lnTo>
                    <a:pt x="1111046" y="689495"/>
                  </a:lnTo>
                  <a:lnTo>
                    <a:pt x="1055827" y="690854"/>
                  </a:lnTo>
                  <a:lnTo>
                    <a:pt x="1006119" y="691083"/>
                  </a:lnTo>
                  <a:lnTo>
                    <a:pt x="1009878" y="716978"/>
                  </a:lnTo>
                  <a:lnTo>
                    <a:pt x="1058926" y="716699"/>
                  </a:lnTo>
                  <a:lnTo>
                    <a:pt x="1113256" y="715010"/>
                  </a:lnTo>
                  <a:lnTo>
                    <a:pt x="1170393" y="710641"/>
                  </a:lnTo>
                  <a:lnTo>
                    <a:pt x="1227886" y="702348"/>
                  </a:lnTo>
                  <a:close/>
                </a:path>
                <a:path w="14640560" h="791209">
                  <a:moveTo>
                    <a:pt x="1278166" y="453567"/>
                  </a:moveTo>
                  <a:lnTo>
                    <a:pt x="1247394" y="453567"/>
                  </a:lnTo>
                  <a:lnTo>
                    <a:pt x="1247394" y="790892"/>
                  </a:lnTo>
                  <a:lnTo>
                    <a:pt x="1278166" y="790892"/>
                  </a:lnTo>
                  <a:lnTo>
                    <a:pt x="1278166" y="453567"/>
                  </a:lnTo>
                  <a:close/>
                </a:path>
                <a:path w="14640560" h="791209">
                  <a:moveTo>
                    <a:pt x="1308785" y="161353"/>
                  </a:moveTo>
                  <a:lnTo>
                    <a:pt x="1279906" y="145300"/>
                  </a:lnTo>
                  <a:lnTo>
                    <a:pt x="1258455" y="123317"/>
                  </a:lnTo>
                  <a:lnTo>
                    <a:pt x="1256588" y="119697"/>
                  </a:lnTo>
                  <a:lnTo>
                    <a:pt x="1245095" y="97447"/>
                  </a:lnTo>
                  <a:lnTo>
                    <a:pt x="1240497" y="69799"/>
                  </a:lnTo>
                  <a:lnTo>
                    <a:pt x="1240497" y="24396"/>
                  </a:lnTo>
                  <a:lnTo>
                    <a:pt x="1210843" y="24396"/>
                  </a:lnTo>
                  <a:lnTo>
                    <a:pt x="1210843" y="69799"/>
                  </a:lnTo>
                  <a:lnTo>
                    <a:pt x="1206055" y="98590"/>
                  </a:lnTo>
                  <a:lnTo>
                    <a:pt x="1192225" y="126834"/>
                  </a:lnTo>
                  <a:lnTo>
                    <a:pt x="1170165" y="151688"/>
                  </a:lnTo>
                  <a:lnTo>
                    <a:pt x="1140675" y="170357"/>
                  </a:lnTo>
                  <a:lnTo>
                    <a:pt x="1157185" y="194373"/>
                  </a:lnTo>
                  <a:lnTo>
                    <a:pt x="1180007" y="180962"/>
                  </a:lnTo>
                  <a:lnTo>
                    <a:pt x="1199261" y="163372"/>
                  </a:lnTo>
                  <a:lnTo>
                    <a:pt x="1214653" y="142608"/>
                  </a:lnTo>
                  <a:lnTo>
                    <a:pt x="1225854" y="119697"/>
                  </a:lnTo>
                  <a:lnTo>
                    <a:pt x="1236865" y="140131"/>
                  </a:lnTo>
                  <a:lnTo>
                    <a:pt x="1251750" y="158254"/>
                  </a:lnTo>
                  <a:lnTo>
                    <a:pt x="1270292" y="173418"/>
                  </a:lnTo>
                  <a:lnTo>
                    <a:pt x="1292275" y="184988"/>
                  </a:lnTo>
                  <a:lnTo>
                    <a:pt x="1308785" y="161353"/>
                  </a:lnTo>
                  <a:close/>
                </a:path>
                <a:path w="14640560" h="791209">
                  <a:moveTo>
                    <a:pt x="1424355" y="3759"/>
                  </a:moveTo>
                  <a:lnTo>
                    <a:pt x="1394714" y="3759"/>
                  </a:lnTo>
                  <a:lnTo>
                    <a:pt x="1394714" y="93814"/>
                  </a:lnTo>
                  <a:lnTo>
                    <a:pt x="1351940" y="93814"/>
                  </a:lnTo>
                  <a:lnTo>
                    <a:pt x="1351940" y="10134"/>
                  </a:lnTo>
                  <a:lnTo>
                    <a:pt x="1322666" y="10134"/>
                  </a:lnTo>
                  <a:lnTo>
                    <a:pt x="1322666" y="200367"/>
                  </a:lnTo>
                  <a:lnTo>
                    <a:pt x="1351940" y="200367"/>
                  </a:lnTo>
                  <a:lnTo>
                    <a:pt x="1351940" y="118948"/>
                  </a:lnTo>
                  <a:lnTo>
                    <a:pt x="1394714" y="118948"/>
                  </a:lnTo>
                  <a:lnTo>
                    <a:pt x="1394714" y="211251"/>
                  </a:lnTo>
                  <a:lnTo>
                    <a:pt x="1424355" y="211251"/>
                  </a:lnTo>
                  <a:lnTo>
                    <a:pt x="1424355" y="118948"/>
                  </a:lnTo>
                  <a:lnTo>
                    <a:pt x="1424355" y="93814"/>
                  </a:lnTo>
                  <a:lnTo>
                    <a:pt x="1424355" y="3759"/>
                  </a:lnTo>
                  <a:close/>
                </a:path>
                <a:path w="14640560" h="791209">
                  <a:moveTo>
                    <a:pt x="1425854" y="279171"/>
                  </a:moveTo>
                  <a:lnTo>
                    <a:pt x="1418031" y="253580"/>
                  </a:lnTo>
                  <a:lnTo>
                    <a:pt x="1405255" y="242773"/>
                  </a:lnTo>
                  <a:lnTo>
                    <a:pt x="1395603" y="234607"/>
                  </a:lnTo>
                  <a:lnTo>
                    <a:pt x="1395463" y="234569"/>
                  </a:lnTo>
                  <a:lnTo>
                    <a:pt x="1395463" y="279171"/>
                  </a:lnTo>
                  <a:lnTo>
                    <a:pt x="1389799" y="294728"/>
                  </a:lnTo>
                  <a:lnTo>
                    <a:pt x="1373505" y="306285"/>
                  </a:lnTo>
                  <a:lnTo>
                    <a:pt x="1347660" y="313474"/>
                  </a:lnTo>
                  <a:lnTo>
                    <a:pt x="1313281" y="315937"/>
                  </a:lnTo>
                  <a:lnTo>
                    <a:pt x="1279296" y="313474"/>
                  </a:lnTo>
                  <a:lnTo>
                    <a:pt x="1253528" y="306285"/>
                  </a:lnTo>
                  <a:lnTo>
                    <a:pt x="1237195" y="294728"/>
                  </a:lnTo>
                  <a:lnTo>
                    <a:pt x="1231480" y="279171"/>
                  </a:lnTo>
                  <a:lnTo>
                    <a:pt x="1237195" y="263664"/>
                  </a:lnTo>
                  <a:lnTo>
                    <a:pt x="1253528" y="252247"/>
                  </a:lnTo>
                  <a:lnTo>
                    <a:pt x="1279296" y="245186"/>
                  </a:lnTo>
                  <a:lnTo>
                    <a:pt x="1313281" y="242773"/>
                  </a:lnTo>
                  <a:lnTo>
                    <a:pt x="1347660" y="245186"/>
                  </a:lnTo>
                  <a:lnTo>
                    <a:pt x="1373505" y="252247"/>
                  </a:lnTo>
                  <a:lnTo>
                    <a:pt x="1389799" y="263664"/>
                  </a:lnTo>
                  <a:lnTo>
                    <a:pt x="1395463" y="279171"/>
                  </a:lnTo>
                  <a:lnTo>
                    <a:pt x="1395463" y="234569"/>
                  </a:lnTo>
                  <a:lnTo>
                    <a:pt x="1360157" y="222821"/>
                  </a:lnTo>
                  <a:lnTo>
                    <a:pt x="1313281" y="218757"/>
                  </a:lnTo>
                  <a:lnTo>
                    <a:pt x="1266634" y="222821"/>
                  </a:lnTo>
                  <a:lnTo>
                    <a:pt x="1231303" y="234607"/>
                  </a:lnTo>
                  <a:lnTo>
                    <a:pt x="1208913" y="253580"/>
                  </a:lnTo>
                  <a:lnTo>
                    <a:pt x="1201089" y="279171"/>
                  </a:lnTo>
                  <a:lnTo>
                    <a:pt x="1208913" y="304761"/>
                  </a:lnTo>
                  <a:lnTo>
                    <a:pt x="1231303" y="323735"/>
                  </a:lnTo>
                  <a:lnTo>
                    <a:pt x="1266634" y="335521"/>
                  </a:lnTo>
                  <a:lnTo>
                    <a:pt x="1313281" y="339585"/>
                  </a:lnTo>
                  <a:lnTo>
                    <a:pt x="1360157" y="335521"/>
                  </a:lnTo>
                  <a:lnTo>
                    <a:pt x="1395603" y="323735"/>
                  </a:lnTo>
                  <a:lnTo>
                    <a:pt x="1404810" y="315937"/>
                  </a:lnTo>
                  <a:lnTo>
                    <a:pt x="1418031" y="304761"/>
                  </a:lnTo>
                  <a:lnTo>
                    <a:pt x="1425854" y="279171"/>
                  </a:lnTo>
                  <a:close/>
                </a:path>
                <a:path w="14640560" h="791209">
                  <a:moveTo>
                    <a:pt x="1682889" y="162852"/>
                  </a:moveTo>
                  <a:lnTo>
                    <a:pt x="1623555" y="120916"/>
                  </a:lnTo>
                  <a:lnTo>
                    <a:pt x="1601089" y="55905"/>
                  </a:lnTo>
                  <a:lnTo>
                    <a:pt x="1601089" y="22517"/>
                  </a:lnTo>
                  <a:lnTo>
                    <a:pt x="1570316" y="22517"/>
                  </a:lnTo>
                  <a:lnTo>
                    <a:pt x="1570316" y="57035"/>
                  </a:lnTo>
                  <a:lnTo>
                    <a:pt x="1564284" y="94081"/>
                  </a:lnTo>
                  <a:lnTo>
                    <a:pt x="1547152" y="126834"/>
                  </a:lnTo>
                  <a:lnTo>
                    <a:pt x="1520291" y="153390"/>
                  </a:lnTo>
                  <a:lnTo>
                    <a:pt x="1485138" y="171856"/>
                  </a:lnTo>
                  <a:lnTo>
                    <a:pt x="1501279" y="197002"/>
                  </a:lnTo>
                  <a:lnTo>
                    <a:pt x="1529676" y="182727"/>
                  </a:lnTo>
                  <a:lnTo>
                    <a:pt x="1553718" y="163372"/>
                  </a:lnTo>
                  <a:lnTo>
                    <a:pt x="1572831" y="139433"/>
                  </a:lnTo>
                  <a:lnTo>
                    <a:pt x="1586458" y="111442"/>
                  </a:lnTo>
                  <a:lnTo>
                    <a:pt x="1599946" y="136004"/>
                  </a:lnTo>
                  <a:lnTo>
                    <a:pt x="1618107" y="157035"/>
                  </a:lnTo>
                  <a:lnTo>
                    <a:pt x="1640433" y="174129"/>
                  </a:lnTo>
                  <a:lnTo>
                    <a:pt x="1666379" y="186867"/>
                  </a:lnTo>
                  <a:lnTo>
                    <a:pt x="1682889" y="162852"/>
                  </a:lnTo>
                  <a:close/>
                </a:path>
                <a:path w="14640560" h="791209">
                  <a:moveTo>
                    <a:pt x="1721815" y="481126"/>
                  </a:moveTo>
                  <a:lnTo>
                    <a:pt x="1489925" y="481126"/>
                  </a:lnTo>
                  <a:lnTo>
                    <a:pt x="1489925" y="506526"/>
                  </a:lnTo>
                  <a:lnTo>
                    <a:pt x="1721815" y="506526"/>
                  </a:lnTo>
                  <a:lnTo>
                    <a:pt x="1721815" y="481126"/>
                  </a:lnTo>
                  <a:close/>
                </a:path>
                <a:path w="14640560" h="791209">
                  <a:moveTo>
                    <a:pt x="1762810" y="3759"/>
                  </a:moveTo>
                  <a:lnTo>
                    <a:pt x="1731670" y="3759"/>
                  </a:lnTo>
                  <a:lnTo>
                    <a:pt x="1731670" y="75044"/>
                  </a:lnTo>
                  <a:lnTo>
                    <a:pt x="1658493" y="75044"/>
                  </a:lnTo>
                  <a:lnTo>
                    <a:pt x="1658493" y="100190"/>
                  </a:lnTo>
                  <a:lnTo>
                    <a:pt x="1731670" y="100190"/>
                  </a:lnTo>
                  <a:lnTo>
                    <a:pt x="1731670" y="202628"/>
                  </a:lnTo>
                  <a:lnTo>
                    <a:pt x="1762810" y="202628"/>
                  </a:lnTo>
                  <a:lnTo>
                    <a:pt x="1762810" y="3759"/>
                  </a:lnTo>
                  <a:close/>
                </a:path>
                <a:path w="14640560" h="791209">
                  <a:moveTo>
                    <a:pt x="1763560" y="276174"/>
                  </a:moveTo>
                  <a:lnTo>
                    <a:pt x="1755800" y="249161"/>
                  </a:lnTo>
                  <a:lnTo>
                    <a:pt x="1741932" y="236766"/>
                  </a:lnTo>
                  <a:lnTo>
                    <a:pt x="1733537" y="229260"/>
                  </a:lnTo>
                  <a:lnTo>
                    <a:pt x="1733169" y="229133"/>
                  </a:lnTo>
                  <a:lnTo>
                    <a:pt x="1733169" y="276174"/>
                  </a:lnTo>
                  <a:lnTo>
                    <a:pt x="1727568" y="292557"/>
                  </a:lnTo>
                  <a:lnTo>
                    <a:pt x="1711452" y="304825"/>
                  </a:lnTo>
                  <a:lnTo>
                    <a:pt x="1685836" y="312521"/>
                  </a:lnTo>
                  <a:lnTo>
                    <a:pt x="1651736" y="315188"/>
                  </a:lnTo>
                  <a:lnTo>
                    <a:pt x="1617649" y="312521"/>
                  </a:lnTo>
                  <a:lnTo>
                    <a:pt x="1592033" y="304825"/>
                  </a:lnTo>
                  <a:lnTo>
                    <a:pt x="1575917" y="292557"/>
                  </a:lnTo>
                  <a:lnTo>
                    <a:pt x="1570316" y="276174"/>
                  </a:lnTo>
                  <a:lnTo>
                    <a:pt x="1575917" y="259562"/>
                  </a:lnTo>
                  <a:lnTo>
                    <a:pt x="1592033" y="247180"/>
                  </a:lnTo>
                  <a:lnTo>
                    <a:pt x="1617649" y="239445"/>
                  </a:lnTo>
                  <a:lnTo>
                    <a:pt x="1651736" y="236766"/>
                  </a:lnTo>
                  <a:lnTo>
                    <a:pt x="1685836" y="239445"/>
                  </a:lnTo>
                  <a:lnTo>
                    <a:pt x="1711452" y="247180"/>
                  </a:lnTo>
                  <a:lnTo>
                    <a:pt x="1727568" y="259562"/>
                  </a:lnTo>
                  <a:lnTo>
                    <a:pt x="1733169" y="276174"/>
                  </a:lnTo>
                  <a:lnTo>
                    <a:pt x="1733169" y="229133"/>
                  </a:lnTo>
                  <a:lnTo>
                    <a:pt x="1698345" y="216966"/>
                  </a:lnTo>
                  <a:lnTo>
                    <a:pt x="1651736" y="212750"/>
                  </a:lnTo>
                  <a:lnTo>
                    <a:pt x="1605089" y="216966"/>
                  </a:lnTo>
                  <a:lnTo>
                    <a:pt x="1569758" y="229260"/>
                  </a:lnTo>
                  <a:lnTo>
                    <a:pt x="1547368" y="249161"/>
                  </a:lnTo>
                  <a:lnTo>
                    <a:pt x="1539544" y="276174"/>
                  </a:lnTo>
                  <a:lnTo>
                    <a:pt x="1547368" y="303022"/>
                  </a:lnTo>
                  <a:lnTo>
                    <a:pt x="1569758" y="322935"/>
                  </a:lnTo>
                  <a:lnTo>
                    <a:pt x="1605089" y="335318"/>
                  </a:lnTo>
                  <a:lnTo>
                    <a:pt x="1651736" y="339585"/>
                  </a:lnTo>
                  <a:lnTo>
                    <a:pt x="1698345" y="335318"/>
                  </a:lnTo>
                  <a:lnTo>
                    <a:pt x="1733537" y="322935"/>
                  </a:lnTo>
                  <a:lnTo>
                    <a:pt x="1742186" y="315188"/>
                  </a:lnTo>
                  <a:lnTo>
                    <a:pt x="1755800" y="303022"/>
                  </a:lnTo>
                  <a:lnTo>
                    <a:pt x="1763560" y="276174"/>
                  </a:lnTo>
                  <a:close/>
                </a:path>
                <a:path w="14640560" h="791209">
                  <a:moveTo>
                    <a:pt x="2011591" y="127952"/>
                  </a:moveTo>
                  <a:lnTo>
                    <a:pt x="2005838" y="104927"/>
                  </a:lnTo>
                  <a:lnTo>
                    <a:pt x="1997163" y="95681"/>
                  </a:lnTo>
                  <a:lnTo>
                    <a:pt x="1989543" y="87566"/>
                  </a:lnTo>
                  <a:lnTo>
                    <a:pt x="1982317" y="84467"/>
                  </a:lnTo>
                  <a:lnTo>
                    <a:pt x="1982317" y="127952"/>
                  </a:lnTo>
                  <a:lnTo>
                    <a:pt x="1978660" y="141541"/>
                  </a:lnTo>
                  <a:lnTo>
                    <a:pt x="1968296" y="151688"/>
                  </a:lnTo>
                  <a:lnTo>
                    <a:pt x="1952078" y="158026"/>
                  </a:lnTo>
                  <a:lnTo>
                    <a:pt x="1930908" y="160223"/>
                  </a:lnTo>
                  <a:lnTo>
                    <a:pt x="1909800" y="158026"/>
                  </a:lnTo>
                  <a:lnTo>
                    <a:pt x="1893722" y="151688"/>
                  </a:lnTo>
                  <a:lnTo>
                    <a:pt x="1883473" y="141541"/>
                  </a:lnTo>
                  <a:lnTo>
                    <a:pt x="1879879" y="127952"/>
                  </a:lnTo>
                  <a:lnTo>
                    <a:pt x="1883473" y="114363"/>
                  </a:lnTo>
                  <a:lnTo>
                    <a:pt x="1893722" y="104216"/>
                  </a:lnTo>
                  <a:lnTo>
                    <a:pt x="1909800" y="97878"/>
                  </a:lnTo>
                  <a:lnTo>
                    <a:pt x="1930908" y="95681"/>
                  </a:lnTo>
                  <a:lnTo>
                    <a:pt x="1952078" y="97878"/>
                  </a:lnTo>
                  <a:lnTo>
                    <a:pt x="1968296" y="104216"/>
                  </a:lnTo>
                  <a:lnTo>
                    <a:pt x="1978660" y="114363"/>
                  </a:lnTo>
                  <a:lnTo>
                    <a:pt x="1982317" y="127952"/>
                  </a:lnTo>
                  <a:lnTo>
                    <a:pt x="1982317" y="84467"/>
                  </a:lnTo>
                  <a:lnTo>
                    <a:pt x="1964093" y="76619"/>
                  </a:lnTo>
                  <a:lnTo>
                    <a:pt x="1930908" y="72796"/>
                  </a:lnTo>
                  <a:lnTo>
                    <a:pt x="1897938" y="76619"/>
                  </a:lnTo>
                  <a:lnTo>
                    <a:pt x="1872615" y="87566"/>
                  </a:lnTo>
                  <a:lnTo>
                    <a:pt x="1856359" y="104927"/>
                  </a:lnTo>
                  <a:lnTo>
                    <a:pt x="1850618" y="127952"/>
                  </a:lnTo>
                  <a:lnTo>
                    <a:pt x="1856359" y="150977"/>
                  </a:lnTo>
                  <a:lnTo>
                    <a:pt x="1872615" y="168338"/>
                  </a:lnTo>
                  <a:lnTo>
                    <a:pt x="1897938" y="179298"/>
                  </a:lnTo>
                  <a:lnTo>
                    <a:pt x="1930908" y="183108"/>
                  </a:lnTo>
                  <a:lnTo>
                    <a:pt x="1964093" y="179298"/>
                  </a:lnTo>
                  <a:lnTo>
                    <a:pt x="1989543" y="168338"/>
                  </a:lnTo>
                  <a:lnTo>
                    <a:pt x="1997163" y="160223"/>
                  </a:lnTo>
                  <a:lnTo>
                    <a:pt x="2005838" y="150977"/>
                  </a:lnTo>
                  <a:lnTo>
                    <a:pt x="2011591" y="127952"/>
                  </a:lnTo>
                  <a:close/>
                </a:path>
                <a:path w="14640560" h="791209">
                  <a:moveTo>
                    <a:pt x="2030349" y="34150"/>
                  </a:moveTo>
                  <a:lnTo>
                    <a:pt x="1946300" y="34150"/>
                  </a:lnTo>
                  <a:lnTo>
                    <a:pt x="1946300" y="0"/>
                  </a:lnTo>
                  <a:lnTo>
                    <a:pt x="1915528" y="0"/>
                  </a:lnTo>
                  <a:lnTo>
                    <a:pt x="1915528" y="34150"/>
                  </a:lnTo>
                  <a:lnTo>
                    <a:pt x="1831848" y="34150"/>
                  </a:lnTo>
                  <a:lnTo>
                    <a:pt x="1831848" y="57785"/>
                  </a:lnTo>
                  <a:lnTo>
                    <a:pt x="2030349" y="57785"/>
                  </a:lnTo>
                  <a:lnTo>
                    <a:pt x="2030349" y="34150"/>
                  </a:lnTo>
                  <a:close/>
                </a:path>
                <a:path w="14640560" h="791209">
                  <a:moveTo>
                    <a:pt x="2104263" y="312572"/>
                  </a:moveTo>
                  <a:lnTo>
                    <a:pt x="1909152" y="312572"/>
                  </a:lnTo>
                  <a:lnTo>
                    <a:pt x="1909152" y="280301"/>
                  </a:lnTo>
                  <a:lnTo>
                    <a:pt x="2091880" y="280301"/>
                  </a:lnTo>
                  <a:lnTo>
                    <a:pt x="2091880" y="205625"/>
                  </a:lnTo>
                  <a:lnTo>
                    <a:pt x="1877999" y="205625"/>
                  </a:lnTo>
                  <a:lnTo>
                    <a:pt x="1877999" y="228511"/>
                  </a:lnTo>
                  <a:lnTo>
                    <a:pt x="2061489" y="228511"/>
                  </a:lnTo>
                  <a:lnTo>
                    <a:pt x="2061489" y="257784"/>
                  </a:lnTo>
                  <a:lnTo>
                    <a:pt x="1879130" y="257784"/>
                  </a:lnTo>
                  <a:lnTo>
                    <a:pt x="1879130" y="336207"/>
                  </a:lnTo>
                  <a:lnTo>
                    <a:pt x="2104263" y="336207"/>
                  </a:lnTo>
                  <a:lnTo>
                    <a:pt x="2104263" y="312572"/>
                  </a:lnTo>
                  <a:close/>
                </a:path>
                <a:path w="14640560" h="791209">
                  <a:moveTo>
                    <a:pt x="2141791" y="83299"/>
                  </a:moveTo>
                  <a:lnTo>
                    <a:pt x="2091880" y="83299"/>
                  </a:lnTo>
                  <a:lnTo>
                    <a:pt x="2091880" y="2247"/>
                  </a:lnTo>
                  <a:lnTo>
                    <a:pt x="2061121" y="2247"/>
                  </a:lnTo>
                  <a:lnTo>
                    <a:pt x="2061121" y="188366"/>
                  </a:lnTo>
                  <a:lnTo>
                    <a:pt x="2091880" y="188366"/>
                  </a:lnTo>
                  <a:lnTo>
                    <a:pt x="2091880" y="108813"/>
                  </a:lnTo>
                  <a:lnTo>
                    <a:pt x="2141791" y="108813"/>
                  </a:lnTo>
                  <a:lnTo>
                    <a:pt x="2141791" y="83299"/>
                  </a:lnTo>
                  <a:close/>
                </a:path>
                <a:path w="14640560" h="791209">
                  <a:moveTo>
                    <a:pt x="2367648" y="245770"/>
                  </a:moveTo>
                  <a:lnTo>
                    <a:pt x="2365362" y="226263"/>
                  </a:lnTo>
                  <a:lnTo>
                    <a:pt x="2364651" y="220256"/>
                  </a:lnTo>
                  <a:lnTo>
                    <a:pt x="2351963" y="222885"/>
                  </a:lnTo>
                  <a:lnTo>
                    <a:pt x="2339937" y="224675"/>
                  </a:lnTo>
                  <a:lnTo>
                    <a:pt x="2328824" y="225742"/>
                  </a:lnTo>
                  <a:lnTo>
                    <a:pt x="2318880" y="226263"/>
                  </a:lnTo>
                  <a:lnTo>
                    <a:pt x="2318880" y="70916"/>
                  </a:lnTo>
                  <a:lnTo>
                    <a:pt x="2362771" y="70916"/>
                  </a:lnTo>
                  <a:lnTo>
                    <a:pt x="2362771" y="45783"/>
                  </a:lnTo>
                  <a:lnTo>
                    <a:pt x="2290737" y="45783"/>
                  </a:lnTo>
                  <a:lnTo>
                    <a:pt x="2290737" y="252158"/>
                  </a:lnTo>
                  <a:lnTo>
                    <a:pt x="2304237" y="252158"/>
                  </a:lnTo>
                  <a:lnTo>
                    <a:pt x="2316099" y="252056"/>
                  </a:lnTo>
                  <a:lnTo>
                    <a:pt x="2330742" y="251358"/>
                  </a:lnTo>
                  <a:lnTo>
                    <a:pt x="2347988" y="249466"/>
                  </a:lnTo>
                  <a:lnTo>
                    <a:pt x="2367648" y="245770"/>
                  </a:lnTo>
                  <a:close/>
                </a:path>
                <a:path w="14640560" h="791209">
                  <a:moveTo>
                    <a:pt x="2461082" y="244652"/>
                  </a:moveTo>
                  <a:lnTo>
                    <a:pt x="2459228" y="226644"/>
                  </a:lnTo>
                  <a:lnTo>
                    <a:pt x="2458453" y="219138"/>
                  </a:lnTo>
                  <a:lnTo>
                    <a:pt x="2444064" y="222415"/>
                  </a:lnTo>
                  <a:lnTo>
                    <a:pt x="2430272" y="224574"/>
                  </a:lnTo>
                  <a:lnTo>
                    <a:pt x="2417254" y="225894"/>
                  </a:lnTo>
                  <a:lnTo>
                    <a:pt x="2405176" y="226644"/>
                  </a:lnTo>
                  <a:lnTo>
                    <a:pt x="2405176" y="70916"/>
                  </a:lnTo>
                  <a:lnTo>
                    <a:pt x="2451328" y="70916"/>
                  </a:lnTo>
                  <a:lnTo>
                    <a:pt x="2451328" y="45783"/>
                  </a:lnTo>
                  <a:lnTo>
                    <a:pt x="2377033" y="45783"/>
                  </a:lnTo>
                  <a:lnTo>
                    <a:pt x="2377033" y="252158"/>
                  </a:lnTo>
                  <a:lnTo>
                    <a:pt x="2390914" y="252158"/>
                  </a:lnTo>
                  <a:lnTo>
                    <a:pt x="2406205" y="251980"/>
                  </a:lnTo>
                  <a:lnTo>
                    <a:pt x="2422906" y="251079"/>
                  </a:lnTo>
                  <a:lnTo>
                    <a:pt x="2441156" y="248831"/>
                  </a:lnTo>
                  <a:lnTo>
                    <a:pt x="2461082" y="244652"/>
                  </a:lnTo>
                  <a:close/>
                </a:path>
                <a:path w="14640560" h="791209">
                  <a:moveTo>
                    <a:pt x="2570657" y="3378"/>
                  </a:moveTo>
                  <a:lnTo>
                    <a:pt x="2541384" y="3378"/>
                  </a:lnTo>
                  <a:lnTo>
                    <a:pt x="2541384" y="140716"/>
                  </a:lnTo>
                  <a:lnTo>
                    <a:pt x="2501989" y="140716"/>
                  </a:lnTo>
                  <a:lnTo>
                    <a:pt x="2501989" y="10883"/>
                  </a:lnTo>
                  <a:lnTo>
                    <a:pt x="2473464" y="10883"/>
                  </a:lnTo>
                  <a:lnTo>
                    <a:pt x="2473464" y="323075"/>
                  </a:lnTo>
                  <a:lnTo>
                    <a:pt x="2501989" y="323075"/>
                  </a:lnTo>
                  <a:lnTo>
                    <a:pt x="2501989" y="165849"/>
                  </a:lnTo>
                  <a:lnTo>
                    <a:pt x="2541384" y="165849"/>
                  </a:lnTo>
                  <a:lnTo>
                    <a:pt x="2541384" y="339585"/>
                  </a:lnTo>
                  <a:lnTo>
                    <a:pt x="2570657" y="339585"/>
                  </a:lnTo>
                  <a:lnTo>
                    <a:pt x="2570657" y="165849"/>
                  </a:lnTo>
                  <a:lnTo>
                    <a:pt x="2570657" y="140716"/>
                  </a:lnTo>
                  <a:lnTo>
                    <a:pt x="2570657" y="3378"/>
                  </a:lnTo>
                  <a:close/>
                </a:path>
                <a:path w="14640560" h="791209">
                  <a:moveTo>
                    <a:pt x="2903931" y="38277"/>
                  </a:moveTo>
                  <a:lnTo>
                    <a:pt x="2751963" y="38277"/>
                  </a:lnTo>
                  <a:lnTo>
                    <a:pt x="2751963" y="63411"/>
                  </a:lnTo>
                  <a:lnTo>
                    <a:pt x="2873159" y="63411"/>
                  </a:lnTo>
                  <a:lnTo>
                    <a:pt x="2871889" y="78689"/>
                  </a:lnTo>
                  <a:lnTo>
                    <a:pt x="2869781" y="93573"/>
                  </a:lnTo>
                  <a:lnTo>
                    <a:pt x="2866821" y="108102"/>
                  </a:lnTo>
                  <a:lnTo>
                    <a:pt x="2863024" y="122326"/>
                  </a:lnTo>
                  <a:lnTo>
                    <a:pt x="2735072" y="130962"/>
                  </a:lnTo>
                  <a:lnTo>
                    <a:pt x="2740329" y="157975"/>
                  </a:lnTo>
                  <a:lnTo>
                    <a:pt x="2853652" y="147091"/>
                  </a:lnTo>
                  <a:lnTo>
                    <a:pt x="2834932" y="179578"/>
                  </a:lnTo>
                  <a:lnTo>
                    <a:pt x="2809227" y="209473"/>
                  </a:lnTo>
                  <a:lnTo>
                    <a:pt x="2775712" y="236689"/>
                  </a:lnTo>
                  <a:lnTo>
                    <a:pt x="2733573" y="261162"/>
                  </a:lnTo>
                  <a:lnTo>
                    <a:pt x="2750464" y="284797"/>
                  </a:lnTo>
                  <a:lnTo>
                    <a:pt x="2803652" y="252463"/>
                  </a:lnTo>
                  <a:lnTo>
                    <a:pt x="2843784" y="215887"/>
                  </a:lnTo>
                  <a:lnTo>
                    <a:pt x="2872359" y="175602"/>
                  </a:lnTo>
                  <a:lnTo>
                    <a:pt x="2890901" y="132207"/>
                  </a:lnTo>
                  <a:lnTo>
                    <a:pt x="2900921" y="86245"/>
                  </a:lnTo>
                  <a:lnTo>
                    <a:pt x="2903931" y="38277"/>
                  </a:lnTo>
                  <a:close/>
                </a:path>
                <a:path w="14640560" h="791209">
                  <a:moveTo>
                    <a:pt x="3043517" y="139966"/>
                  </a:moveTo>
                  <a:lnTo>
                    <a:pt x="2989478" y="139966"/>
                  </a:lnTo>
                  <a:lnTo>
                    <a:pt x="2989478" y="3378"/>
                  </a:lnTo>
                  <a:lnTo>
                    <a:pt x="2958706" y="3378"/>
                  </a:lnTo>
                  <a:lnTo>
                    <a:pt x="2958706" y="339953"/>
                  </a:lnTo>
                  <a:lnTo>
                    <a:pt x="2989478" y="339953"/>
                  </a:lnTo>
                  <a:lnTo>
                    <a:pt x="2989478" y="165481"/>
                  </a:lnTo>
                  <a:lnTo>
                    <a:pt x="3043517" y="165481"/>
                  </a:lnTo>
                  <a:lnTo>
                    <a:pt x="3043517" y="139966"/>
                  </a:lnTo>
                  <a:close/>
                </a:path>
                <a:path w="14640560" h="791209">
                  <a:moveTo>
                    <a:pt x="3232632" y="250278"/>
                  </a:moveTo>
                  <a:lnTo>
                    <a:pt x="3230905" y="233768"/>
                  </a:lnTo>
                  <a:lnTo>
                    <a:pt x="3230003" y="225132"/>
                  </a:lnTo>
                  <a:lnTo>
                    <a:pt x="3204235" y="229489"/>
                  </a:lnTo>
                  <a:lnTo>
                    <a:pt x="3178403" y="232130"/>
                  </a:lnTo>
                  <a:lnTo>
                    <a:pt x="3150324" y="233426"/>
                  </a:lnTo>
                  <a:lnTo>
                    <a:pt x="3117812" y="233768"/>
                  </a:lnTo>
                  <a:lnTo>
                    <a:pt x="3117812" y="159092"/>
                  </a:lnTo>
                  <a:lnTo>
                    <a:pt x="3197733" y="159092"/>
                  </a:lnTo>
                  <a:lnTo>
                    <a:pt x="3197733" y="134708"/>
                  </a:lnTo>
                  <a:lnTo>
                    <a:pt x="3117812" y="134708"/>
                  </a:lnTo>
                  <a:lnTo>
                    <a:pt x="3117812" y="68668"/>
                  </a:lnTo>
                  <a:lnTo>
                    <a:pt x="3213493" y="68668"/>
                  </a:lnTo>
                  <a:lnTo>
                    <a:pt x="3213493" y="43522"/>
                  </a:lnTo>
                  <a:lnTo>
                    <a:pt x="3088170" y="43522"/>
                  </a:lnTo>
                  <a:lnTo>
                    <a:pt x="3088170" y="258914"/>
                  </a:lnTo>
                  <a:lnTo>
                    <a:pt x="3109925" y="258914"/>
                  </a:lnTo>
                  <a:lnTo>
                    <a:pt x="3146031" y="258610"/>
                  </a:lnTo>
                  <a:lnTo>
                    <a:pt x="3176765" y="257403"/>
                  </a:lnTo>
                  <a:lnTo>
                    <a:pt x="3204743" y="254787"/>
                  </a:lnTo>
                  <a:lnTo>
                    <a:pt x="3232632" y="250278"/>
                  </a:lnTo>
                  <a:close/>
                </a:path>
                <a:path w="14640560" h="791209">
                  <a:moveTo>
                    <a:pt x="3293414" y="11633"/>
                  </a:moveTo>
                  <a:lnTo>
                    <a:pt x="3264522" y="11633"/>
                  </a:lnTo>
                  <a:lnTo>
                    <a:pt x="3264522" y="130962"/>
                  </a:lnTo>
                  <a:lnTo>
                    <a:pt x="3215741" y="130962"/>
                  </a:lnTo>
                  <a:lnTo>
                    <a:pt x="3215741" y="156095"/>
                  </a:lnTo>
                  <a:lnTo>
                    <a:pt x="3264522" y="156095"/>
                  </a:lnTo>
                  <a:lnTo>
                    <a:pt x="3264522" y="322694"/>
                  </a:lnTo>
                  <a:lnTo>
                    <a:pt x="3293414" y="322694"/>
                  </a:lnTo>
                  <a:lnTo>
                    <a:pt x="3293414" y="11633"/>
                  </a:lnTo>
                  <a:close/>
                </a:path>
                <a:path w="14640560" h="791209">
                  <a:moveTo>
                    <a:pt x="3361334" y="3009"/>
                  </a:moveTo>
                  <a:lnTo>
                    <a:pt x="3332061" y="3009"/>
                  </a:lnTo>
                  <a:lnTo>
                    <a:pt x="3332061" y="339585"/>
                  </a:lnTo>
                  <a:lnTo>
                    <a:pt x="3361334" y="339585"/>
                  </a:lnTo>
                  <a:lnTo>
                    <a:pt x="3361334" y="3009"/>
                  </a:lnTo>
                  <a:close/>
                </a:path>
                <a:path w="14640560" h="791209">
                  <a:moveTo>
                    <a:pt x="3689273" y="37147"/>
                  </a:moveTo>
                  <a:lnTo>
                    <a:pt x="3453257" y="37147"/>
                  </a:lnTo>
                  <a:lnTo>
                    <a:pt x="3453257" y="62293"/>
                  </a:lnTo>
                  <a:lnTo>
                    <a:pt x="3658514" y="62293"/>
                  </a:lnTo>
                  <a:lnTo>
                    <a:pt x="3658514" y="70548"/>
                  </a:lnTo>
                  <a:lnTo>
                    <a:pt x="3658311" y="102374"/>
                  </a:lnTo>
                  <a:lnTo>
                    <a:pt x="3656914" y="137706"/>
                  </a:lnTo>
                  <a:lnTo>
                    <a:pt x="3653129" y="177558"/>
                  </a:lnTo>
                  <a:lnTo>
                    <a:pt x="3645751" y="222885"/>
                  </a:lnTo>
                  <a:lnTo>
                    <a:pt x="3676523" y="226263"/>
                  </a:lnTo>
                  <a:lnTo>
                    <a:pt x="3683901" y="179133"/>
                  </a:lnTo>
                  <a:lnTo>
                    <a:pt x="3687686" y="138557"/>
                  </a:lnTo>
                  <a:lnTo>
                    <a:pt x="3689083" y="102895"/>
                  </a:lnTo>
                  <a:lnTo>
                    <a:pt x="3689273" y="70548"/>
                  </a:lnTo>
                  <a:lnTo>
                    <a:pt x="3689273" y="37147"/>
                  </a:lnTo>
                  <a:close/>
                </a:path>
                <a:path w="14640560" h="791209">
                  <a:moveTo>
                    <a:pt x="3725672" y="267538"/>
                  </a:moveTo>
                  <a:lnTo>
                    <a:pt x="3570338" y="267538"/>
                  </a:lnTo>
                  <a:lnTo>
                    <a:pt x="3570338" y="147091"/>
                  </a:lnTo>
                  <a:lnTo>
                    <a:pt x="3539566" y="147091"/>
                  </a:lnTo>
                  <a:lnTo>
                    <a:pt x="3539566" y="267538"/>
                  </a:lnTo>
                  <a:lnTo>
                    <a:pt x="3421367" y="267538"/>
                  </a:lnTo>
                  <a:lnTo>
                    <a:pt x="3421367" y="292684"/>
                  </a:lnTo>
                  <a:lnTo>
                    <a:pt x="3725672" y="292684"/>
                  </a:lnTo>
                  <a:lnTo>
                    <a:pt x="3725672" y="267538"/>
                  </a:lnTo>
                  <a:close/>
                </a:path>
                <a:path w="14640560" h="791209">
                  <a:moveTo>
                    <a:pt x="3983088" y="246532"/>
                  </a:moveTo>
                  <a:lnTo>
                    <a:pt x="3981513" y="233387"/>
                  </a:lnTo>
                  <a:lnTo>
                    <a:pt x="3980078" y="221386"/>
                  </a:lnTo>
                  <a:lnTo>
                    <a:pt x="3937419" y="227215"/>
                  </a:lnTo>
                  <a:lnTo>
                    <a:pt x="3896868" y="230911"/>
                  </a:lnTo>
                  <a:lnTo>
                    <a:pt x="3857028" y="232841"/>
                  </a:lnTo>
                  <a:lnTo>
                    <a:pt x="3816477" y="233387"/>
                  </a:lnTo>
                  <a:lnTo>
                    <a:pt x="3816477" y="154965"/>
                  </a:lnTo>
                  <a:lnTo>
                    <a:pt x="3940683" y="154965"/>
                  </a:lnTo>
                  <a:lnTo>
                    <a:pt x="3940683" y="34518"/>
                  </a:lnTo>
                  <a:lnTo>
                    <a:pt x="3784587" y="34518"/>
                  </a:lnTo>
                  <a:lnTo>
                    <a:pt x="3784587" y="59664"/>
                  </a:lnTo>
                  <a:lnTo>
                    <a:pt x="3909542" y="59664"/>
                  </a:lnTo>
                  <a:lnTo>
                    <a:pt x="3909542" y="129832"/>
                  </a:lnTo>
                  <a:lnTo>
                    <a:pt x="3785717" y="129832"/>
                  </a:lnTo>
                  <a:lnTo>
                    <a:pt x="3785717" y="258914"/>
                  </a:lnTo>
                  <a:lnTo>
                    <a:pt x="3813479" y="258914"/>
                  </a:lnTo>
                  <a:lnTo>
                    <a:pt x="3855809" y="258394"/>
                  </a:lnTo>
                  <a:lnTo>
                    <a:pt x="3897160" y="256514"/>
                  </a:lnTo>
                  <a:lnTo>
                    <a:pt x="3939057" y="252730"/>
                  </a:lnTo>
                  <a:lnTo>
                    <a:pt x="3983088" y="246532"/>
                  </a:lnTo>
                  <a:close/>
                </a:path>
                <a:path w="14640560" h="791209">
                  <a:moveTo>
                    <a:pt x="4042372" y="3009"/>
                  </a:moveTo>
                  <a:lnTo>
                    <a:pt x="4011599" y="3009"/>
                  </a:lnTo>
                  <a:lnTo>
                    <a:pt x="4011599" y="340334"/>
                  </a:lnTo>
                  <a:lnTo>
                    <a:pt x="4042372" y="340334"/>
                  </a:lnTo>
                  <a:lnTo>
                    <a:pt x="4042372" y="3009"/>
                  </a:lnTo>
                  <a:close/>
                </a:path>
                <a:path w="14640560" h="791209">
                  <a:moveTo>
                    <a:pt x="4383456" y="112826"/>
                  </a:moveTo>
                  <a:lnTo>
                    <a:pt x="4180827" y="112826"/>
                  </a:lnTo>
                  <a:lnTo>
                    <a:pt x="4180827" y="83616"/>
                  </a:lnTo>
                  <a:lnTo>
                    <a:pt x="4377448" y="83616"/>
                  </a:lnTo>
                  <a:lnTo>
                    <a:pt x="4377448" y="62026"/>
                  </a:lnTo>
                  <a:lnTo>
                    <a:pt x="4377448" y="35356"/>
                  </a:lnTo>
                  <a:lnTo>
                    <a:pt x="4377448" y="13766"/>
                  </a:lnTo>
                  <a:lnTo>
                    <a:pt x="4149687" y="13766"/>
                  </a:lnTo>
                  <a:lnTo>
                    <a:pt x="4149687" y="35356"/>
                  </a:lnTo>
                  <a:lnTo>
                    <a:pt x="4347057" y="35356"/>
                  </a:lnTo>
                  <a:lnTo>
                    <a:pt x="4347057" y="62026"/>
                  </a:lnTo>
                  <a:lnTo>
                    <a:pt x="4150436" y="62026"/>
                  </a:lnTo>
                  <a:lnTo>
                    <a:pt x="4150436" y="83616"/>
                  </a:lnTo>
                  <a:lnTo>
                    <a:pt x="4150436" y="112826"/>
                  </a:lnTo>
                  <a:lnTo>
                    <a:pt x="4150436" y="134416"/>
                  </a:lnTo>
                  <a:lnTo>
                    <a:pt x="4383456" y="134416"/>
                  </a:lnTo>
                  <a:lnTo>
                    <a:pt x="4383456" y="112826"/>
                  </a:lnTo>
                  <a:close/>
                </a:path>
                <a:path w="14640560" h="791209">
                  <a:moveTo>
                    <a:pt x="4389082" y="313486"/>
                  </a:moveTo>
                  <a:lnTo>
                    <a:pt x="4178947" y="313486"/>
                  </a:lnTo>
                  <a:lnTo>
                    <a:pt x="4178947" y="281736"/>
                  </a:lnTo>
                  <a:lnTo>
                    <a:pt x="4378579" y="281736"/>
                  </a:lnTo>
                  <a:lnTo>
                    <a:pt x="4378579" y="261416"/>
                  </a:lnTo>
                  <a:lnTo>
                    <a:pt x="4378579" y="232206"/>
                  </a:lnTo>
                  <a:lnTo>
                    <a:pt x="4378579" y="210616"/>
                  </a:lnTo>
                  <a:lnTo>
                    <a:pt x="4147807" y="210616"/>
                  </a:lnTo>
                  <a:lnTo>
                    <a:pt x="4147807" y="232206"/>
                  </a:lnTo>
                  <a:lnTo>
                    <a:pt x="4348175" y="232206"/>
                  </a:lnTo>
                  <a:lnTo>
                    <a:pt x="4348175" y="261416"/>
                  </a:lnTo>
                  <a:lnTo>
                    <a:pt x="4148556" y="261416"/>
                  </a:lnTo>
                  <a:lnTo>
                    <a:pt x="4148556" y="281736"/>
                  </a:lnTo>
                  <a:lnTo>
                    <a:pt x="4148556" y="313486"/>
                  </a:lnTo>
                  <a:lnTo>
                    <a:pt x="4148556" y="335076"/>
                  </a:lnTo>
                  <a:lnTo>
                    <a:pt x="4389082" y="335076"/>
                  </a:lnTo>
                  <a:lnTo>
                    <a:pt x="4389082" y="313486"/>
                  </a:lnTo>
                  <a:close/>
                </a:path>
                <a:path w="14640560" h="791209">
                  <a:moveTo>
                    <a:pt x="4416476" y="159854"/>
                  </a:moveTo>
                  <a:lnTo>
                    <a:pt x="4111409" y="159854"/>
                  </a:lnTo>
                  <a:lnTo>
                    <a:pt x="4111409" y="183108"/>
                  </a:lnTo>
                  <a:lnTo>
                    <a:pt x="4416476" y="183108"/>
                  </a:lnTo>
                  <a:lnTo>
                    <a:pt x="4416476" y="159854"/>
                  </a:lnTo>
                  <a:close/>
                </a:path>
                <a:path w="14640560" h="791209">
                  <a:moveTo>
                    <a:pt x="4757826" y="146342"/>
                  </a:moveTo>
                  <a:lnTo>
                    <a:pt x="4724514" y="129933"/>
                  </a:lnTo>
                  <a:lnTo>
                    <a:pt x="4698403" y="106286"/>
                  </a:lnTo>
                  <a:lnTo>
                    <a:pt x="4692586" y="96431"/>
                  </a:lnTo>
                  <a:lnTo>
                    <a:pt x="4681372" y="77431"/>
                  </a:lnTo>
                  <a:lnTo>
                    <a:pt x="4675276" y="45402"/>
                  </a:lnTo>
                  <a:lnTo>
                    <a:pt x="4675276" y="14262"/>
                  </a:lnTo>
                  <a:lnTo>
                    <a:pt x="4644885" y="14262"/>
                  </a:lnTo>
                  <a:lnTo>
                    <a:pt x="4644885" y="45402"/>
                  </a:lnTo>
                  <a:lnTo>
                    <a:pt x="4638878" y="80505"/>
                  </a:lnTo>
                  <a:lnTo>
                    <a:pt x="4621860" y="111442"/>
                  </a:lnTo>
                  <a:lnTo>
                    <a:pt x="4595342" y="136474"/>
                  </a:lnTo>
                  <a:lnTo>
                    <a:pt x="4560836" y="153847"/>
                  </a:lnTo>
                  <a:lnTo>
                    <a:pt x="4576965" y="178231"/>
                  </a:lnTo>
                  <a:lnTo>
                    <a:pt x="4604715" y="164604"/>
                  </a:lnTo>
                  <a:lnTo>
                    <a:pt x="4628426" y="146062"/>
                  </a:lnTo>
                  <a:lnTo>
                    <a:pt x="4647412" y="123151"/>
                  </a:lnTo>
                  <a:lnTo>
                    <a:pt x="4661027" y="96431"/>
                  </a:lnTo>
                  <a:lnTo>
                    <a:pt x="4674628" y="120548"/>
                  </a:lnTo>
                  <a:lnTo>
                    <a:pt x="4693107" y="141274"/>
                  </a:lnTo>
                  <a:lnTo>
                    <a:pt x="4715789" y="158064"/>
                  </a:lnTo>
                  <a:lnTo>
                    <a:pt x="4742065" y="170357"/>
                  </a:lnTo>
                  <a:lnTo>
                    <a:pt x="4757826" y="146342"/>
                  </a:lnTo>
                  <a:close/>
                </a:path>
                <a:path w="14640560" h="791209">
                  <a:moveTo>
                    <a:pt x="4838509" y="3759"/>
                  </a:moveTo>
                  <a:lnTo>
                    <a:pt x="4807356" y="3759"/>
                  </a:lnTo>
                  <a:lnTo>
                    <a:pt x="4807356" y="64541"/>
                  </a:lnTo>
                  <a:lnTo>
                    <a:pt x="4734191" y="64541"/>
                  </a:lnTo>
                  <a:lnTo>
                    <a:pt x="4734191" y="89687"/>
                  </a:lnTo>
                  <a:lnTo>
                    <a:pt x="4807356" y="89687"/>
                  </a:lnTo>
                  <a:lnTo>
                    <a:pt x="4807356" y="177482"/>
                  </a:lnTo>
                  <a:lnTo>
                    <a:pt x="4838509" y="177482"/>
                  </a:lnTo>
                  <a:lnTo>
                    <a:pt x="4838509" y="3759"/>
                  </a:lnTo>
                  <a:close/>
                </a:path>
                <a:path w="14640560" h="791209">
                  <a:moveTo>
                    <a:pt x="4851260" y="311061"/>
                  </a:moveTo>
                  <a:lnTo>
                    <a:pt x="4652772" y="311061"/>
                  </a:lnTo>
                  <a:lnTo>
                    <a:pt x="4652772" y="275043"/>
                  </a:lnTo>
                  <a:lnTo>
                    <a:pt x="4838509" y="275043"/>
                  </a:lnTo>
                  <a:lnTo>
                    <a:pt x="4838509" y="194373"/>
                  </a:lnTo>
                  <a:lnTo>
                    <a:pt x="4621619" y="194373"/>
                  </a:lnTo>
                  <a:lnTo>
                    <a:pt x="4621619" y="218757"/>
                  </a:lnTo>
                  <a:lnTo>
                    <a:pt x="4808105" y="218757"/>
                  </a:lnTo>
                  <a:lnTo>
                    <a:pt x="4808105" y="251777"/>
                  </a:lnTo>
                  <a:lnTo>
                    <a:pt x="4622368" y="251777"/>
                  </a:lnTo>
                  <a:lnTo>
                    <a:pt x="4622368" y="335457"/>
                  </a:lnTo>
                  <a:lnTo>
                    <a:pt x="4851260" y="335457"/>
                  </a:lnTo>
                  <a:lnTo>
                    <a:pt x="4851260" y="311061"/>
                  </a:lnTo>
                  <a:close/>
                </a:path>
                <a:path w="14640560" h="791209">
                  <a:moveTo>
                    <a:pt x="5104917" y="167347"/>
                  </a:moveTo>
                  <a:lnTo>
                    <a:pt x="5045722" y="125653"/>
                  </a:lnTo>
                  <a:lnTo>
                    <a:pt x="5023116" y="64541"/>
                  </a:lnTo>
                  <a:lnTo>
                    <a:pt x="5023116" y="52908"/>
                  </a:lnTo>
                  <a:lnTo>
                    <a:pt x="5097030" y="52908"/>
                  </a:lnTo>
                  <a:lnTo>
                    <a:pt x="5097030" y="28143"/>
                  </a:lnTo>
                  <a:lnTo>
                    <a:pt x="4917300" y="28143"/>
                  </a:lnTo>
                  <a:lnTo>
                    <a:pt x="4917300" y="52908"/>
                  </a:lnTo>
                  <a:lnTo>
                    <a:pt x="4992344" y="52908"/>
                  </a:lnTo>
                  <a:lnTo>
                    <a:pt x="4992344" y="64541"/>
                  </a:lnTo>
                  <a:lnTo>
                    <a:pt x="4986172" y="99910"/>
                  </a:lnTo>
                  <a:lnTo>
                    <a:pt x="4968799" y="131889"/>
                  </a:lnTo>
                  <a:lnTo>
                    <a:pt x="4942002" y="158254"/>
                  </a:lnTo>
                  <a:lnTo>
                    <a:pt x="4907546" y="176733"/>
                  </a:lnTo>
                  <a:lnTo>
                    <a:pt x="4923675" y="201129"/>
                  </a:lnTo>
                  <a:lnTo>
                    <a:pt x="4951552" y="186905"/>
                  </a:lnTo>
                  <a:lnTo>
                    <a:pt x="4975504" y="167347"/>
                  </a:lnTo>
                  <a:lnTo>
                    <a:pt x="4994757" y="143294"/>
                  </a:lnTo>
                  <a:lnTo>
                    <a:pt x="5008486" y="115570"/>
                  </a:lnTo>
                  <a:lnTo>
                    <a:pt x="5022037" y="140081"/>
                  </a:lnTo>
                  <a:lnTo>
                    <a:pt x="5040427" y="161353"/>
                  </a:lnTo>
                  <a:lnTo>
                    <a:pt x="5063096" y="178676"/>
                  </a:lnTo>
                  <a:lnTo>
                    <a:pt x="5089525" y="191363"/>
                  </a:lnTo>
                  <a:lnTo>
                    <a:pt x="5104917" y="167347"/>
                  </a:lnTo>
                  <a:close/>
                </a:path>
                <a:path w="14640560" h="791209">
                  <a:moveTo>
                    <a:pt x="5183708" y="3759"/>
                  </a:moveTo>
                  <a:lnTo>
                    <a:pt x="5152568" y="3759"/>
                  </a:lnTo>
                  <a:lnTo>
                    <a:pt x="5152568" y="90805"/>
                  </a:lnTo>
                  <a:lnTo>
                    <a:pt x="5086159" y="90805"/>
                  </a:lnTo>
                  <a:lnTo>
                    <a:pt x="5086159" y="115951"/>
                  </a:lnTo>
                  <a:lnTo>
                    <a:pt x="5152568" y="115951"/>
                  </a:lnTo>
                  <a:lnTo>
                    <a:pt x="5152568" y="204127"/>
                  </a:lnTo>
                  <a:lnTo>
                    <a:pt x="5183708" y="204127"/>
                  </a:lnTo>
                  <a:lnTo>
                    <a:pt x="5183708" y="3759"/>
                  </a:lnTo>
                  <a:close/>
                </a:path>
                <a:path w="14640560" h="791209">
                  <a:moveTo>
                    <a:pt x="5184470" y="277291"/>
                  </a:moveTo>
                  <a:lnTo>
                    <a:pt x="5176698" y="250723"/>
                  </a:lnTo>
                  <a:lnTo>
                    <a:pt x="5162613" y="238277"/>
                  </a:lnTo>
                  <a:lnTo>
                    <a:pt x="5154447" y="231051"/>
                  </a:lnTo>
                  <a:lnTo>
                    <a:pt x="5154066" y="230924"/>
                  </a:lnTo>
                  <a:lnTo>
                    <a:pt x="5154066" y="277291"/>
                  </a:lnTo>
                  <a:lnTo>
                    <a:pt x="5148465" y="293624"/>
                  </a:lnTo>
                  <a:lnTo>
                    <a:pt x="5132349" y="305765"/>
                  </a:lnTo>
                  <a:lnTo>
                    <a:pt x="5106733" y="313334"/>
                  </a:lnTo>
                  <a:lnTo>
                    <a:pt x="5072646" y="315937"/>
                  </a:lnTo>
                  <a:lnTo>
                    <a:pt x="5038547" y="313334"/>
                  </a:lnTo>
                  <a:lnTo>
                    <a:pt x="5012944" y="305765"/>
                  </a:lnTo>
                  <a:lnTo>
                    <a:pt x="4996815" y="293624"/>
                  </a:lnTo>
                  <a:lnTo>
                    <a:pt x="4991227" y="277291"/>
                  </a:lnTo>
                  <a:lnTo>
                    <a:pt x="4996815" y="260908"/>
                  </a:lnTo>
                  <a:lnTo>
                    <a:pt x="5012944" y="248640"/>
                  </a:lnTo>
                  <a:lnTo>
                    <a:pt x="5038547" y="240944"/>
                  </a:lnTo>
                  <a:lnTo>
                    <a:pt x="5072646" y="238277"/>
                  </a:lnTo>
                  <a:lnTo>
                    <a:pt x="5106733" y="240944"/>
                  </a:lnTo>
                  <a:lnTo>
                    <a:pt x="5132349" y="248640"/>
                  </a:lnTo>
                  <a:lnTo>
                    <a:pt x="5148465" y="260908"/>
                  </a:lnTo>
                  <a:lnTo>
                    <a:pt x="5154066" y="277291"/>
                  </a:lnTo>
                  <a:lnTo>
                    <a:pt x="5154066" y="230924"/>
                  </a:lnTo>
                  <a:lnTo>
                    <a:pt x="5119243" y="218833"/>
                  </a:lnTo>
                  <a:lnTo>
                    <a:pt x="5072646" y="214630"/>
                  </a:lnTo>
                  <a:lnTo>
                    <a:pt x="5025987" y="218833"/>
                  </a:lnTo>
                  <a:lnTo>
                    <a:pt x="4990655" y="231051"/>
                  </a:lnTo>
                  <a:lnTo>
                    <a:pt x="4968278" y="250723"/>
                  </a:lnTo>
                  <a:lnTo>
                    <a:pt x="4960455" y="277291"/>
                  </a:lnTo>
                  <a:lnTo>
                    <a:pt x="4968278" y="303860"/>
                  </a:lnTo>
                  <a:lnTo>
                    <a:pt x="4990655" y="323545"/>
                  </a:lnTo>
                  <a:lnTo>
                    <a:pt x="5025987" y="335762"/>
                  </a:lnTo>
                  <a:lnTo>
                    <a:pt x="5072646" y="339953"/>
                  </a:lnTo>
                  <a:lnTo>
                    <a:pt x="5119243" y="335762"/>
                  </a:lnTo>
                  <a:lnTo>
                    <a:pt x="5154447" y="323545"/>
                  </a:lnTo>
                  <a:lnTo>
                    <a:pt x="5163045" y="315937"/>
                  </a:lnTo>
                  <a:lnTo>
                    <a:pt x="5176698" y="303860"/>
                  </a:lnTo>
                  <a:lnTo>
                    <a:pt x="5184470" y="277291"/>
                  </a:lnTo>
                  <a:close/>
                </a:path>
                <a:path w="14640560" h="791209">
                  <a:moveTo>
                    <a:pt x="5432488" y="187617"/>
                  </a:moveTo>
                  <a:lnTo>
                    <a:pt x="5426405" y="156324"/>
                  </a:lnTo>
                  <a:lnTo>
                    <a:pt x="5411978" y="135458"/>
                  </a:lnTo>
                  <a:lnTo>
                    <a:pt x="5409412" y="131749"/>
                  </a:lnTo>
                  <a:lnTo>
                    <a:pt x="5403227" y="127939"/>
                  </a:lnTo>
                  <a:lnTo>
                    <a:pt x="5403227" y="187617"/>
                  </a:lnTo>
                  <a:lnTo>
                    <a:pt x="5399278" y="208368"/>
                  </a:lnTo>
                  <a:lnTo>
                    <a:pt x="5388305" y="224764"/>
                  </a:lnTo>
                  <a:lnTo>
                    <a:pt x="5371566" y="235521"/>
                  </a:lnTo>
                  <a:lnTo>
                    <a:pt x="5350319" y="239395"/>
                  </a:lnTo>
                  <a:lnTo>
                    <a:pt x="5329288" y="235521"/>
                  </a:lnTo>
                  <a:lnTo>
                    <a:pt x="5312651" y="224764"/>
                  </a:lnTo>
                  <a:lnTo>
                    <a:pt x="5301716" y="208368"/>
                  </a:lnTo>
                  <a:lnTo>
                    <a:pt x="5297779" y="187617"/>
                  </a:lnTo>
                  <a:lnTo>
                    <a:pt x="5301716" y="166649"/>
                  </a:lnTo>
                  <a:lnTo>
                    <a:pt x="5312651" y="150139"/>
                  </a:lnTo>
                  <a:lnTo>
                    <a:pt x="5329288" y="139331"/>
                  </a:lnTo>
                  <a:lnTo>
                    <a:pt x="5350319" y="135458"/>
                  </a:lnTo>
                  <a:lnTo>
                    <a:pt x="5371566" y="139331"/>
                  </a:lnTo>
                  <a:lnTo>
                    <a:pt x="5388305" y="150139"/>
                  </a:lnTo>
                  <a:lnTo>
                    <a:pt x="5399278" y="166649"/>
                  </a:lnTo>
                  <a:lnTo>
                    <a:pt x="5403227" y="187617"/>
                  </a:lnTo>
                  <a:lnTo>
                    <a:pt x="5403227" y="127939"/>
                  </a:lnTo>
                  <a:lnTo>
                    <a:pt x="5383415" y="115697"/>
                  </a:lnTo>
                  <a:lnTo>
                    <a:pt x="5350319" y="109943"/>
                  </a:lnTo>
                  <a:lnTo>
                    <a:pt x="5317642" y="115697"/>
                  </a:lnTo>
                  <a:lnTo>
                    <a:pt x="5291874" y="131749"/>
                  </a:lnTo>
                  <a:lnTo>
                    <a:pt x="5274970" y="156324"/>
                  </a:lnTo>
                  <a:lnTo>
                    <a:pt x="5268887" y="187617"/>
                  </a:lnTo>
                  <a:lnTo>
                    <a:pt x="5274970" y="219011"/>
                  </a:lnTo>
                  <a:lnTo>
                    <a:pt x="5291874" y="243433"/>
                  </a:lnTo>
                  <a:lnTo>
                    <a:pt x="5317642" y="259270"/>
                  </a:lnTo>
                  <a:lnTo>
                    <a:pt x="5350319" y="264909"/>
                  </a:lnTo>
                  <a:lnTo>
                    <a:pt x="5383415" y="259270"/>
                  </a:lnTo>
                  <a:lnTo>
                    <a:pt x="5409412" y="243433"/>
                  </a:lnTo>
                  <a:lnTo>
                    <a:pt x="5412219" y="239395"/>
                  </a:lnTo>
                  <a:lnTo>
                    <a:pt x="5426405" y="219011"/>
                  </a:lnTo>
                  <a:lnTo>
                    <a:pt x="5432488" y="187617"/>
                  </a:lnTo>
                  <a:close/>
                </a:path>
                <a:path w="14640560" h="791209">
                  <a:moveTo>
                    <a:pt x="5448249" y="57416"/>
                  </a:moveTo>
                  <a:lnTo>
                    <a:pt x="5365318" y="57416"/>
                  </a:lnTo>
                  <a:lnTo>
                    <a:pt x="5365318" y="7505"/>
                  </a:lnTo>
                  <a:lnTo>
                    <a:pt x="5334559" y="7505"/>
                  </a:lnTo>
                  <a:lnTo>
                    <a:pt x="5334559" y="57416"/>
                  </a:lnTo>
                  <a:lnTo>
                    <a:pt x="5249748" y="57416"/>
                  </a:lnTo>
                  <a:lnTo>
                    <a:pt x="5249748" y="82181"/>
                  </a:lnTo>
                  <a:lnTo>
                    <a:pt x="5448249" y="82181"/>
                  </a:lnTo>
                  <a:lnTo>
                    <a:pt x="5448249" y="57416"/>
                  </a:lnTo>
                  <a:close/>
                </a:path>
                <a:path w="14640560" h="791209">
                  <a:moveTo>
                    <a:pt x="5566067" y="141833"/>
                  </a:moveTo>
                  <a:lnTo>
                    <a:pt x="5510911" y="141833"/>
                  </a:lnTo>
                  <a:lnTo>
                    <a:pt x="5510911" y="3759"/>
                  </a:lnTo>
                  <a:lnTo>
                    <a:pt x="5480139" y="3759"/>
                  </a:lnTo>
                  <a:lnTo>
                    <a:pt x="5480139" y="339953"/>
                  </a:lnTo>
                  <a:lnTo>
                    <a:pt x="5510911" y="339953"/>
                  </a:lnTo>
                  <a:lnTo>
                    <a:pt x="5510911" y="167728"/>
                  </a:lnTo>
                  <a:lnTo>
                    <a:pt x="5566067" y="167728"/>
                  </a:lnTo>
                  <a:lnTo>
                    <a:pt x="5566067" y="141833"/>
                  </a:lnTo>
                  <a:close/>
                </a:path>
                <a:path w="14640560" h="791209">
                  <a:moveTo>
                    <a:pt x="5865126" y="37147"/>
                  </a:moveTo>
                  <a:lnTo>
                    <a:pt x="5629110" y="37147"/>
                  </a:lnTo>
                  <a:lnTo>
                    <a:pt x="5629110" y="62293"/>
                  </a:lnTo>
                  <a:lnTo>
                    <a:pt x="5834354" y="62293"/>
                  </a:lnTo>
                  <a:lnTo>
                    <a:pt x="5834354" y="70548"/>
                  </a:lnTo>
                  <a:lnTo>
                    <a:pt x="5834164" y="102374"/>
                  </a:lnTo>
                  <a:lnTo>
                    <a:pt x="5832767" y="137706"/>
                  </a:lnTo>
                  <a:lnTo>
                    <a:pt x="5828982" y="177558"/>
                  </a:lnTo>
                  <a:lnTo>
                    <a:pt x="5821604" y="222885"/>
                  </a:lnTo>
                  <a:lnTo>
                    <a:pt x="5852363" y="226263"/>
                  </a:lnTo>
                  <a:lnTo>
                    <a:pt x="5859742" y="179133"/>
                  </a:lnTo>
                  <a:lnTo>
                    <a:pt x="5863526" y="138557"/>
                  </a:lnTo>
                  <a:lnTo>
                    <a:pt x="5864923" y="102895"/>
                  </a:lnTo>
                  <a:lnTo>
                    <a:pt x="5865126" y="70548"/>
                  </a:lnTo>
                  <a:lnTo>
                    <a:pt x="5865126" y="37147"/>
                  </a:lnTo>
                  <a:close/>
                </a:path>
                <a:path w="14640560" h="791209">
                  <a:moveTo>
                    <a:pt x="5901525" y="267538"/>
                  </a:moveTo>
                  <a:lnTo>
                    <a:pt x="5746178" y="267538"/>
                  </a:lnTo>
                  <a:lnTo>
                    <a:pt x="5746178" y="147091"/>
                  </a:lnTo>
                  <a:lnTo>
                    <a:pt x="5715406" y="147091"/>
                  </a:lnTo>
                  <a:lnTo>
                    <a:pt x="5715406" y="267538"/>
                  </a:lnTo>
                  <a:lnTo>
                    <a:pt x="5597220" y="267538"/>
                  </a:lnTo>
                  <a:lnTo>
                    <a:pt x="5597220" y="292684"/>
                  </a:lnTo>
                  <a:lnTo>
                    <a:pt x="5901525" y="292684"/>
                  </a:lnTo>
                  <a:lnTo>
                    <a:pt x="5901525" y="267538"/>
                  </a:lnTo>
                  <a:close/>
                </a:path>
                <a:path w="14640560" h="791209">
                  <a:moveTo>
                    <a:pt x="6005080" y="305066"/>
                  </a:moveTo>
                  <a:lnTo>
                    <a:pt x="6003099" y="288124"/>
                  </a:lnTo>
                  <a:lnTo>
                    <a:pt x="5997397" y="275374"/>
                  </a:lnTo>
                  <a:lnTo>
                    <a:pt x="5988304" y="267335"/>
                  </a:lnTo>
                  <a:lnTo>
                    <a:pt x="5976188" y="264541"/>
                  </a:lnTo>
                  <a:lnTo>
                    <a:pt x="5966295" y="266230"/>
                  </a:lnTo>
                  <a:lnTo>
                    <a:pt x="5958040" y="271056"/>
                  </a:lnTo>
                  <a:lnTo>
                    <a:pt x="5952401" y="278625"/>
                  </a:lnTo>
                  <a:lnTo>
                    <a:pt x="5950305" y="288556"/>
                  </a:lnTo>
                  <a:lnTo>
                    <a:pt x="5952388" y="298958"/>
                  </a:lnTo>
                  <a:lnTo>
                    <a:pt x="5957951" y="306463"/>
                  </a:lnTo>
                  <a:lnTo>
                    <a:pt x="5965977" y="311035"/>
                  </a:lnTo>
                  <a:lnTo>
                    <a:pt x="5975439" y="312572"/>
                  </a:lnTo>
                  <a:lnTo>
                    <a:pt x="5978068" y="312572"/>
                  </a:lnTo>
                  <a:lnTo>
                    <a:pt x="5979566" y="312191"/>
                  </a:lnTo>
                  <a:lnTo>
                    <a:pt x="5976823" y="328396"/>
                  </a:lnTo>
                  <a:lnTo>
                    <a:pt x="5969393" y="342493"/>
                  </a:lnTo>
                  <a:lnTo>
                    <a:pt x="5957671" y="354190"/>
                  </a:lnTo>
                  <a:lnTo>
                    <a:pt x="5942050" y="363220"/>
                  </a:lnTo>
                  <a:lnTo>
                    <a:pt x="5950305" y="383489"/>
                  </a:lnTo>
                  <a:lnTo>
                    <a:pt x="5973115" y="370281"/>
                  </a:lnTo>
                  <a:lnTo>
                    <a:pt x="5990361" y="352437"/>
                  </a:lnTo>
                  <a:lnTo>
                    <a:pt x="6001270" y="330504"/>
                  </a:lnTo>
                  <a:lnTo>
                    <a:pt x="6005080" y="305066"/>
                  </a:lnTo>
                  <a:close/>
                </a:path>
                <a:path w="14640560" h="791209">
                  <a:moveTo>
                    <a:pt x="6334747" y="146710"/>
                  </a:moveTo>
                  <a:lnTo>
                    <a:pt x="6328397" y="98132"/>
                  </a:lnTo>
                  <a:lnTo>
                    <a:pt x="6310681" y="61112"/>
                  </a:lnTo>
                  <a:lnTo>
                    <a:pt x="6305994" y="57035"/>
                  </a:lnTo>
                  <a:lnTo>
                    <a:pt x="6305105" y="56273"/>
                  </a:lnTo>
                  <a:lnTo>
                    <a:pt x="6305105" y="146710"/>
                  </a:lnTo>
                  <a:lnTo>
                    <a:pt x="6300952" y="183896"/>
                  </a:lnTo>
                  <a:lnTo>
                    <a:pt x="6289383" y="212293"/>
                  </a:lnTo>
                  <a:lnTo>
                    <a:pt x="6271704" y="230403"/>
                  </a:lnTo>
                  <a:lnTo>
                    <a:pt x="6249187" y="236766"/>
                  </a:lnTo>
                  <a:lnTo>
                    <a:pt x="6226467" y="230403"/>
                  </a:lnTo>
                  <a:lnTo>
                    <a:pt x="6208661" y="212293"/>
                  </a:lnTo>
                  <a:lnTo>
                    <a:pt x="6197054" y="183896"/>
                  </a:lnTo>
                  <a:lnTo>
                    <a:pt x="6192901" y="146710"/>
                  </a:lnTo>
                  <a:lnTo>
                    <a:pt x="6197054" y="109753"/>
                  </a:lnTo>
                  <a:lnTo>
                    <a:pt x="6208661" y="81470"/>
                  </a:lnTo>
                  <a:lnTo>
                    <a:pt x="6226467" y="63398"/>
                  </a:lnTo>
                  <a:lnTo>
                    <a:pt x="6249187" y="57035"/>
                  </a:lnTo>
                  <a:lnTo>
                    <a:pt x="6271704" y="63398"/>
                  </a:lnTo>
                  <a:lnTo>
                    <a:pt x="6289383" y="81470"/>
                  </a:lnTo>
                  <a:lnTo>
                    <a:pt x="6300952" y="109753"/>
                  </a:lnTo>
                  <a:lnTo>
                    <a:pt x="6305105" y="146710"/>
                  </a:lnTo>
                  <a:lnTo>
                    <a:pt x="6305105" y="56273"/>
                  </a:lnTo>
                  <a:lnTo>
                    <a:pt x="6283617" y="37541"/>
                  </a:lnTo>
                  <a:lnTo>
                    <a:pt x="6249187" y="29273"/>
                  </a:lnTo>
                  <a:lnTo>
                    <a:pt x="6214770" y="37541"/>
                  </a:lnTo>
                  <a:lnTo>
                    <a:pt x="6187706" y="61112"/>
                  </a:lnTo>
                  <a:lnTo>
                    <a:pt x="6169990" y="98132"/>
                  </a:lnTo>
                  <a:lnTo>
                    <a:pt x="6163640" y="146710"/>
                  </a:lnTo>
                  <a:lnTo>
                    <a:pt x="6169990" y="195300"/>
                  </a:lnTo>
                  <a:lnTo>
                    <a:pt x="6187706" y="232321"/>
                  </a:lnTo>
                  <a:lnTo>
                    <a:pt x="6214770" y="255892"/>
                  </a:lnTo>
                  <a:lnTo>
                    <a:pt x="6249187" y="264160"/>
                  </a:lnTo>
                  <a:lnTo>
                    <a:pt x="6283617" y="255892"/>
                  </a:lnTo>
                  <a:lnTo>
                    <a:pt x="6305562" y="236766"/>
                  </a:lnTo>
                  <a:lnTo>
                    <a:pt x="6310681" y="232321"/>
                  </a:lnTo>
                  <a:lnTo>
                    <a:pt x="6328397" y="195300"/>
                  </a:lnTo>
                  <a:lnTo>
                    <a:pt x="6334747" y="146710"/>
                  </a:lnTo>
                  <a:close/>
                </a:path>
                <a:path w="14640560" h="791209">
                  <a:moveTo>
                    <a:pt x="6426670" y="3378"/>
                  </a:moveTo>
                  <a:lnTo>
                    <a:pt x="6395910" y="3378"/>
                  </a:lnTo>
                  <a:lnTo>
                    <a:pt x="6395910" y="340702"/>
                  </a:lnTo>
                  <a:lnTo>
                    <a:pt x="6426670" y="340702"/>
                  </a:lnTo>
                  <a:lnTo>
                    <a:pt x="6426670" y="3378"/>
                  </a:lnTo>
                  <a:close/>
                </a:path>
                <a:path w="14640560" h="791209">
                  <a:moveTo>
                    <a:pt x="6762877" y="233476"/>
                  </a:moveTo>
                  <a:lnTo>
                    <a:pt x="6537363" y="233476"/>
                  </a:lnTo>
                  <a:lnTo>
                    <a:pt x="6537363" y="257606"/>
                  </a:lnTo>
                  <a:lnTo>
                    <a:pt x="6537363" y="310946"/>
                  </a:lnTo>
                  <a:lnTo>
                    <a:pt x="6537363" y="335076"/>
                  </a:lnTo>
                  <a:lnTo>
                    <a:pt x="6762877" y="335076"/>
                  </a:lnTo>
                  <a:lnTo>
                    <a:pt x="6762877" y="310946"/>
                  </a:lnTo>
                  <a:lnTo>
                    <a:pt x="6567386" y="310946"/>
                  </a:lnTo>
                  <a:lnTo>
                    <a:pt x="6567386" y="257606"/>
                  </a:lnTo>
                  <a:lnTo>
                    <a:pt x="6732486" y="257606"/>
                  </a:lnTo>
                  <a:lnTo>
                    <a:pt x="6732486" y="310692"/>
                  </a:lnTo>
                  <a:lnTo>
                    <a:pt x="6762877" y="310692"/>
                  </a:lnTo>
                  <a:lnTo>
                    <a:pt x="6762877" y="257606"/>
                  </a:lnTo>
                  <a:lnTo>
                    <a:pt x="6762877" y="257403"/>
                  </a:lnTo>
                  <a:lnTo>
                    <a:pt x="6762877" y="233476"/>
                  </a:lnTo>
                  <a:close/>
                </a:path>
                <a:path w="14640560" h="791209">
                  <a:moveTo>
                    <a:pt x="6769633" y="124256"/>
                  </a:moveTo>
                  <a:lnTo>
                    <a:pt x="6565887" y="124256"/>
                  </a:lnTo>
                  <a:lnTo>
                    <a:pt x="6565887" y="91236"/>
                  </a:lnTo>
                  <a:lnTo>
                    <a:pt x="6762509" y="91236"/>
                  </a:lnTo>
                  <a:lnTo>
                    <a:pt x="6762509" y="68376"/>
                  </a:lnTo>
                  <a:lnTo>
                    <a:pt x="6762509" y="35356"/>
                  </a:lnTo>
                  <a:lnTo>
                    <a:pt x="6762509" y="12496"/>
                  </a:lnTo>
                  <a:lnTo>
                    <a:pt x="6534734" y="12496"/>
                  </a:lnTo>
                  <a:lnTo>
                    <a:pt x="6534734" y="35356"/>
                  </a:lnTo>
                  <a:lnTo>
                    <a:pt x="6732105" y="35356"/>
                  </a:lnTo>
                  <a:lnTo>
                    <a:pt x="6732105" y="68376"/>
                  </a:lnTo>
                  <a:lnTo>
                    <a:pt x="6535496" y="68376"/>
                  </a:lnTo>
                  <a:lnTo>
                    <a:pt x="6535496" y="91236"/>
                  </a:lnTo>
                  <a:lnTo>
                    <a:pt x="6535496" y="124256"/>
                  </a:lnTo>
                  <a:lnTo>
                    <a:pt x="6535496" y="148386"/>
                  </a:lnTo>
                  <a:lnTo>
                    <a:pt x="6769633" y="148386"/>
                  </a:lnTo>
                  <a:lnTo>
                    <a:pt x="6769633" y="124256"/>
                  </a:lnTo>
                  <a:close/>
                </a:path>
                <a:path w="14640560" h="791209">
                  <a:moveTo>
                    <a:pt x="6801523" y="177114"/>
                  </a:moveTo>
                  <a:lnTo>
                    <a:pt x="6496469" y="177114"/>
                  </a:lnTo>
                  <a:lnTo>
                    <a:pt x="6496469" y="201879"/>
                  </a:lnTo>
                  <a:lnTo>
                    <a:pt x="6801523" y="201879"/>
                  </a:lnTo>
                  <a:lnTo>
                    <a:pt x="6801523" y="177114"/>
                  </a:lnTo>
                  <a:close/>
                </a:path>
                <a:path w="14640560" h="791209">
                  <a:moveTo>
                    <a:pt x="7026669" y="40157"/>
                  </a:moveTo>
                  <a:lnTo>
                    <a:pt x="6856679" y="40157"/>
                  </a:lnTo>
                  <a:lnTo>
                    <a:pt x="6856679" y="65290"/>
                  </a:lnTo>
                  <a:lnTo>
                    <a:pt x="6996646" y="65290"/>
                  </a:lnTo>
                  <a:lnTo>
                    <a:pt x="6996379" y="88176"/>
                  </a:lnTo>
                  <a:lnTo>
                    <a:pt x="6995096" y="116370"/>
                  </a:lnTo>
                  <a:lnTo>
                    <a:pt x="6992048" y="149987"/>
                  </a:lnTo>
                  <a:lnTo>
                    <a:pt x="6986511" y="189115"/>
                  </a:lnTo>
                  <a:lnTo>
                    <a:pt x="7017283" y="192112"/>
                  </a:lnTo>
                  <a:lnTo>
                    <a:pt x="7022706" y="148615"/>
                  </a:lnTo>
                  <a:lnTo>
                    <a:pt x="7025487" y="111963"/>
                  </a:lnTo>
                  <a:lnTo>
                    <a:pt x="7026516" y="81991"/>
                  </a:lnTo>
                  <a:lnTo>
                    <a:pt x="7026618" y="65290"/>
                  </a:lnTo>
                  <a:lnTo>
                    <a:pt x="7026669" y="40157"/>
                  </a:lnTo>
                  <a:close/>
                </a:path>
                <a:path w="14640560" h="791209">
                  <a:moveTo>
                    <a:pt x="7050303" y="253657"/>
                  </a:moveTo>
                  <a:lnTo>
                    <a:pt x="7049084" y="239026"/>
                  </a:lnTo>
                  <a:lnTo>
                    <a:pt x="7048424" y="231140"/>
                  </a:lnTo>
                  <a:lnTo>
                    <a:pt x="7022249" y="234061"/>
                  </a:lnTo>
                  <a:lnTo>
                    <a:pt x="6995185" y="236207"/>
                  </a:lnTo>
                  <a:lnTo>
                    <a:pt x="6967639" y="237794"/>
                  </a:lnTo>
                  <a:lnTo>
                    <a:pt x="6939991" y="239026"/>
                  </a:lnTo>
                  <a:lnTo>
                    <a:pt x="6939991" y="136207"/>
                  </a:lnTo>
                  <a:lnTo>
                    <a:pt x="6909587" y="136207"/>
                  </a:lnTo>
                  <a:lnTo>
                    <a:pt x="6909587" y="239776"/>
                  </a:lnTo>
                  <a:lnTo>
                    <a:pt x="6872541" y="240614"/>
                  </a:lnTo>
                  <a:lnTo>
                    <a:pt x="6838302" y="240893"/>
                  </a:lnTo>
                  <a:lnTo>
                    <a:pt x="6841680" y="266407"/>
                  </a:lnTo>
                  <a:lnTo>
                    <a:pt x="6889623" y="266001"/>
                  </a:lnTo>
                  <a:lnTo>
                    <a:pt x="6942188" y="264261"/>
                  </a:lnTo>
                  <a:lnTo>
                    <a:pt x="6996646" y="260400"/>
                  </a:lnTo>
                  <a:lnTo>
                    <a:pt x="7050303" y="253657"/>
                  </a:lnTo>
                  <a:close/>
                </a:path>
                <a:path w="14640560" h="791209">
                  <a:moveTo>
                    <a:pt x="7153491" y="144094"/>
                  </a:moveTo>
                  <a:lnTo>
                    <a:pt x="7099833" y="144094"/>
                  </a:lnTo>
                  <a:lnTo>
                    <a:pt x="7099833" y="3378"/>
                  </a:lnTo>
                  <a:lnTo>
                    <a:pt x="7069061" y="3378"/>
                  </a:lnTo>
                  <a:lnTo>
                    <a:pt x="7069061" y="339953"/>
                  </a:lnTo>
                  <a:lnTo>
                    <a:pt x="7099833" y="339953"/>
                  </a:lnTo>
                  <a:lnTo>
                    <a:pt x="7099833" y="169976"/>
                  </a:lnTo>
                  <a:lnTo>
                    <a:pt x="7153491" y="169976"/>
                  </a:lnTo>
                  <a:lnTo>
                    <a:pt x="7153491" y="144094"/>
                  </a:lnTo>
                  <a:close/>
                </a:path>
                <a:path w="14640560" h="791209">
                  <a:moveTo>
                    <a:pt x="7449909" y="242023"/>
                  </a:moveTo>
                  <a:lnTo>
                    <a:pt x="7448093" y="225894"/>
                  </a:lnTo>
                  <a:lnTo>
                    <a:pt x="7446912" y="215379"/>
                  </a:lnTo>
                  <a:lnTo>
                    <a:pt x="7417625" y="220294"/>
                  </a:lnTo>
                  <a:lnTo>
                    <a:pt x="7389914" y="223443"/>
                  </a:lnTo>
                  <a:lnTo>
                    <a:pt x="7363688" y="225196"/>
                  </a:lnTo>
                  <a:lnTo>
                    <a:pt x="7338835" y="225894"/>
                  </a:lnTo>
                  <a:lnTo>
                    <a:pt x="7338835" y="44284"/>
                  </a:lnTo>
                  <a:lnTo>
                    <a:pt x="7308075" y="44284"/>
                  </a:lnTo>
                  <a:lnTo>
                    <a:pt x="7308075" y="252526"/>
                  </a:lnTo>
                  <a:lnTo>
                    <a:pt x="7329462" y="252526"/>
                  </a:lnTo>
                  <a:lnTo>
                    <a:pt x="7357250" y="252107"/>
                  </a:lnTo>
                  <a:lnTo>
                    <a:pt x="7386307" y="250507"/>
                  </a:lnTo>
                  <a:lnTo>
                    <a:pt x="7417054" y="247307"/>
                  </a:lnTo>
                  <a:lnTo>
                    <a:pt x="7449909" y="242023"/>
                  </a:lnTo>
                  <a:close/>
                </a:path>
                <a:path w="14640560" h="791209">
                  <a:moveTo>
                    <a:pt x="7577112" y="3378"/>
                  </a:moveTo>
                  <a:lnTo>
                    <a:pt x="7547470" y="3378"/>
                  </a:lnTo>
                  <a:lnTo>
                    <a:pt x="7547470" y="140335"/>
                  </a:lnTo>
                  <a:lnTo>
                    <a:pt x="7499807" y="140335"/>
                  </a:lnTo>
                  <a:lnTo>
                    <a:pt x="7499807" y="10883"/>
                  </a:lnTo>
                  <a:lnTo>
                    <a:pt x="7470915" y="10883"/>
                  </a:lnTo>
                  <a:lnTo>
                    <a:pt x="7470915" y="322694"/>
                  </a:lnTo>
                  <a:lnTo>
                    <a:pt x="7499807" y="322694"/>
                  </a:lnTo>
                  <a:lnTo>
                    <a:pt x="7499807" y="165849"/>
                  </a:lnTo>
                  <a:lnTo>
                    <a:pt x="7547470" y="165849"/>
                  </a:lnTo>
                  <a:lnTo>
                    <a:pt x="7547470" y="339585"/>
                  </a:lnTo>
                  <a:lnTo>
                    <a:pt x="7577112" y="339585"/>
                  </a:lnTo>
                  <a:lnTo>
                    <a:pt x="7577112" y="165849"/>
                  </a:lnTo>
                  <a:lnTo>
                    <a:pt x="7577112" y="140335"/>
                  </a:lnTo>
                  <a:lnTo>
                    <a:pt x="7577112" y="3378"/>
                  </a:lnTo>
                  <a:close/>
                </a:path>
                <a:path w="14640560" h="791209">
                  <a:moveTo>
                    <a:pt x="7903934" y="279920"/>
                  </a:moveTo>
                  <a:lnTo>
                    <a:pt x="7896123" y="254241"/>
                  </a:lnTo>
                  <a:lnTo>
                    <a:pt x="7883690" y="243903"/>
                  </a:lnTo>
                  <a:lnTo>
                    <a:pt x="7873492" y="235407"/>
                  </a:lnTo>
                  <a:lnTo>
                    <a:pt x="7872793" y="235191"/>
                  </a:lnTo>
                  <a:lnTo>
                    <a:pt x="7872793" y="279920"/>
                  </a:lnTo>
                  <a:lnTo>
                    <a:pt x="7867040" y="295211"/>
                  </a:lnTo>
                  <a:lnTo>
                    <a:pt x="7850467" y="306514"/>
                  </a:lnTo>
                  <a:lnTo>
                    <a:pt x="7824038" y="313537"/>
                  </a:lnTo>
                  <a:lnTo>
                    <a:pt x="7788732" y="315937"/>
                  </a:lnTo>
                  <a:lnTo>
                    <a:pt x="7753286" y="313537"/>
                  </a:lnTo>
                  <a:lnTo>
                    <a:pt x="7726870" y="306514"/>
                  </a:lnTo>
                  <a:lnTo>
                    <a:pt x="7710386" y="295211"/>
                  </a:lnTo>
                  <a:lnTo>
                    <a:pt x="7704683" y="279920"/>
                  </a:lnTo>
                  <a:lnTo>
                    <a:pt x="7710386" y="264642"/>
                  </a:lnTo>
                  <a:lnTo>
                    <a:pt x="7726870" y="253326"/>
                  </a:lnTo>
                  <a:lnTo>
                    <a:pt x="7753286" y="246303"/>
                  </a:lnTo>
                  <a:lnTo>
                    <a:pt x="7788732" y="243903"/>
                  </a:lnTo>
                  <a:lnTo>
                    <a:pt x="7824038" y="246303"/>
                  </a:lnTo>
                  <a:lnTo>
                    <a:pt x="7850467" y="253326"/>
                  </a:lnTo>
                  <a:lnTo>
                    <a:pt x="7867040" y="264642"/>
                  </a:lnTo>
                  <a:lnTo>
                    <a:pt x="7872793" y="279920"/>
                  </a:lnTo>
                  <a:lnTo>
                    <a:pt x="7872793" y="235191"/>
                  </a:lnTo>
                  <a:lnTo>
                    <a:pt x="7837284" y="223824"/>
                  </a:lnTo>
                  <a:lnTo>
                    <a:pt x="7788732" y="219887"/>
                  </a:lnTo>
                  <a:lnTo>
                    <a:pt x="7740345" y="223824"/>
                  </a:lnTo>
                  <a:lnTo>
                    <a:pt x="7704125" y="235407"/>
                  </a:lnTo>
                  <a:lnTo>
                    <a:pt x="7681417" y="254241"/>
                  </a:lnTo>
                  <a:lnTo>
                    <a:pt x="7673543" y="279920"/>
                  </a:lnTo>
                  <a:lnTo>
                    <a:pt x="7681417" y="305549"/>
                  </a:lnTo>
                  <a:lnTo>
                    <a:pt x="7704125" y="324243"/>
                  </a:lnTo>
                  <a:lnTo>
                    <a:pt x="7740345" y="335699"/>
                  </a:lnTo>
                  <a:lnTo>
                    <a:pt x="7788732" y="339585"/>
                  </a:lnTo>
                  <a:lnTo>
                    <a:pt x="7837284" y="335699"/>
                  </a:lnTo>
                  <a:lnTo>
                    <a:pt x="7873492" y="324243"/>
                  </a:lnTo>
                  <a:lnTo>
                    <a:pt x="7883538" y="315937"/>
                  </a:lnTo>
                  <a:lnTo>
                    <a:pt x="7896123" y="305549"/>
                  </a:lnTo>
                  <a:lnTo>
                    <a:pt x="7903934" y="279920"/>
                  </a:lnTo>
                  <a:close/>
                </a:path>
                <a:path w="14640560" h="791209">
                  <a:moveTo>
                    <a:pt x="7941081" y="169976"/>
                  </a:moveTo>
                  <a:lnTo>
                    <a:pt x="7866037" y="169976"/>
                  </a:lnTo>
                  <a:lnTo>
                    <a:pt x="7866037" y="130581"/>
                  </a:lnTo>
                  <a:lnTo>
                    <a:pt x="7866037" y="122326"/>
                  </a:lnTo>
                  <a:lnTo>
                    <a:pt x="7904188" y="87922"/>
                  </a:lnTo>
                  <a:lnTo>
                    <a:pt x="7906931" y="72047"/>
                  </a:lnTo>
                  <a:lnTo>
                    <a:pt x="7898752" y="45631"/>
                  </a:lnTo>
                  <a:lnTo>
                    <a:pt x="7884173" y="33401"/>
                  </a:lnTo>
                  <a:lnTo>
                    <a:pt x="7875410" y="26060"/>
                  </a:lnTo>
                  <a:lnTo>
                    <a:pt x="7875410" y="72047"/>
                  </a:lnTo>
                  <a:lnTo>
                    <a:pt x="7869415" y="88214"/>
                  </a:lnTo>
                  <a:lnTo>
                    <a:pt x="7852194" y="100380"/>
                  </a:lnTo>
                  <a:lnTo>
                    <a:pt x="7835646" y="105029"/>
                  </a:lnTo>
                  <a:lnTo>
                    <a:pt x="7835646" y="130581"/>
                  </a:lnTo>
                  <a:lnTo>
                    <a:pt x="7835646" y="169976"/>
                  </a:lnTo>
                  <a:lnTo>
                    <a:pt x="7742212" y="169976"/>
                  </a:lnTo>
                  <a:lnTo>
                    <a:pt x="7742212" y="130581"/>
                  </a:lnTo>
                  <a:lnTo>
                    <a:pt x="7752956" y="132118"/>
                  </a:lnTo>
                  <a:lnTo>
                    <a:pt x="7764348" y="133299"/>
                  </a:lnTo>
                  <a:lnTo>
                    <a:pt x="7776299" y="134061"/>
                  </a:lnTo>
                  <a:lnTo>
                    <a:pt x="7788732" y="134327"/>
                  </a:lnTo>
                  <a:lnTo>
                    <a:pt x="7801394" y="134061"/>
                  </a:lnTo>
                  <a:lnTo>
                    <a:pt x="7813459" y="133299"/>
                  </a:lnTo>
                  <a:lnTo>
                    <a:pt x="7824889" y="132118"/>
                  </a:lnTo>
                  <a:lnTo>
                    <a:pt x="7835646" y="130581"/>
                  </a:lnTo>
                  <a:lnTo>
                    <a:pt x="7835646" y="105029"/>
                  </a:lnTo>
                  <a:lnTo>
                    <a:pt x="7824914" y="108026"/>
                  </a:lnTo>
                  <a:lnTo>
                    <a:pt x="7788732" y="110693"/>
                  </a:lnTo>
                  <a:lnTo>
                    <a:pt x="7752562" y="108026"/>
                  </a:lnTo>
                  <a:lnTo>
                    <a:pt x="7725283" y="100380"/>
                  </a:lnTo>
                  <a:lnTo>
                    <a:pt x="7708062" y="88214"/>
                  </a:lnTo>
                  <a:lnTo>
                    <a:pt x="7702055" y="72047"/>
                  </a:lnTo>
                  <a:lnTo>
                    <a:pt x="7708062" y="55714"/>
                  </a:lnTo>
                  <a:lnTo>
                    <a:pt x="7725283" y="43573"/>
                  </a:lnTo>
                  <a:lnTo>
                    <a:pt x="7752562" y="36004"/>
                  </a:lnTo>
                  <a:lnTo>
                    <a:pt x="7788732" y="33401"/>
                  </a:lnTo>
                  <a:lnTo>
                    <a:pt x="7824914" y="36004"/>
                  </a:lnTo>
                  <a:lnTo>
                    <a:pt x="7852194" y="43573"/>
                  </a:lnTo>
                  <a:lnTo>
                    <a:pt x="7869415" y="55714"/>
                  </a:lnTo>
                  <a:lnTo>
                    <a:pt x="7875410" y="72047"/>
                  </a:lnTo>
                  <a:lnTo>
                    <a:pt x="7875410" y="26060"/>
                  </a:lnTo>
                  <a:lnTo>
                    <a:pt x="7875270" y="25933"/>
                  </a:lnTo>
                  <a:lnTo>
                    <a:pt x="7838072" y="13627"/>
                  </a:lnTo>
                  <a:lnTo>
                    <a:pt x="7788732" y="9385"/>
                  </a:lnTo>
                  <a:lnTo>
                    <a:pt x="7739558" y="13627"/>
                  </a:lnTo>
                  <a:lnTo>
                    <a:pt x="7702347" y="25933"/>
                  </a:lnTo>
                  <a:lnTo>
                    <a:pt x="7678775" y="45631"/>
                  </a:lnTo>
                  <a:lnTo>
                    <a:pt x="7670546" y="72047"/>
                  </a:lnTo>
                  <a:lnTo>
                    <a:pt x="7673213" y="87922"/>
                  </a:lnTo>
                  <a:lnTo>
                    <a:pt x="7673314" y="88214"/>
                  </a:lnTo>
                  <a:lnTo>
                    <a:pt x="7681188" y="101879"/>
                  </a:lnTo>
                  <a:lnTo>
                    <a:pt x="7694130" y="113411"/>
                  </a:lnTo>
                  <a:lnTo>
                    <a:pt x="7711821" y="122707"/>
                  </a:lnTo>
                  <a:lnTo>
                    <a:pt x="7711821" y="169976"/>
                  </a:lnTo>
                  <a:lnTo>
                    <a:pt x="7636396" y="169976"/>
                  </a:lnTo>
                  <a:lnTo>
                    <a:pt x="7636396" y="194741"/>
                  </a:lnTo>
                  <a:lnTo>
                    <a:pt x="7941081" y="194741"/>
                  </a:lnTo>
                  <a:lnTo>
                    <a:pt x="7941081" y="169976"/>
                  </a:lnTo>
                  <a:close/>
                </a:path>
                <a:path w="14640560" h="791209">
                  <a:moveTo>
                    <a:pt x="8045018" y="305066"/>
                  </a:moveTo>
                  <a:lnTo>
                    <a:pt x="8043037" y="288124"/>
                  </a:lnTo>
                  <a:lnTo>
                    <a:pt x="8037322" y="275374"/>
                  </a:lnTo>
                  <a:lnTo>
                    <a:pt x="8028241" y="267335"/>
                  </a:lnTo>
                  <a:lnTo>
                    <a:pt x="8016126" y="264541"/>
                  </a:lnTo>
                  <a:lnTo>
                    <a:pt x="8006220" y="266230"/>
                  </a:lnTo>
                  <a:lnTo>
                    <a:pt x="7997977" y="271056"/>
                  </a:lnTo>
                  <a:lnTo>
                    <a:pt x="7992326" y="278625"/>
                  </a:lnTo>
                  <a:lnTo>
                    <a:pt x="7990230" y="288556"/>
                  </a:lnTo>
                  <a:lnTo>
                    <a:pt x="7992313" y="298958"/>
                  </a:lnTo>
                  <a:lnTo>
                    <a:pt x="7997876" y="306463"/>
                  </a:lnTo>
                  <a:lnTo>
                    <a:pt x="8005902" y="311035"/>
                  </a:lnTo>
                  <a:lnTo>
                    <a:pt x="8015376" y="312572"/>
                  </a:lnTo>
                  <a:lnTo>
                    <a:pt x="8018005" y="312572"/>
                  </a:lnTo>
                  <a:lnTo>
                    <a:pt x="8019504" y="312191"/>
                  </a:lnTo>
                  <a:lnTo>
                    <a:pt x="8016748" y="328396"/>
                  </a:lnTo>
                  <a:lnTo>
                    <a:pt x="8009331" y="342493"/>
                  </a:lnTo>
                  <a:lnTo>
                    <a:pt x="7997609" y="354190"/>
                  </a:lnTo>
                  <a:lnTo>
                    <a:pt x="7981975" y="363220"/>
                  </a:lnTo>
                  <a:lnTo>
                    <a:pt x="7990230" y="383489"/>
                  </a:lnTo>
                  <a:lnTo>
                    <a:pt x="8013039" y="370281"/>
                  </a:lnTo>
                  <a:lnTo>
                    <a:pt x="8030286" y="352437"/>
                  </a:lnTo>
                  <a:lnTo>
                    <a:pt x="8041208" y="330504"/>
                  </a:lnTo>
                  <a:lnTo>
                    <a:pt x="8045018" y="305066"/>
                  </a:lnTo>
                  <a:close/>
                </a:path>
                <a:path w="14640560" h="791209">
                  <a:moveTo>
                    <a:pt x="8401621" y="242404"/>
                  </a:moveTo>
                  <a:lnTo>
                    <a:pt x="8366658" y="220268"/>
                  </a:lnTo>
                  <a:lnTo>
                    <a:pt x="8338020" y="187807"/>
                  </a:lnTo>
                  <a:lnTo>
                    <a:pt x="8318678" y="148577"/>
                  </a:lnTo>
                  <a:lnTo>
                    <a:pt x="8311566" y="106197"/>
                  </a:lnTo>
                  <a:lnTo>
                    <a:pt x="8311566" y="63411"/>
                  </a:lnTo>
                  <a:lnTo>
                    <a:pt x="8390737" y="63411"/>
                  </a:lnTo>
                  <a:lnTo>
                    <a:pt x="8390737" y="37896"/>
                  </a:lnTo>
                  <a:lnTo>
                    <a:pt x="8202752" y="37896"/>
                  </a:lnTo>
                  <a:lnTo>
                    <a:pt x="8202752" y="63411"/>
                  </a:lnTo>
                  <a:lnTo>
                    <a:pt x="8280794" y="63411"/>
                  </a:lnTo>
                  <a:lnTo>
                    <a:pt x="8280794" y="106197"/>
                  </a:lnTo>
                  <a:lnTo>
                    <a:pt x="8273656" y="150075"/>
                  </a:lnTo>
                  <a:lnTo>
                    <a:pt x="8254301" y="191655"/>
                  </a:lnTo>
                  <a:lnTo>
                    <a:pt x="8225866" y="226606"/>
                  </a:lnTo>
                  <a:lnTo>
                    <a:pt x="8191487" y="250659"/>
                  </a:lnTo>
                  <a:lnTo>
                    <a:pt x="8209508" y="275424"/>
                  </a:lnTo>
                  <a:lnTo>
                    <a:pt x="8237029" y="256743"/>
                  </a:lnTo>
                  <a:lnTo>
                    <a:pt x="8261426" y="231000"/>
                  </a:lnTo>
                  <a:lnTo>
                    <a:pt x="8281530" y="199694"/>
                  </a:lnTo>
                  <a:lnTo>
                    <a:pt x="8296186" y="164350"/>
                  </a:lnTo>
                  <a:lnTo>
                    <a:pt x="8311274" y="197358"/>
                  </a:lnTo>
                  <a:lnTo>
                    <a:pt x="8331682" y="226314"/>
                  </a:lnTo>
                  <a:lnTo>
                    <a:pt x="8356384" y="249986"/>
                  </a:lnTo>
                  <a:lnTo>
                    <a:pt x="8384362" y="267169"/>
                  </a:lnTo>
                  <a:lnTo>
                    <a:pt x="8401621" y="242404"/>
                  </a:lnTo>
                  <a:close/>
                </a:path>
                <a:path w="14640560" h="791209">
                  <a:moveTo>
                    <a:pt x="8466912" y="3759"/>
                  </a:moveTo>
                  <a:lnTo>
                    <a:pt x="8436140" y="3759"/>
                  </a:lnTo>
                  <a:lnTo>
                    <a:pt x="8436140" y="339953"/>
                  </a:lnTo>
                  <a:lnTo>
                    <a:pt x="8466912" y="339953"/>
                  </a:lnTo>
                  <a:lnTo>
                    <a:pt x="8466912" y="3759"/>
                  </a:lnTo>
                  <a:close/>
                </a:path>
                <a:path w="14640560" h="791209">
                  <a:moveTo>
                    <a:pt x="8813990" y="220256"/>
                  </a:moveTo>
                  <a:lnTo>
                    <a:pt x="8588858" y="220256"/>
                  </a:lnTo>
                  <a:lnTo>
                    <a:pt x="8588858" y="245402"/>
                  </a:lnTo>
                  <a:lnTo>
                    <a:pt x="8782850" y="245402"/>
                  </a:lnTo>
                  <a:lnTo>
                    <a:pt x="8782850" y="340334"/>
                  </a:lnTo>
                  <a:lnTo>
                    <a:pt x="8813990" y="340334"/>
                  </a:lnTo>
                  <a:lnTo>
                    <a:pt x="8813990" y="220256"/>
                  </a:lnTo>
                  <a:close/>
                </a:path>
                <a:path w="14640560" h="791209">
                  <a:moveTo>
                    <a:pt x="8813990" y="3378"/>
                  </a:moveTo>
                  <a:lnTo>
                    <a:pt x="8782850" y="3759"/>
                  </a:lnTo>
                  <a:lnTo>
                    <a:pt x="8782850" y="52908"/>
                  </a:lnTo>
                  <a:lnTo>
                    <a:pt x="8782850" y="77673"/>
                  </a:lnTo>
                  <a:lnTo>
                    <a:pt x="8782850" y="128333"/>
                  </a:lnTo>
                  <a:lnTo>
                    <a:pt x="8711184" y="128333"/>
                  </a:lnTo>
                  <a:lnTo>
                    <a:pt x="8712721" y="122339"/>
                  </a:lnTo>
                  <a:lnTo>
                    <a:pt x="8713902" y="116128"/>
                  </a:lnTo>
                  <a:lnTo>
                    <a:pt x="8714664" y="109651"/>
                  </a:lnTo>
                  <a:lnTo>
                    <a:pt x="8714930" y="102819"/>
                  </a:lnTo>
                  <a:lnTo>
                    <a:pt x="8714664" y="96189"/>
                  </a:lnTo>
                  <a:lnTo>
                    <a:pt x="8713902" y="89827"/>
                  </a:lnTo>
                  <a:lnTo>
                    <a:pt x="8712721" y="83654"/>
                  </a:lnTo>
                  <a:lnTo>
                    <a:pt x="8711184" y="77673"/>
                  </a:lnTo>
                  <a:lnTo>
                    <a:pt x="8782850" y="77673"/>
                  </a:lnTo>
                  <a:lnTo>
                    <a:pt x="8782850" y="52908"/>
                  </a:lnTo>
                  <a:lnTo>
                    <a:pt x="8698052" y="52908"/>
                  </a:lnTo>
                  <a:lnTo>
                    <a:pt x="8693353" y="48412"/>
                  </a:lnTo>
                  <a:lnTo>
                    <a:pt x="8685670" y="41046"/>
                  </a:lnTo>
                  <a:lnTo>
                    <a:pt x="8685670" y="102819"/>
                  </a:lnTo>
                  <a:lnTo>
                    <a:pt x="8681339" y="125044"/>
                  </a:lnTo>
                  <a:lnTo>
                    <a:pt x="8669350" y="142494"/>
                  </a:lnTo>
                  <a:lnTo>
                    <a:pt x="8651164" y="153885"/>
                  </a:lnTo>
                  <a:lnTo>
                    <a:pt x="8628253" y="157975"/>
                  </a:lnTo>
                  <a:lnTo>
                    <a:pt x="8605571" y="153885"/>
                  </a:lnTo>
                  <a:lnTo>
                    <a:pt x="8587499" y="142494"/>
                  </a:lnTo>
                  <a:lnTo>
                    <a:pt x="8575548" y="125044"/>
                  </a:lnTo>
                  <a:lnTo>
                    <a:pt x="8571217" y="102819"/>
                  </a:lnTo>
                  <a:lnTo>
                    <a:pt x="8575548" y="81013"/>
                  </a:lnTo>
                  <a:lnTo>
                    <a:pt x="8587499" y="63792"/>
                  </a:lnTo>
                  <a:lnTo>
                    <a:pt x="8605571" y="52476"/>
                  </a:lnTo>
                  <a:lnTo>
                    <a:pt x="8628253" y="48412"/>
                  </a:lnTo>
                  <a:lnTo>
                    <a:pt x="8651164" y="52476"/>
                  </a:lnTo>
                  <a:lnTo>
                    <a:pt x="8669350" y="63792"/>
                  </a:lnTo>
                  <a:lnTo>
                    <a:pt x="8681339" y="81013"/>
                  </a:lnTo>
                  <a:lnTo>
                    <a:pt x="8685670" y="102819"/>
                  </a:lnTo>
                  <a:lnTo>
                    <a:pt x="8685670" y="41046"/>
                  </a:lnTo>
                  <a:lnTo>
                    <a:pt x="8684616" y="40030"/>
                  </a:lnTo>
                  <a:lnTo>
                    <a:pt x="8668220" y="30353"/>
                  </a:lnTo>
                  <a:lnTo>
                    <a:pt x="8649297" y="24257"/>
                  </a:lnTo>
                  <a:lnTo>
                    <a:pt x="8628253" y="22136"/>
                  </a:lnTo>
                  <a:lnTo>
                    <a:pt x="8593874" y="28092"/>
                  </a:lnTo>
                  <a:lnTo>
                    <a:pt x="8566531" y="44742"/>
                  </a:lnTo>
                  <a:lnTo>
                    <a:pt x="8548472" y="70269"/>
                  </a:lnTo>
                  <a:lnTo>
                    <a:pt x="8541956" y="102819"/>
                  </a:lnTo>
                  <a:lnTo>
                    <a:pt x="8548472" y="135636"/>
                  </a:lnTo>
                  <a:lnTo>
                    <a:pt x="8566531" y="161391"/>
                  </a:lnTo>
                  <a:lnTo>
                    <a:pt x="8593874" y="178219"/>
                  </a:lnTo>
                  <a:lnTo>
                    <a:pt x="8628253" y="184238"/>
                  </a:lnTo>
                  <a:lnTo>
                    <a:pt x="8649233" y="182118"/>
                  </a:lnTo>
                  <a:lnTo>
                    <a:pt x="8668029" y="176034"/>
                  </a:lnTo>
                  <a:lnTo>
                    <a:pt x="8684298" y="166344"/>
                  </a:lnTo>
                  <a:lnTo>
                    <a:pt x="8692998" y="157975"/>
                  </a:lnTo>
                  <a:lnTo>
                    <a:pt x="8697671" y="153466"/>
                  </a:lnTo>
                  <a:lnTo>
                    <a:pt x="8782850" y="153466"/>
                  </a:lnTo>
                  <a:lnTo>
                    <a:pt x="8782850" y="201879"/>
                  </a:lnTo>
                  <a:lnTo>
                    <a:pt x="8813990" y="201879"/>
                  </a:lnTo>
                  <a:lnTo>
                    <a:pt x="8813990" y="153466"/>
                  </a:lnTo>
                  <a:lnTo>
                    <a:pt x="8813990" y="128333"/>
                  </a:lnTo>
                  <a:lnTo>
                    <a:pt x="8813990" y="77673"/>
                  </a:lnTo>
                  <a:lnTo>
                    <a:pt x="8813990" y="52908"/>
                  </a:lnTo>
                  <a:lnTo>
                    <a:pt x="8813990" y="3378"/>
                  </a:lnTo>
                  <a:close/>
                </a:path>
                <a:path w="14640560" h="791209">
                  <a:moveTo>
                    <a:pt x="8944953" y="305066"/>
                  </a:moveTo>
                  <a:lnTo>
                    <a:pt x="8942972" y="288124"/>
                  </a:lnTo>
                  <a:lnTo>
                    <a:pt x="8937257" y="275374"/>
                  </a:lnTo>
                  <a:lnTo>
                    <a:pt x="8928176" y="267335"/>
                  </a:lnTo>
                  <a:lnTo>
                    <a:pt x="8916060" y="264541"/>
                  </a:lnTo>
                  <a:lnTo>
                    <a:pt x="8906154" y="266230"/>
                  </a:lnTo>
                  <a:lnTo>
                    <a:pt x="8897912" y="271056"/>
                  </a:lnTo>
                  <a:lnTo>
                    <a:pt x="8892261" y="278625"/>
                  </a:lnTo>
                  <a:lnTo>
                    <a:pt x="8890165" y="288556"/>
                  </a:lnTo>
                  <a:lnTo>
                    <a:pt x="8892248" y="298958"/>
                  </a:lnTo>
                  <a:lnTo>
                    <a:pt x="8897810" y="306463"/>
                  </a:lnTo>
                  <a:lnTo>
                    <a:pt x="8905837" y="311035"/>
                  </a:lnTo>
                  <a:lnTo>
                    <a:pt x="8915311" y="312572"/>
                  </a:lnTo>
                  <a:lnTo>
                    <a:pt x="8917927" y="312572"/>
                  </a:lnTo>
                  <a:lnTo>
                    <a:pt x="8919439" y="312191"/>
                  </a:lnTo>
                  <a:lnTo>
                    <a:pt x="8916683" y="328396"/>
                  </a:lnTo>
                  <a:lnTo>
                    <a:pt x="8909253" y="342493"/>
                  </a:lnTo>
                  <a:lnTo>
                    <a:pt x="8897531" y="354190"/>
                  </a:lnTo>
                  <a:lnTo>
                    <a:pt x="8881910" y="363220"/>
                  </a:lnTo>
                  <a:lnTo>
                    <a:pt x="8890165" y="383489"/>
                  </a:lnTo>
                  <a:lnTo>
                    <a:pt x="8912974" y="370281"/>
                  </a:lnTo>
                  <a:lnTo>
                    <a:pt x="8930221" y="352437"/>
                  </a:lnTo>
                  <a:lnTo>
                    <a:pt x="8941143" y="330504"/>
                  </a:lnTo>
                  <a:lnTo>
                    <a:pt x="8944953" y="305066"/>
                  </a:lnTo>
                  <a:close/>
                </a:path>
                <a:path w="14640560" h="791209">
                  <a:moveTo>
                    <a:pt x="9289707" y="237147"/>
                  </a:moveTo>
                  <a:lnTo>
                    <a:pt x="9256382" y="212991"/>
                  </a:lnTo>
                  <a:lnTo>
                    <a:pt x="9229192" y="178473"/>
                  </a:lnTo>
                  <a:lnTo>
                    <a:pt x="9219578" y="156845"/>
                  </a:lnTo>
                  <a:lnTo>
                    <a:pt x="9210865" y="137261"/>
                  </a:lnTo>
                  <a:lnTo>
                    <a:pt x="9204147" y="93052"/>
                  </a:lnTo>
                  <a:lnTo>
                    <a:pt x="9204147" y="32651"/>
                  </a:lnTo>
                  <a:lnTo>
                    <a:pt x="9173756" y="32651"/>
                  </a:lnTo>
                  <a:lnTo>
                    <a:pt x="9173756" y="93052"/>
                  </a:lnTo>
                  <a:lnTo>
                    <a:pt x="9167025" y="138887"/>
                  </a:lnTo>
                  <a:lnTo>
                    <a:pt x="9148572" y="181940"/>
                  </a:lnTo>
                  <a:lnTo>
                    <a:pt x="9121038" y="218173"/>
                  </a:lnTo>
                  <a:lnTo>
                    <a:pt x="9087079" y="243522"/>
                  </a:lnTo>
                  <a:lnTo>
                    <a:pt x="9105468" y="268287"/>
                  </a:lnTo>
                  <a:lnTo>
                    <a:pt x="9132468" y="249237"/>
                  </a:lnTo>
                  <a:lnTo>
                    <a:pt x="9156027" y="223405"/>
                  </a:lnTo>
                  <a:lnTo>
                    <a:pt x="9175217" y="192151"/>
                  </a:lnTo>
                  <a:lnTo>
                    <a:pt x="9189136" y="156845"/>
                  </a:lnTo>
                  <a:lnTo>
                    <a:pt x="9203334" y="189979"/>
                  </a:lnTo>
                  <a:lnTo>
                    <a:pt x="9222257" y="219316"/>
                  </a:lnTo>
                  <a:lnTo>
                    <a:pt x="9244965" y="243598"/>
                  </a:lnTo>
                  <a:lnTo>
                    <a:pt x="9270568" y="261531"/>
                  </a:lnTo>
                  <a:lnTo>
                    <a:pt x="9289707" y="237147"/>
                  </a:lnTo>
                  <a:close/>
                </a:path>
                <a:path w="14640560" h="791209">
                  <a:moveTo>
                    <a:pt x="9405645" y="139966"/>
                  </a:moveTo>
                  <a:lnTo>
                    <a:pt x="9350108" y="139966"/>
                  </a:lnTo>
                  <a:lnTo>
                    <a:pt x="9350108" y="3759"/>
                  </a:lnTo>
                  <a:lnTo>
                    <a:pt x="9319349" y="3759"/>
                  </a:lnTo>
                  <a:lnTo>
                    <a:pt x="9319349" y="339953"/>
                  </a:lnTo>
                  <a:lnTo>
                    <a:pt x="9350108" y="339953"/>
                  </a:lnTo>
                  <a:lnTo>
                    <a:pt x="9350108" y="165481"/>
                  </a:lnTo>
                  <a:lnTo>
                    <a:pt x="9405645" y="165481"/>
                  </a:lnTo>
                  <a:lnTo>
                    <a:pt x="9405645" y="139966"/>
                  </a:lnTo>
                  <a:close/>
                </a:path>
                <a:path w="14640560" h="791209">
                  <a:moveTo>
                    <a:pt x="9642043" y="177482"/>
                  </a:moveTo>
                  <a:lnTo>
                    <a:pt x="9607956" y="160845"/>
                  </a:lnTo>
                  <a:lnTo>
                    <a:pt x="9581248" y="136918"/>
                  </a:lnTo>
                  <a:lnTo>
                    <a:pt x="9574378" y="125323"/>
                  </a:lnTo>
                  <a:lnTo>
                    <a:pt x="9563837" y="107569"/>
                  </a:lnTo>
                  <a:lnTo>
                    <a:pt x="9557614" y="74676"/>
                  </a:lnTo>
                  <a:lnTo>
                    <a:pt x="9557614" y="56286"/>
                  </a:lnTo>
                  <a:lnTo>
                    <a:pt x="9633788" y="56286"/>
                  </a:lnTo>
                  <a:lnTo>
                    <a:pt x="9633788" y="31521"/>
                  </a:lnTo>
                  <a:lnTo>
                    <a:pt x="9449168" y="31521"/>
                  </a:lnTo>
                  <a:lnTo>
                    <a:pt x="9449168" y="56286"/>
                  </a:lnTo>
                  <a:lnTo>
                    <a:pt x="9526092" y="56286"/>
                  </a:lnTo>
                  <a:lnTo>
                    <a:pt x="9526092" y="74676"/>
                  </a:lnTo>
                  <a:lnTo>
                    <a:pt x="9519958" y="109575"/>
                  </a:lnTo>
                  <a:lnTo>
                    <a:pt x="9502648" y="140855"/>
                  </a:lnTo>
                  <a:lnTo>
                    <a:pt x="9475749" y="166433"/>
                  </a:lnTo>
                  <a:lnTo>
                    <a:pt x="9440913" y="184238"/>
                  </a:lnTo>
                  <a:lnTo>
                    <a:pt x="9457055" y="208254"/>
                  </a:lnTo>
                  <a:lnTo>
                    <a:pt x="9485135" y="194665"/>
                  </a:lnTo>
                  <a:lnTo>
                    <a:pt x="9509214" y="175793"/>
                  </a:lnTo>
                  <a:lnTo>
                    <a:pt x="9528492" y="152425"/>
                  </a:lnTo>
                  <a:lnTo>
                    <a:pt x="9542234" y="125323"/>
                  </a:lnTo>
                  <a:lnTo>
                    <a:pt x="9556534" y="150266"/>
                  </a:lnTo>
                  <a:lnTo>
                    <a:pt x="9575902" y="171767"/>
                  </a:lnTo>
                  <a:lnTo>
                    <a:pt x="9599638" y="189179"/>
                  </a:lnTo>
                  <a:lnTo>
                    <a:pt x="9627032" y="201879"/>
                  </a:lnTo>
                  <a:lnTo>
                    <a:pt x="9642043" y="177482"/>
                  </a:lnTo>
                  <a:close/>
                </a:path>
                <a:path w="14640560" h="791209">
                  <a:moveTo>
                    <a:pt x="9712579" y="3759"/>
                  </a:moveTo>
                  <a:lnTo>
                    <a:pt x="9681820" y="3759"/>
                  </a:lnTo>
                  <a:lnTo>
                    <a:pt x="9681820" y="249897"/>
                  </a:lnTo>
                  <a:lnTo>
                    <a:pt x="9712579" y="249897"/>
                  </a:lnTo>
                  <a:lnTo>
                    <a:pt x="9712579" y="3759"/>
                  </a:lnTo>
                  <a:close/>
                </a:path>
                <a:path w="14640560" h="791209">
                  <a:moveTo>
                    <a:pt x="9722714" y="307314"/>
                  </a:moveTo>
                  <a:lnTo>
                    <a:pt x="9526841" y="307314"/>
                  </a:lnTo>
                  <a:lnTo>
                    <a:pt x="9526841" y="226644"/>
                  </a:lnTo>
                  <a:lnTo>
                    <a:pt x="9496082" y="226644"/>
                  </a:lnTo>
                  <a:lnTo>
                    <a:pt x="9496082" y="332447"/>
                  </a:lnTo>
                  <a:lnTo>
                    <a:pt x="9722714" y="332447"/>
                  </a:lnTo>
                  <a:lnTo>
                    <a:pt x="9722714" y="307314"/>
                  </a:lnTo>
                  <a:close/>
                </a:path>
                <a:path w="14640560" h="791209">
                  <a:moveTo>
                    <a:pt x="10051783" y="67538"/>
                  </a:moveTo>
                  <a:lnTo>
                    <a:pt x="10043719" y="42405"/>
                  </a:lnTo>
                  <a:lnTo>
                    <a:pt x="10030841" y="32270"/>
                  </a:lnTo>
                  <a:lnTo>
                    <a:pt x="10020414" y="24066"/>
                  </a:lnTo>
                  <a:lnTo>
                    <a:pt x="10020275" y="24028"/>
                  </a:lnTo>
                  <a:lnTo>
                    <a:pt x="10020275" y="67538"/>
                  </a:lnTo>
                  <a:lnTo>
                    <a:pt x="10014483" y="82550"/>
                  </a:lnTo>
                  <a:lnTo>
                    <a:pt x="9997618" y="93624"/>
                  </a:lnTo>
                  <a:lnTo>
                    <a:pt x="9970402" y="100469"/>
                  </a:lnTo>
                  <a:lnTo>
                    <a:pt x="9933597" y="102819"/>
                  </a:lnTo>
                  <a:lnTo>
                    <a:pt x="9896780" y="100469"/>
                  </a:lnTo>
                  <a:lnTo>
                    <a:pt x="9869564" y="93624"/>
                  </a:lnTo>
                  <a:lnTo>
                    <a:pt x="9852698" y="82550"/>
                  </a:lnTo>
                  <a:lnTo>
                    <a:pt x="9846920" y="67538"/>
                  </a:lnTo>
                  <a:lnTo>
                    <a:pt x="9852698" y="52539"/>
                  </a:lnTo>
                  <a:lnTo>
                    <a:pt x="9869564" y="41465"/>
                  </a:lnTo>
                  <a:lnTo>
                    <a:pt x="9896780" y="34620"/>
                  </a:lnTo>
                  <a:lnTo>
                    <a:pt x="9933597" y="32270"/>
                  </a:lnTo>
                  <a:lnTo>
                    <a:pt x="9970402" y="34620"/>
                  </a:lnTo>
                  <a:lnTo>
                    <a:pt x="9997618" y="41465"/>
                  </a:lnTo>
                  <a:lnTo>
                    <a:pt x="10014483" y="52539"/>
                  </a:lnTo>
                  <a:lnTo>
                    <a:pt x="10020275" y="67538"/>
                  </a:lnTo>
                  <a:lnTo>
                    <a:pt x="10020275" y="24028"/>
                  </a:lnTo>
                  <a:lnTo>
                    <a:pt x="9983241" y="12827"/>
                  </a:lnTo>
                  <a:lnTo>
                    <a:pt x="9933597" y="9004"/>
                  </a:lnTo>
                  <a:lnTo>
                    <a:pt x="9883940" y="12827"/>
                  </a:lnTo>
                  <a:lnTo>
                    <a:pt x="9846767" y="24066"/>
                  </a:lnTo>
                  <a:lnTo>
                    <a:pt x="9823463" y="42405"/>
                  </a:lnTo>
                  <a:lnTo>
                    <a:pt x="9815398" y="67538"/>
                  </a:lnTo>
                  <a:lnTo>
                    <a:pt x="9823463" y="92621"/>
                  </a:lnTo>
                  <a:lnTo>
                    <a:pt x="9846767" y="110832"/>
                  </a:lnTo>
                  <a:lnTo>
                    <a:pt x="9883940" y="121945"/>
                  </a:lnTo>
                  <a:lnTo>
                    <a:pt x="9933597" y="125704"/>
                  </a:lnTo>
                  <a:lnTo>
                    <a:pt x="9983241" y="121945"/>
                  </a:lnTo>
                  <a:lnTo>
                    <a:pt x="10020414" y="110832"/>
                  </a:lnTo>
                  <a:lnTo>
                    <a:pt x="10030676" y="102819"/>
                  </a:lnTo>
                  <a:lnTo>
                    <a:pt x="10043719" y="92621"/>
                  </a:lnTo>
                  <a:lnTo>
                    <a:pt x="10051783" y="67538"/>
                  </a:lnTo>
                  <a:close/>
                </a:path>
                <a:path w="14640560" h="791209">
                  <a:moveTo>
                    <a:pt x="10057041" y="312191"/>
                  </a:moveTo>
                  <a:lnTo>
                    <a:pt x="9849167" y="312191"/>
                  </a:lnTo>
                  <a:lnTo>
                    <a:pt x="9849167" y="278041"/>
                  </a:lnTo>
                  <a:lnTo>
                    <a:pt x="10046906" y="278041"/>
                  </a:lnTo>
                  <a:lnTo>
                    <a:pt x="10046906" y="202247"/>
                  </a:lnTo>
                  <a:lnTo>
                    <a:pt x="9818027" y="202247"/>
                  </a:lnTo>
                  <a:lnTo>
                    <a:pt x="9818027" y="225513"/>
                  </a:lnTo>
                  <a:lnTo>
                    <a:pt x="10016515" y="225513"/>
                  </a:lnTo>
                  <a:lnTo>
                    <a:pt x="10016515" y="255536"/>
                  </a:lnTo>
                  <a:lnTo>
                    <a:pt x="9819145" y="255536"/>
                  </a:lnTo>
                  <a:lnTo>
                    <a:pt x="9819145" y="336207"/>
                  </a:lnTo>
                  <a:lnTo>
                    <a:pt x="10057041" y="336207"/>
                  </a:lnTo>
                  <a:lnTo>
                    <a:pt x="10057041" y="312191"/>
                  </a:lnTo>
                  <a:close/>
                </a:path>
                <a:path w="14640560" h="791209">
                  <a:moveTo>
                    <a:pt x="10085934" y="148590"/>
                  </a:moveTo>
                  <a:lnTo>
                    <a:pt x="9781248" y="148590"/>
                  </a:lnTo>
                  <a:lnTo>
                    <a:pt x="9781248" y="173355"/>
                  </a:lnTo>
                  <a:lnTo>
                    <a:pt x="10085934" y="173355"/>
                  </a:lnTo>
                  <a:lnTo>
                    <a:pt x="10085934" y="148590"/>
                  </a:lnTo>
                  <a:close/>
                </a:path>
                <a:path w="14640560" h="791209">
                  <a:moveTo>
                    <a:pt x="10428364" y="175602"/>
                  </a:moveTo>
                  <a:lnTo>
                    <a:pt x="10369499" y="131851"/>
                  </a:lnTo>
                  <a:lnTo>
                    <a:pt x="10346931" y="66421"/>
                  </a:lnTo>
                  <a:lnTo>
                    <a:pt x="10346931" y="23647"/>
                  </a:lnTo>
                  <a:lnTo>
                    <a:pt x="10316159" y="23647"/>
                  </a:lnTo>
                  <a:lnTo>
                    <a:pt x="10316159" y="65290"/>
                  </a:lnTo>
                  <a:lnTo>
                    <a:pt x="10310101" y="102743"/>
                  </a:lnTo>
                  <a:lnTo>
                    <a:pt x="10292994" y="136398"/>
                  </a:lnTo>
                  <a:lnTo>
                    <a:pt x="10266464" y="163855"/>
                  </a:lnTo>
                  <a:lnTo>
                    <a:pt x="10232111" y="182740"/>
                  </a:lnTo>
                  <a:lnTo>
                    <a:pt x="10248252" y="207124"/>
                  </a:lnTo>
                  <a:lnTo>
                    <a:pt x="10275938" y="192405"/>
                  </a:lnTo>
                  <a:lnTo>
                    <a:pt x="10299509" y="172377"/>
                  </a:lnTo>
                  <a:lnTo>
                    <a:pt x="10318369" y="147764"/>
                  </a:lnTo>
                  <a:lnTo>
                    <a:pt x="10331920" y="119329"/>
                  </a:lnTo>
                  <a:lnTo>
                    <a:pt x="10345268" y="145110"/>
                  </a:lnTo>
                  <a:lnTo>
                    <a:pt x="10363492" y="167449"/>
                  </a:lnTo>
                  <a:lnTo>
                    <a:pt x="10386009" y="185699"/>
                  </a:lnTo>
                  <a:lnTo>
                    <a:pt x="10412222" y="199250"/>
                  </a:lnTo>
                  <a:lnTo>
                    <a:pt x="10428364" y="175602"/>
                  </a:lnTo>
                  <a:close/>
                </a:path>
                <a:path w="14640560" h="791209">
                  <a:moveTo>
                    <a:pt x="10509034" y="3759"/>
                  </a:moveTo>
                  <a:lnTo>
                    <a:pt x="10477894" y="3759"/>
                  </a:lnTo>
                  <a:lnTo>
                    <a:pt x="10477894" y="82550"/>
                  </a:lnTo>
                  <a:lnTo>
                    <a:pt x="10404348" y="82550"/>
                  </a:lnTo>
                  <a:lnTo>
                    <a:pt x="10404348" y="108064"/>
                  </a:lnTo>
                  <a:lnTo>
                    <a:pt x="10477894" y="108064"/>
                  </a:lnTo>
                  <a:lnTo>
                    <a:pt x="10477894" y="255155"/>
                  </a:lnTo>
                  <a:lnTo>
                    <a:pt x="10509034" y="255155"/>
                  </a:lnTo>
                  <a:lnTo>
                    <a:pt x="10509034" y="3759"/>
                  </a:lnTo>
                  <a:close/>
                </a:path>
                <a:path w="14640560" h="791209">
                  <a:moveTo>
                    <a:pt x="10516908" y="307314"/>
                  </a:moveTo>
                  <a:lnTo>
                    <a:pt x="10323297" y="307314"/>
                  </a:lnTo>
                  <a:lnTo>
                    <a:pt x="10323297" y="227393"/>
                  </a:lnTo>
                  <a:lnTo>
                    <a:pt x="10292524" y="227393"/>
                  </a:lnTo>
                  <a:lnTo>
                    <a:pt x="10292524" y="332447"/>
                  </a:lnTo>
                  <a:lnTo>
                    <a:pt x="10516908" y="332447"/>
                  </a:lnTo>
                  <a:lnTo>
                    <a:pt x="10516908" y="307314"/>
                  </a:lnTo>
                  <a:close/>
                </a:path>
                <a:path w="14640560" h="791209">
                  <a:moveTo>
                    <a:pt x="10737545" y="180492"/>
                  </a:moveTo>
                  <a:lnTo>
                    <a:pt x="10735640" y="164731"/>
                  </a:lnTo>
                  <a:lnTo>
                    <a:pt x="10734548" y="155727"/>
                  </a:lnTo>
                  <a:lnTo>
                    <a:pt x="10708716" y="160134"/>
                  </a:lnTo>
                  <a:lnTo>
                    <a:pt x="10682669" y="162902"/>
                  </a:lnTo>
                  <a:lnTo>
                    <a:pt x="10654233" y="164325"/>
                  </a:lnTo>
                  <a:lnTo>
                    <a:pt x="10621226" y="164731"/>
                  </a:lnTo>
                  <a:lnTo>
                    <a:pt x="10621226" y="118948"/>
                  </a:lnTo>
                  <a:lnTo>
                    <a:pt x="10717657" y="118948"/>
                  </a:lnTo>
                  <a:lnTo>
                    <a:pt x="10717657" y="95313"/>
                  </a:lnTo>
                  <a:lnTo>
                    <a:pt x="10621226" y="95313"/>
                  </a:lnTo>
                  <a:lnTo>
                    <a:pt x="10621226" y="52908"/>
                  </a:lnTo>
                  <a:lnTo>
                    <a:pt x="10721416" y="52908"/>
                  </a:lnTo>
                  <a:lnTo>
                    <a:pt x="10721416" y="28143"/>
                  </a:lnTo>
                  <a:lnTo>
                    <a:pt x="10591584" y="28143"/>
                  </a:lnTo>
                  <a:lnTo>
                    <a:pt x="10591584" y="189865"/>
                  </a:lnTo>
                  <a:lnTo>
                    <a:pt x="10612971" y="189865"/>
                  </a:lnTo>
                  <a:lnTo>
                    <a:pt x="10649801" y="189509"/>
                  </a:lnTo>
                  <a:lnTo>
                    <a:pt x="10681030" y="188137"/>
                  </a:lnTo>
                  <a:lnTo>
                    <a:pt x="10709377" y="185280"/>
                  </a:lnTo>
                  <a:lnTo>
                    <a:pt x="10737545" y="180492"/>
                  </a:lnTo>
                  <a:close/>
                </a:path>
                <a:path w="14640560" h="791209">
                  <a:moveTo>
                    <a:pt x="10860989" y="225132"/>
                  </a:moveTo>
                  <a:lnTo>
                    <a:pt x="10634739" y="225132"/>
                  </a:lnTo>
                  <a:lnTo>
                    <a:pt x="10634739" y="249897"/>
                  </a:lnTo>
                  <a:lnTo>
                    <a:pt x="10830230" y="249897"/>
                  </a:lnTo>
                  <a:lnTo>
                    <a:pt x="10830230" y="339953"/>
                  </a:lnTo>
                  <a:lnTo>
                    <a:pt x="10860989" y="339953"/>
                  </a:lnTo>
                  <a:lnTo>
                    <a:pt x="10860989" y="225132"/>
                  </a:lnTo>
                  <a:close/>
                </a:path>
                <a:path w="14640560" h="791209">
                  <a:moveTo>
                    <a:pt x="10860989" y="3759"/>
                  </a:moveTo>
                  <a:lnTo>
                    <a:pt x="10831347" y="3759"/>
                  </a:lnTo>
                  <a:lnTo>
                    <a:pt x="10831347" y="91186"/>
                  </a:lnTo>
                  <a:lnTo>
                    <a:pt x="10786326" y="91186"/>
                  </a:lnTo>
                  <a:lnTo>
                    <a:pt x="10786326" y="9753"/>
                  </a:lnTo>
                  <a:lnTo>
                    <a:pt x="10757052" y="9753"/>
                  </a:lnTo>
                  <a:lnTo>
                    <a:pt x="10757052" y="205257"/>
                  </a:lnTo>
                  <a:lnTo>
                    <a:pt x="10786326" y="205257"/>
                  </a:lnTo>
                  <a:lnTo>
                    <a:pt x="10786326" y="116319"/>
                  </a:lnTo>
                  <a:lnTo>
                    <a:pt x="10831347" y="116319"/>
                  </a:lnTo>
                  <a:lnTo>
                    <a:pt x="10831347" y="207505"/>
                  </a:lnTo>
                  <a:lnTo>
                    <a:pt x="10860989" y="207505"/>
                  </a:lnTo>
                  <a:lnTo>
                    <a:pt x="10860989" y="116319"/>
                  </a:lnTo>
                  <a:lnTo>
                    <a:pt x="10860989" y="91186"/>
                  </a:lnTo>
                  <a:lnTo>
                    <a:pt x="10860989" y="3759"/>
                  </a:lnTo>
                  <a:close/>
                </a:path>
                <a:path w="14640560" h="791209">
                  <a:moveTo>
                    <a:pt x="11077499" y="184988"/>
                  </a:moveTo>
                  <a:lnTo>
                    <a:pt x="11072101" y="154038"/>
                  </a:lnTo>
                  <a:lnTo>
                    <a:pt x="11059884" y="134327"/>
                  </a:lnTo>
                  <a:lnTo>
                    <a:pt x="11057103" y="129832"/>
                  </a:lnTo>
                  <a:lnTo>
                    <a:pt x="11050105" y="125006"/>
                  </a:lnTo>
                  <a:lnTo>
                    <a:pt x="11050105" y="184988"/>
                  </a:lnTo>
                  <a:lnTo>
                    <a:pt x="11046778" y="205689"/>
                  </a:lnTo>
                  <a:lnTo>
                    <a:pt x="11037494" y="221945"/>
                  </a:lnTo>
                  <a:lnTo>
                    <a:pt x="11023359" y="232587"/>
                  </a:lnTo>
                  <a:lnTo>
                    <a:pt x="11005464" y="236397"/>
                  </a:lnTo>
                  <a:lnTo>
                    <a:pt x="10987405" y="232587"/>
                  </a:lnTo>
                  <a:lnTo>
                    <a:pt x="10973283" y="221945"/>
                  </a:lnTo>
                  <a:lnTo>
                    <a:pt x="10964088" y="205689"/>
                  </a:lnTo>
                  <a:lnTo>
                    <a:pt x="10960811" y="184988"/>
                  </a:lnTo>
                  <a:lnTo>
                    <a:pt x="10964088" y="164731"/>
                  </a:lnTo>
                  <a:lnTo>
                    <a:pt x="10973283" y="148691"/>
                  </a:lnTo>
                  <a:lnTo>
                    <a:pt x="10987405" y="138137"/>
                  </a:lnTo>
                  <a:lnTo>
                    <a:pt x="11005464" y="134327"/>
                  </a:lnTo>
                  <a:lnTo>
                    <a:pt x="11023359" y="138137"/>
                  </a:lnTo>
                  <a:lnTo>
                    <a:pt x="11037494" y="148691"/>
                  </a:lnTo>
                  <a:lnTo>
                    <a:pt x="11046778" y="164731"/>
                  </a:lnTo>
                  <a:lnTo>
                    <a:pt x="11050105" y="184988"/>
                  </a:lnTo>
                  <a:lnTo>
                    <a:pt x="11050105" y="125006"/>
                  </a:lnTo>
                  <a:lnTo>
                    <a:pt x="11034281" y="114071"/>
                  </a:lnTo>
                  <a:lnTo>
                    <a:pt x="11005464" y="108445"/>
                  </a:lnTo>
                  <a:lnTo>
                    <a:pt x="10976635" y="114071"/>
                  </a:lnTo>
                  <a:lnTo>
                    <a:pt x="10953814" y="129832"/>
                  </a:lnTo>
                  <a:lnTo>
                    <a:pt x="10938815" y="154038"/>
                  </a:lnTo>
                  <a:lnTo>
                    <a:pt x="10933417" y="184988"/>
                  </a:lnTo>
                  <a:lnTo>
                    <a:pt x="10938815" y="216319"/>
                  </a:lnTo>
                  <a:lnTo>
                    <a:pt x="10953814" y="240614"/>
                  </a:lnTo>
                  <a:lnTo>
                    <a:pt x="10976635" y="256324"/>
                  </a:lnTo>
                  <a:lnTo>
                    <a:pt x="11005464" y="261912"/>
                  </a:lnTo>
                  <a:lnTo>
                    <a:pt x="11034281" y="256324"/>
                  </a:lnTo>
                  <a:lnTo>
                    <a:pt x="11057103" y="240614"/>
                  </a:lnTo>
                  <a:lnTo>
                    <a:pt x="11059706" y="236397"/>
                  </a:lnTo>
                  <a:lnTo>
                    <a:pt x="11072101" y="216319"/>
                  </a:lnTo>
                  <a:lnTo>
                    <a:pt x="11077499" y="184988"/>
                  </a:lnTo>
                  <a:close/>
                </a:path>
                <a:path w="14640560" h="791209">
                  <a:moveTo>
                    <a:pt x="11088764" y="60794"/>
                  </a:moveTo>
                  <a:lnTo>
                    <a:pt x="11020463" y="60794"/>
                  </a:lnTo>
                  <a:lnTo>
                    <a:pt x="11020463" y="13131"/>
                  </a:lnTo>
                  <a:lnTo>
                    <a:pt x="10990072" y="13131"/>
                  </a:lnTo>
                  <a:lnTo>
                    <a:pt x="10990072" y="60794"/>
                  </a:lnTo>
                  <a:lnTo>
                    <a:pt x="10921784" y="60794"/>
                  </a:lnTo>
                  <a:lnTo>
                    <a:pt x="10921784" y="85928"/>
                  </a:lnTo>
                  <a:lnTo>
                    <a:pt x="11088764" y="85928"/>
                  </a:lnTo>
                  <a:lnTo>
                    <a:pt x="11088764" y="60794"/>
                  </a:lnTo>
                  <a:close/>
                </a:path>
                <a:path w="14640560" h="791209">
                  <a:moveTo>
                    <a:pt x="11207331" y="3009"/>
                  </a:moveTo>
                  <a:lnTo>
                    <a:pt x="11177689" y="3009"/>
                  </a:lnTo>
                  <a:lnTo>
                    <a:pt x="11177689" y="145211"/>
                  </a:lnTo>
                  <a:lnTo>
                    <a:pt x="11134535" y="145211"/>
                  </a:lnTo>
                  <a:lnTo>
                    <a:pt x="11134535" y="10883"/>
                  </a:lnTo>
                  <a:lnTo>
                    <a:pt x="11105642" y="10883"/>
                  </a:lnTo>
                  <a:lnTo>
                    <a:pt x="11105642" y="323443"/>
                  </a:lnTo>
                  <a:lnTo>
                    <a:pt x="11134535" y="323443"/>
                  </a:lnTo>
                  <a:lnTo>
                    <a:pt x="11134535" y="170357"/>
                  </a:lnTo>
                  <a:lnTo>
                    <a:pt x="11177689" y="170357"/>
                  </a:lnTo>
                  <a:lnTo>
                    <a:pt x="11177689" y="339585"/>
                  </a:lnTo>
                  <a:lnTo>
                    <a:pt x="11207331" y="339585"/>
                  </a:lnTo>
                  <a:lnTo>
                    <a:pt x="11207331" y="170357"/>
                  </a:lnTo>
                  <a:lnTo>
                    <a:pt x="11207331" y="145211"/>
                  </a:lnTo>
                  <a:lnTo>
                    <a:pt x="11207331" y="3009"/>
                  </a:lnTo>
                  <a:close/>
                </a:path>
                <a:path w="14640560" h="791209">
                  <a:moveTo>
                    <a:pt x="11441468" y="146342"/>
                  </a:moveTo>
                  <a:lnTo>
                    <a:pt x="11435245" y="97967"/>
                  </a:lnTo>
                  <a:lnTo>
                    <a:pt x="11417833" y="61074"/>
                  </a:lnTo>
                  <a:lnTo>
                    <a:pt x="11413261" y="57035"/>
                  </a:lnTo>
                  <a:lnTo>
                    <a:pt x="11412207" y="56108"/>
                  </a:lnTo>
                  <a:lnTo>
                    <a:pt x="11412207" y="146342"/>
                  </a:lnTo>
                  <a:lnTo>
                    <a:pt x="11408131" y="183578"/>
                  </a:lnTo>
                  <a:lnTo>
                    <a:pt x="11396726" y="212102"/>
                  </a:lnTo>
                  <a:lnTo>
                    <a:pt x="11379276" y="230339"/>
                  </a:lnTo>
                  <a:lnTo>
                    <a:pt x="11357051" y="236766"/>
                  </a:lnTo>
                  <a:lnTo>
                    <a:pt x="11334598" y="230339"/>
                  </a:lnTo>
                  <a:lnTo>
                    <a:pt x="11317034" y="212102"/>
                  </a:lnTo>
                  <a:lnTo>
                    <a:pt x="11305604" y="183578"/>
                  </a:lnTo>
                  <a:lnTo>
                    <a:pt x="11301514" y="146342"/>
                  </a:lnTo>
                  <a:lnTo>
                    <a:pt x="11305604" y="109588"/>
                  </a:lnTo>
                  <a:lnTo>
                    <a:pt x="11317034" y="81432"/>
                  </a:lnTo>
                  <a:lnTo>
                    <a:pt x="11334598" y="63385"/>
                  </a:lnTo>
                  <a:lnTo>
                    <a:pt x="11357051" y="57035"/>
                  </a:lnTo>
                  <a:lnTo>
                    <a:pt x="11379276" y="63385"/>
                  </a:lnTo>
                  <a:lnTo>
                    <a:pt x="11396726" y="81432"/>
                  </a:lnTo>
                  <a:lnTo>
                    <a:pt x="11408131" y="109588"/>
                  </a:lnTo>
                  <a:lnTo>
                    <a:pt x="11412207" y="146342"/>
                  </a:lnTo>
                  <a:lnTo>
                    <a:pt x="11412207" y="56108"/>
                  </a:lnTo>
                  <a:lnTo>
                    <a:pt x="11391138" y="37541"/>
                  </a:lnTo>
                  <a:lnTo>
                    <a:pt x="11357051" y="29273"/>
                  </a:lnTo>
                  <a:lnTo>
                    <a:pt x="11322901" y="37541"/>
                  </a:lnTo>
                  <a:lnTo>
                    <a:pt x="11296079" y="61074"/>
                  </a:lnTo>
                  <a:lnTo>
                    <a:pt x="11278527" y="97967"/>
                  </a:lnTo>
                  <a:lnTo>
                    <a:pt x="11272241" y="146342"/>
                  </a:lnTo>
                  <a:lnTo>
                    <a:pt x="11278527" y="195148"/>
                  </a:lnTo>
                  <a:lnTo>
                    <a:pt x="11296079" y="232270"/>
                  </a:lnTo>
                  <a:lnTo>
                    <a:pt x="11322901" y="255879"/>
                  </a:lnTo>
                  <a:lnTo>
                    <a:pt x="11357051" y="264160"/>
                  </a:lnTo>
                  <a:lnTo>
                    <a:pt x="11391138" y="255879"/>
                  </a:lnTo>
                  <a:lnTo>
                    <a:pt x="11412741" y="236766"/>
                  </a:lnTo>
                  <a:lnTo>
                    <a:pt x="11417833" y="232270"/>
                  </a:lnTo>
                  <a:lnTo>
                    <a:pt x="11435245" y="195148"/>
                  </a:lnTo>
                  <a:lnTo>
                    <a:pt x="11441468" y="146342"/>
                  </a:lnTo>
                  <a:close/>
                </a:path>
                <a:path w="14640560" h="791209">
                  <a:moveTo>
                    <a:pt x="11579936" y="88176"/>
                  </a:moveTo>
                  <a:lnTo>
                    <a:pt x="11526279" y="88176"/>
                  </a:lnTo>
                  <a:lnTo>
                    <a:pt x="11526279" y="3759"/>
                  </a:lnTo>
                  <a:lnTo>
                    <a:pt x="11495507" y="3759"/>
                  </a:lnTo>
                  <a:lnTo>
                    <a:pt x="11495507" y="339953"/>
                  </a:lnTo>
                  <a:lnTo>
                    <a:pt x="11526279" y="339953"/>
                  </a:lnTo>
                  <a:lnTo>
                    <a:pt x="11526279" y="213880"/>
                  </a:lnTo>
                  <a:lnTo>
                    <a:pt x="11579936" y="213880"/>
                  </a:lnTo>
                  <a:lnTo>
                    <a:pt x="11579936" y="188366"/>
                  </a:lnTo>
                  <a:lnTo>
                    <a:pt x="11526279" y="188366"/>
                  </a:lnTo>
                  <a:lnTo>
                    <a:pt x="11526279" y="113690"/>
                  </a:lnTo>
                  <a:lnTo>
                    <a:pt x="11579936" y="113690"/>
                  </a:lnTo>
                  <a:lnTo>
                    <a:pt x="11579936" y="88176"/>
                  </a:lnTo>
                  <a:close/>
                </a:path>
                <a:path w="14640560" h="791209">
                  <a:moveTo>
                    <a:pt x="11885574" y="161353"/>
                  </a:moveTo>
                  <a:lnTo>
                    <a:pt x="11856695" y="145300"/>
                  </a:lnTo>
                  <a:lnTo>
                    <a:pt x="11835244" y="123317"/>
                  </a:lnTo>
                  <a:lnTo>
                    <a:pt x="11833377" y="119697"/>
                  </a:lnTo>
                  <a:lnTo>
                    <a:pt x="11821884" y="97447"/>
                  </a:lnTo>
                  <a:lnTo>
                    <a:pt x="11817287" y="69799"/>
                  </a:lnTo>
                  <a:lnTo>
                    <a:pt x="11817287" y="24396"/>
                  </a:lnTo>
                  <a:lnTo>
                    <a:pt x="11787632" y="24396"/>
                  </a:lnTo>
                  <a:lnTo>
                    <a:pt x="11787632" y="69799"/>
                  </a:lnTo>
                  <a:lnTo>
                    <a:pt x="11782844" y="98590"/>
                  </a:lnTo>
                  <a:lnTo>
                    <a:pt x="11769014" y="126834"/>
                  </a:lnTo>
                  <a:lnTo>
                    <a:pt x="11746954" y="151688"/>
                  </a:lnTo>
                  <a:lnTo>
                    <a:pt x="11717465" y="170357"/>
                  </a:lnTo>
                  <a:lnTo>
                    <a:pt x="11733975" y="194373"/>
                  </a:lnTo>
                  <a:lnTo>
                    <a:pt x="11756796" y="180962"/>
                  </a:lnTo>
                  <a:lnTo>
                    <a:pt x="11776050" y="163372"/>
                  </a:lnTo>
                  <a:lnTo>
                    <a:pt x="11791442" y="142608"/>
                  </a:lnTo>
                  <a:lnTo>
                    <a:pt x="11802643" y="119697"/>
                  </a:lnTo>
                  <a:lnTo>
                    <a:pt x="11813654" y="140131"/>
                  </a:lnTo>
                  <a:lnTo>
                    <a:pt x="11828539" y="158254"/>
                  </a:lnTo>
                  <a:lnTo>
                    <a:pt x="11847081" y="173418"/>
                  </a:lnTo>
                  <a:lnTo>
                    <a:pt x="11869064" y="184988"/>
                  </a:lnTo>
                  <a:lnTo>
                    <a:pt x="11885574" y="161353"/>
                  </a:lnTo>
                  <a:close/>
                </a:path>
                <a:path w="14640560" h="791209">
                  <a:moveTo>
                    <a:pt x="12001144" y="3759"/>
                  </a:moveTo>
                  <a:lnTo>
                    <a:pt x="11971503" y="3759"/>
                  </a:lnTo>
                  <a:lnTo>
                    <a:pt x="11971503" y="93814"/>
                  </a:lnTo>
                  <a:lnTo>
                    <a:pt x="11928729" y="93814"/>
                  </a:lnTo>
                  <a:lnTo>
                    <a:pt x="11928729" y="10134"/>
                  </a:lnTo>
                  <a:lnTo>
                    <a:pt x="11899456" y="10134"/>
                  </a:lnTo>
                  <a:lnTo>
                    <a:pt x="11899456" y="200367"/>
                  </a:lnTo>
                  <a:lnTo>
                    <a:pt x="11928729" y="200367"/>
                  </a:lnTo>
                  <a:lnTo>
                    <a:pt x="11928729" y="118948"/>
                  </a:lnTo>
                  <a:lnTo>
                    <a:pt x="11971503" y="118948"/>
                  </a:lnTo>
                  <a:lnTo>
                    <a:pt x="11971503" y="211251"/>
                  </a:lnTo>
                  <a:lnTo>
                    <a:pt x="12001144" y="211251"/>
                  </a:lnTo>
                  <a:lnTo>
                    <a:pt x="12001144" y="118948"/>
                  </a:lnTo>
                  <a:lnTo>
                    <a:pt x="12001144" y="93814"/>
                  </a:lnTo>
                  <a:lnTo>
                    <a:pt x="12001144" y="3759"/>
                  </a:lnTo>
                  <a:close/>
                </a:path>
                <a:path w="14640560" h="791209">
                  <a:moveTo>
                    <a:pt x="12002643" y="279171"/>
                  </a:moveTo>
                  <a:lnTo>
                    <a:pt x="11994820" y="253580"/>
                  </a:lnTo>
                  <a:lnTo>
                    <a:pt x="11982044" y="242773"/>
                  </a:lnTo>
                  <a:lnTo>
                    <a:pt x="11972392" y="234607"/>
                  </a:lnTo>
                  <a:lnTo>
                    <a:pt x="11972252" y="234569"/>
                  </a:lnTo>
                  <a:lnTo>
                    <a:pt x="11972252" y="279171"/>
                  </a:lnTo>
                  <a:lnTo>
                    <a:pt x="11966588" y="294728"/>
                  </a:lnTo>
                  <a:lnTo>
                    <a:pt x="11950294" y="306285"/>
                  </a:lnTo>
                  <a:lnTo>
                    <a:pt x="11924449" y="313474"/>
                  </a:lnTo>
                  <a:lnTo>
                    <a:pt x="11890070" y="315937"/>
                  </a:lnTo>
                  <a:lnTo>
                    <a:pt x="11856085" y="313474"/>
                  </a:lnTo>
                  <a:lnTo>
                    <a:pt x="11830317" y="306285"/>
                  </a:lnTo>
                  <a:lnTo>
                    <a:pt x="11813985" y="294728"/>
                  </a:lnTo>
                  <a:lnTo>
                    <a:pt x="11808270" y="279171"/>
                  </a:lnTo>
                  <a:lnTo>
                    <a:pt x="11813985" y="263664"/>
                  </a:lnTo>
                  <a:lnTo>
                    <a:pt x="11830317" y="252247"/>
                  </a:lnTo>
                  <a:lnTo>
                    <a:pt x="11856085" y="245186"/>
                  </a:lnTo>
                  <a:lnTo>
                    <a:pt x="11890070" y="242773"/>
                  </a:lnTo>
                  <a:lnTo>
                    <a:pt x="11924449" y="245186"/>
                  </a:lnTo>
                  <a:lnTo>
                    <a:pt x="11950294" y="252247"/>
                  </a:lnTo>
                  <a:lnTo>
                    <a:pt x="11966588" y="263664"/>
                  </a:lnTo>
                  <a:lnTo>
                    <a:pt x="11972252" y="279171"/>
                  </a:lnTo>
                  <a:lnTo>
                    <a:pt x="11972252" y="234569"/>
                  </a:lnTo>
                  <a:lnTo>
                    <a:pt x="11936946" y="222821"/>
                  </a:lnTo>
                  <a:lnTo>
                    <a:pt x="11890070" y="218757"/>
                  </a:lnTo>
                  <a:lnTo>
                    <a:pt x="11843423" y="222821"/>
                  </a:lnTo>
                  <a:lnTo>
                    <a:pt x="11808092" y="234607"/>
                  </a:lnTo>
                  <a:lnTo>
                    <a:pt x="11785702" y="253580"/>
                  </a:lnTo>
                  <a:lnTo>
                    <a:pt x="11777878" y="279171"/>
                  </a:lnTo>
                  <a:lnTo>
                    <a:pt x="11785702" y="304761"/>
                  </a:lnTo>
                  <a:lnTo>
                    <a:pt x="11808092" y="323735"/>
                  </a:lnTo>
                  <a:lnTo>
                    <a:pt x="11843423" y="335521"/>
                  </a:lnTo>
                  <a:lnTo>
                    <a:pt x="11890070" y="339585"/>
                  </a:lnTo>
                  <a:lnTo>
                    <a:pt x="11936946" y="335521"/>
                  </a:lnTo>
                  <a:lnTo>
                    <a:pt x="11972392" y="323735"/>
                  </a:lnTo>
                  <a:lnTo>
                    <a:pt x="11981599" y="315937"/>
                  </a:lnTo>
                  <a:lnTo>
                    <a:pt x="11994820" y="304761"/>
                  </a:lnTo>
                  <a:lnTo>
                    <a:pt x="12002643" y="279171"/>
                  </a:lnTo>
                  <a:close/>
                </a:path>
                <a:path w="14640560" h="791209">
                  <a:moveTo>
                    <a:pt x="12259678" y="162852"/>
                  </a:moveTo>
                  <a:lnTo>
                    <a:pt x="12200344" y="120916"/>
                  </a:lnTo>
                  <a:lnTo>
                    <a:pt x="12177878" y="55905"/>
                  </a:lnTo>
                  <a:lnTo>
                    <a:pt x="12177878" y="22517"/>
                  </a:lnTo>
                  <a:lnTo>
                    <a:pt x="12147106" y="22517"/>
                  </a:lnTo>
                  <a:lnTo>
                    <a:pt x="12147106" y="57035"/>
                  </a:lnTo>
                  <a:lnTo>
                    <a:pt x="12141086" y="94081"/>
                  </a:lnTo>
                  <a:lnTo>
                    <a:pt x="12123941" y="126834"/>
                  </a:lnTo>
                  <a:lnTo>
                    <a:pt x="12097080" y="153390"/>
                  </a:lnTo>
                  <a:lnTo>
                    <a:pt x="12061927" y="171856"/>
                  </a:lnTo>
                  <a:lnTo>
                    <a:pt x="12078068" y="197002"/>
                  </a:lnTo>
                  <a:lnTo>
                    <a:pt x="12106466" y="182727"/>
                  </a:lnTo>
                  <a:lnTo>
                    <a:pt x="12130507" y="163372"/>
                  </a:lnTo>
                  <a:lnTo>
                    <a:pt x="12149620" y="139433"/>
                  </a:lnTo>
                  <a:lnTo>
                    <a:pt x="12163247" y="111442"/>
                  </a:lnTo>
                  <a:lnTo>
                    <a:pt x="12176735" y="136004"/>
                  </a:lnTo>
                  <a:lnTo>
                    <a:pt x="12194896" y="157035"/>
                  </a:lnTo>
                  <a:lnTo>
                    <a:pt x="12217222" y="174129"/>
                  </a:lnTo>
                  <a:lnTo>
                    <a:pt x="12243168" y="186867"/>
                  </a:lnTo>
                  <a:lnTo>
                    <a:pt x="12259678" y="162852"/>
                  </a:lnTo>
                  <a:close/>
                </a:path>
                <a:path w="14640560" h="791209">
                  <a:moveTo>
                    <a:pt x="12339599" y="3759"/>
                  </a:moveTo>
                  <a:lnTo>
                    <a:pt x="12308459" y="3759"/>
                  </a:lnTo>
                  <a:lnTo>
                    <a:pt x="12308459" y="75044"/>
                  </a:lnTo>
                  <a:lnTo>
                    <a:pt x="12235282" y="75044"/>
                  </a:lnTo>
                  <a:lnTo>
                    <a:pt x="12235282" y="100190"/>
                  </a:lnTo>
                  <a:lnTo>
                    <a:pt x="12308459" y="100190"/>
                  </a:lnTo>
                  <a:lnTo>
                    <a:pt x="12308459" y="202628"/>
                  </a:lnTo>
                  <a:lnTo>
                    <a:pt x="12339599" y="202628"/>
                  </a:lnTo>
                  <a:lnTo>
                    <a:pt x="12339599" y="3759"/>
                  </a:lnTo>
                  <a:close/>
                </a:path>
                <a:path w="14640560" h="791209">
                  <a:moveTo>
                    <a:pt x="12340349" y="276174"/>
                  </a:moveTo>
                  <a:lnTo>
                    <a:pt x="12332589" y="249161"/>
                  </a:lnTo>
                  <a:lnTo>
                    <a:pt x="12318721" y="236766"/>
                  </a:lnTo>
                  <a:lnTo>
                    <a:pt x="12310326" y="229260"/>
                  </a:lnTo>
                  <a:lnTo>
                    <a:pt x="12309958" y="229133"/>
                  </a:lnTo>
                  <a:lnTo>
                    <a:pt x="12309958" y="276174"/>
                  </a:lnTo>
                  <a:lnTo>
                    <a:pt x="12304357" y="292557"/>
                  </a:lnTo>
                  <a:lnTo>
                    <a:pt x="12288241" y="304825"/>
                  </a:lnTo>
                  <a:lnTo>
                    <a:pt x="12262625" y="312521"/>
                  </a:lnTo>
                  <a:lnTo>
                    <a:pt x="12228525" y="315188"/>
                  </a:lnTo>
                  <a:lnTo>
                    <a:pt x="12194438" y="312521"/>
                  </a:lnTo>
                  <a:lnTo>
                    <a:pt x="12168823" y="304825"/>
                  </a:lnTo>
                  <a:lnTo>
                    <a:pt x="12152706" y="292557"/>
                  </a:lnTo>
                  <a:lnTo>
                    <a:pt x="12147106" y="276174"/>
                  </a:lnTo>
                  <a:lnTo>
                    <a:pt x="12152706" y="259562"/>
                  </a:lnTo>
                  <a:lnTo>
                    <a:pt x="12168823" y="247180"/>
                  </a:lnTo>
                  <a:lnTo>
                    <a:pt x="12194438" y="239445"/>
                  </a:lnTo>
                  <a:lnTo>
                    <a:pt x="12228525" y="236766"/>
                  </a:lnTo>
                  <a:lnTo>
                    <a:pt x="12262625" y="239445"/>
                  </a:lnTo>
                  <a:lnTo>
                    <a:pt x="12288241" y="247180"/>
                  </a:lnTo>
                  <a:lnTo>
                    <a:pt x="12304357" y="259562"/>
                  </a:lnTo>
                  <a:lnTo>
                    <a:pt x="12309958" y="276174"/>
                  </a:lnTo>
                  <a:lnTo>
                    <a:pt x="12309958" y="229133"/>
                  </a:lnTo>
                  <a:lnTo>
                    <a:pt x="12275134" y="216966"/>
                  </a:lnTo>
                  <a:lnTo>
                    <a:pt x="12228525" y="212750"/>
                  </a:lnTo>
                  <a:lnTo>
                    <a:pt x="12181878" y="216966"/>
                  </a:lnTo>
                  <a:lnTo>
                    <a:pt x="12146547" y="229260"/>
                  </a:lnTo>
                  <a:lnTo>
                    <a:pt x="12124157" y="249161"/>
                  </a:lnTo>
                  <a:lnTo>
                    <a:pt x="12116333" y="276174"/>
                  </a:lnTo>
                  <a:lnTo>
                    <a:pt x="12124157" y="303022"/>
                  </a:lnTo>
                  <a:lnTo>
                    <a:pt x="12146547" y="322935"/>
                  </a:lnTo>
                  <a:lnTo>
                    <a:pt x="12181878" y="335318"/>
                  </a:lnTo>
                  <a:lnTo>
                    <a:pt x="12228525" y="339585"/>
                  </a:lnTo>
                  <a:lnTo>
                    <a:pt x="12275134" y="335318"/>
                  </a:lnTo>
                  <a:lnTo>
                    <a:pt x="12310326" y="322935"/>
                  </a:lnTo>
                  <a:lnTo>
                    <a:pt x="12318975" y="315188"/>
                  </a:lnTo>
                  <a:lnTo>
                    <a:pt x="12332589" y="303022"/>
                  </a:lnTo>
                  <a:lnTo>
                    <a:pt x="12340349" y="276174"/>
                  </a:lnTo>
                  <a:close/>
                </a:path>
                <a:path w="14640560" h="791209">
                  <a:moveTo>
                    <a:pt x="12590996" y="146710"/>
                  </a:moveTo>
                  <a:lnTo>
                    <a:pt x="12584646" y="98132"/>
                  </a:lnTo>
                  <a:lnTo>
                    <a:pt x="12566942" y="61112"/>
                  </a:lnTo>
                  <a:lnTo>
                    <a:pt x="12562256" y="57035"/>
                  </a:lnTo>
                  <a:lnTo>
                    <a:pt x="12561354" y="56261"/>
                  </a:lnTo>
                  <a:lnTo>
                    <a:pt x="12561354" y="146710"/>
                  </a:lnTo>
                  <a:lnTo>
                    <a:pt x="12557214" y="183896"/>
                  </a:lnTo>
                  <a:lnTo>
                    <a:pt x="12545644" y="212293"/>
                  </a:lnTo>
                  <a:lnTo>
                    <a:pt x="12527953" y="230403"/>
                  </a:lnTo>
                  <a:lnTo>
                    <a:pt x="12505449" y="236766"/>
                  </a:lnTo>
                  <a:lnTo>
                    <a:pt x="12482728" y="230403"/>
                  </a:lnTo>
                  <a:lnTo>
                    <a:pt x="12464923" y="212293"/>
                  </a:lnTo>
                  <a:lnTo>
                    <a:pt x="12453315" y="183896"/>
                  </a:lnTo>
                  <a:lnTo>
                    <a:pt x="12449162" y="146710"/>
                  </a:lnTo>
                  <a:lnTo>
                    <a:pt x="12453315" y="109753"/>
                  </a:lnTo>
                  <a:lnTo>
                    <a:pt x="12464923" y="81470"/>
                  </a:lnTo>
                  <a:lnTo>
                    <a:pt x="12482728" y="63398"/>
                  </a:lnTo>
                  <a:lnTo>
                    <a:pt x="12505449" y="57035"/>
                  </a:lnTo>
                  <a:lnTo>
                    <a:pt x="12527953" y="63398"/>
                  </a:lnTo>
                  <a:lnTo>
                    <a:pt x="12545644" y="81470"/>
                  </a:lnTo>
                  <a:lnTo>
                    <a:pt x="12557214" y="109753"/>
                  </a:lnTo>
                  <a:lnTo>
                    <a:pt x="12561354" y="146710"/>
                  </a:lnTo>
                  <a:lnTo>
                    <a:pt x="12561354" y="56261"/>
                  </a:lnTo>
                  <a:lnTo>
                    <a:pt x="12539866" y="37541"/>
                  </a:lnTo>
                  <a:lnTo>
                    <a:pt x="12505449" y="29273"/>
                  </a:lnTo>
                  <a:lnTo>
                    <a:pt x="12471032" y="37541"/>
                  </a:lnTo>
                  <a:lnTo>
                    <a:pt x="12443955" y="61112"/>
                  </a:lnTo>
                  <a:lnTo>
                    <a:pt x="12426252" y="98132"/>
                  </a:lnTo>
                  <a:lnTo>
                    <a:pt x="12419902" y="146710"/>
                  </a:lnTo>
                  <a:lnTo>
                    <a:pt x="12426252" y="195300"/>
                  </a:lnTo>
                  <a:lnTo>
                    <a:pt x="12443955" y="232321"/>
                  </a:lnTo>
                  <a:lnTo>
                    <a:pt x="12471032" y="255892"/>
                  </a:lnTo>
                  <a:lnTo>
                    <a:pt x="12505449" y="264160"/>
                  </a:lnTo>
                  <a:lnTo>
                    <a:pt x="12539866" y="255892"/>
                  </a:lnTo>
                  <a:lnTo>
                    <a:pt x="12561824" y="236766"/>
                  </a:lnTo>
                  <a:lnTo>
                    <a:pt x="12566942" y="232321"/>
                  </a:lnTo>
                  <a:lnTo>
                    <a:pt x="12584646" y="195300"/>
                  </a:lnTo>
                  <a:lnTo>
                    <a:pt x="12590996" y="146710"/>
                  </a:lnTo>
                  <a:close/>
                </a:path>
                <a:path w="14640560" h="791209">
                  <a:moveTo>
                    <a:pt x="12682931" y="3378"/>
                  </a:moveTo>
                  <a:lnTo>
                    <a:pt x="12652159" y="3378"/>
                  </a:lnTo>
                  <a:lnTo>
                    <a:pt x="12652159" y="340702"/>
                  </a:lnTo>
                  <a:lnTo>
                    <a:pt x="12682931" y="340702"/>
                  </a:lnTo>
                  <a:lnTo>
                    <a:pt x="12682931" y="3378"/>
                  </a:lnTo>
                  <a:close/>
                </a:path>
                <a:path w="14640560" h="791209">
                  <a:moveTo>
                    <a:pt x="13029260" y="39395"/>
                  </a:moveTo>
                  <a:lnTo>
                    <a:pt x="12875413" y="39395"/>
                  </a:lnTo>
                  <a:lnTo>
                    <a:pt x="12875413" y="64922"/>
                  </a:lnTo>
                  <a:lnTo>
                    <a:pt x="12998857" y="64922"/>
                  </a:lnTo>
                  <a:lnTo>
                    <a:pt x="12989890" y="110794"/>
                  </a:lnTo>
                  <a:lnTo>
                    <a:pt x="12971526" y="152755"/>
                  </a:lnTo>
                  <a:lnTo>
                    <a:pt x="12943726" y="190512"/>
                  </a:lnTo>
                  <a:lnTo>
                    <a:pt x="12906439" y="223748"/>
                  </a:lnTo>
                  <a:lnTo>
                    <a:pt x="12859652" y="252158"/>
                  </a:lnTo>
                  <a:lnTo>
                    <a:pt x="12876543" y="276174"/>
                  </a:lnTo>
                  <a:lnTo>
                    <a:pt x="12925628" y="246380"/>
                  </a:lnTo>
                  <a:lnTo>
                    <a:pt x="12964490" y="211861"/>
                  </a:lnTo>
                  <a:lnTo>
                    <a:pt x="12993700" y="173266"/>
                  </a:lnTo>
                  <a:lnTo>
                    <a:pt x="13013843" y="131216"/>
                  </a:lnTo>
                  <a:lnTo>
                    <a:pt x="13025501" y="86385"/>
                  </a:lnTo>
                  <a:lnTo>
                    <a:pt x="13029260" y="39395"/>
                  </a:lnTo>
                  <a:close/>
                </a:path>
                <a:path w="14640560" h="791209">
                  <a:moveTo>
                    <a:pt x="13170345" y="139966"/>
                  </a:moveTo>
                  <a:lnTo>
                    <a:pt x="13116306" y="139966"/>
                  </a:lnTo>
                  <a:lnTo>
                    <a:pt x="13116306" y="3378"/>
                  </a:lnTo>
                  <a:lnTo>
                    <a:pt x="13085534" y="3378"/>
                  </a:lnTo>
                  <a:lnTo>
                    <a:pt x="13085534" y="339953"/>
                  </a:lnTo>
                  <a:lnTo>
                    <a:pt x="13116306" y="339953"/>
                  </a:lnTo>
                  <a:lnTo>
                    <a:pt x="13116306" y="165481"/>
                  </a:lnTo>
                  <a:lnTo>
                    <a:pt x="13170345" y="165481"/>
                  </a:lnTo>
                  <a:lnTo>
                    <a:pt x="13170345" y="139966"/>
                  </a:lnTo>
                  <a:close/>
                </a:path>
                <a:path w="14640560" h="791209">
                  <a:moveTo>
                    <a:pt x="13469773" y="277672"/>
                  </a:moveTo>
                  <a:lnTo>
                    <a:pt x="13461848" y="251434"/>
                  </a:lnTo>
                  <a:lnTo>
                    <a:pt x="13448525" y="240144"/>
                  </a:lnTo>
                  <a:lnTo>
                    <a:pt x="13439051" y="232130"/>
                  </a:lnTo>
                  <a:lnTo>
                    <a:pt x="13438632" y="232003"/>
                  </a:lnTo>
                  <a:lnTo>
                    <a:pt x="13438632" y="277672"/>
                  </a:lnTo>
                  <a:lnTo>
                    <a:pt x="13432879" y="293293"/>
                  </a:lnTo>
                  <a:lnTo>
                    <a:pt x="13416306" y="304965"/>
                  </a:lnTo>
                  <a:lnTo>
                    <a:pt x="13389877" y="312280"/>
                  </a:lnTo>
                  <a:lnTo>
                    <a:pt x="13354571" y="314820"/>
                  </a:lnTo>
                  <a:lnTo>
                    <a:pt x="13319125" y="312280"/>
                  </a:lnTo>
                  <a:lnTo>
                    <a:pt x="13292709" y="304965"/>
                  </a:lnTo>
                  <a:lnTo>
                    <a:pt x="13276225" y="293293"/>
                  </a:lnTo>
                  <a:lnTo>
                    <a:pt x="13270522" y="277672"/>
                  </a:lnTo>
                  <a:lnTo>
                    <a:pt x="13276225" y="261670"/>
                  </a:lnTo>
                  <a:lnTo>
                    <a:pt x="13292709" y="249897"/>
                  </a:lnTo>
                  <a:lnTo>
                    <a:pt x="13319125" y="242633"/>
                  </a:lnTo>
                  <a:lnTo>
                    <a:pt x="13354571" y="240144"/>
                  </a:lnTo>
                  <a:lnTo>
                    <a:pt x="13390029" y="242633"/>
                  </a:lnTo>
                  <a:lnTo>
                    <a:pt x="13416445" y="249897"/>
                  </a:lnTo>
                  <a:lnTo>
                    <a:pt x="13432930" y="261670"/>
                  </a:lnTo>
                  <a:lnTo>
                    <a:pt x="13438632" y="277672"/>
                  </a:lnTo>
                  <a:lnTo>
                    <a:pt x="13438632" y="232003"/>
                  </a:lnTo>
                  <a:lnTo>
                    <a:pt x="13402805" y="220205"/>
                  </a:lnTo>
                  <a:lnTo>
                    <a:pt x="13354571" y="216128"/>
                  </a:lnTo>
                  <a:lnTo>
                    <a:pt x="13306349" y="220205"/>
                  </a:lnTo>
                  <a:lnTo>
                    <a:pt x="13270103" y="232130"/>
                  </a:lnTo>
                  <a:lnTo>
                    <a:pt x="13247307" y="251434"/>
                  </a:lnTo>
                  <a:lnTo>
                    <a:pt x="13239382" y="277672"/>
                  </a:lnTo>
                  <a:lnTo>
                    <a:pt x="13247307" y="303695"/>
                  </a:lnTo>
                  <a:lnTo>
                    <a:pt x="13270103" y="322884"/>
                  </a:lnTo>
                  <a:lnTo>
                    <a:pt x="13306349" y="334759"/>
                  </a:lnTo>
                  <a:lnTo>
                    <a:pt x="13354571" y="338836"/>
                  </a:lnTo>
                  <a:lnTo>
                    <a:pt x="13402805" y="334759"/>
                  </a:lnTo>
                  <a:lnTo>
                    <a:pt x="13439051" y="322884"/>
                  </a:lnTo>
                  <a:lnTo>
                    <a:pt x="13448627" y="314820"/>
                  </a:lnTo>
                  <a:lnTo>
                    <a:pt x="13461848" y="303695"/>
                  </a:lnTo>
                  <a:lnTo>
                    <a:pt x="13469773" y="277672"/>
                  </a:lnTo>
                  <a:close/>
                </a:path>
                <a:path w="14640560" h="791209">
                  <a:moveTo>
                    <a:pt x="13472401" y="97180"/>
                  </a:moveTo>
                  <a:lnTo>
                    <a:pt x="13274650" y="97180"/>
                  </a:lnTo>
                  <a:lnTo>
                    <a:pt x="13274650" y="10502"/>
                  </a:lnTo>
                  <a:lnTo>
                    <a:pt x="13243890" y="10502"/>
                  </a:lnTo>
                  <a:lnTo>
                    <a:pt x="13243890" y="121945"/>
                  </a:lnTo>
                  <a:lnTo>
                    <a:pt x="13472401" y="121945"/>
                  </a:lnTo>
                  <a:lnTo>
                    <a:pt x="13472401" y="97180"/>
                  </a:lnTo>
                  <a:close/>
                </a:path>
                <a:path w="14640560" h="791209">
                  <a:moveTo>
                    <a:pt x="13507301" y="160972"/>
                  </a:moveTo>
                  <a:lnTo>
                    <a:pt x="13202984" y="160972"/>
                  </a:lnTo>
                  <a:lnTo>
                    <a:pt x="13202984" y="186118"/>
                  </a:lnTo>
                  <a:lnTo>
                    <a:pt x="13507301" y="186118"/>
                  </a:lnTo>
                  <a:lnTo>
                    <a:pt x="13507301" y="160972"/>
                  </a:lnTo>
                  <a:close/>
                </a:path>
                <a:path w="14640560" h="791209">
                  <a:moveTo>
                    <a:pt x="13728675" y="137337"/>
                  </a:moveTo>
                  <a:lnTo>
                    <a:pt x="13722833" y="113144"/>
                  </a:lnTo>
                  <a:lnTo>
                    <a:pt x="13712597" y="101688"/>
                  </a:lnTo>
                  <a:lnTo>
                    <a:pt x="13706348" y="94703"/>
                  </a:lnTo>
                  <a:lnTo>
                    <a:pt x="13699414" y="91503"/>
                  </a:lnTo>
                  <a:lnTo>
                    <a:pt x="13699414" y="137337"/>
                  </a:lnTo>
                  <a:lnTo>
                    <a:pt x="13695706" y="152247"/>
                  </a:lnTo>
                  <a:lnTo>
                    <a:pt x="13685241" y="163461"/>
                  </a:lnTo>
                  <a:lnTo>
                    <a:pt x="13669023" y="170522"/>
                  </a:lnTo>
                  <a:lnTo>
                    <a:pt x="13648004" y="172986"/>
                  </a:lnTo>
                  <a:lnTo>
                    <a:pt x="13627049" y="170522"/>
                  </a:lnTo>
                  <a:lnTo>
                    <a:pt x="13610946" y="163461"/>
                  </a:lnTo>
                  <a:lnTo>
                    <a:pt x="13600621" y="152247"/>
                  </a:lnTo>
                  <a:lnTo>
                    <a:pt x="13596976" y="137337"/>
                  </a:lnTo>
                  <a:lnTo>
                    <a:pt x="13600621" y="122580"/>
                  </a:lnTo>
                  <a:lnTo>
                    <a:pt x="13610946" y="111353"/>
                  </a:lnTo>
                  <a:lnTo>
                    <a:pt x="13627049" y="104203"/>
                  </a:lnTo>
                  <a:lnTo>
                    <a:pt x="13648004" y="101688"/>
                  </a:lnTo>
                  <a:lnTo>
                    <a:pt x="13669023" y="104203"/>
                  </a:lnTo>
                  <a:lnTo>
                    <a:pt x="13685241" y="111353"/>
                  </a:lnTo>
                  <a:lnTo>
                    <a:pt x="13695706" y="122580"/>
                  </a:lnTo>
                  <a:lnTo>
                    <a:pt x="13699414" y="137337"/>
                  </a:lnTo>
                  <a:lnTo>
                    <a:pt x="13699414" y="91503"/>
                  </a:lnTo>
                  <a:lnTo>
                    <a:pt x="13680872" y="82931"/>
                  </a:lnTo>
                  <a:lnTo>
                    <a:pt x="13648004" y="78803"/>
                  </a:lnTo>
                  <a:lnTo>
                    <a:pt x="13615200" y="82931"/>
                  </a:lnTo>
                  <a:lnTo>
                    <a:pt x="13589851" y="94703"/>
                  </a:lnTo>
                  <a:lnTo>
                    <a:pt x="13573493" y="113144"/>
                  </a:lnTo>
                  <a:lnTo>
                    <a:pt x="13567702" y="137337"/>
                  </a:lnTo>
                  <a:lnTo>
                    <a:pt x="13573493" y="161734"/>
                  </a:lnTo>
                  <a:lnTo>
                    <a:pt x="13589851" y="180301"/>
                  </a:lnTo>
                  <a:lnTo>
                    <a:pt x="13615200" y="192112"/>
                  </a:lnTo>
                  <a:lnTo>
                    <a:pt x="13648004" y="196240"/>
                  </a:lnTo>
                  <a:lnTo>
                    <a:pt x="13680872" y="192112"/>
                  </a:lnTo>
                  <a:lnTo>
                    <a:pt x="13706348" y="180301"/>
                  </a:lnTo>
                  <a:lnTo>
                    <a:pt x="13712851" y="172986"/>
                  </a:lnTo>
                  <a:lnTo>
                    <a:pt x="13722833" y="161734"/>
                  </a:lnTo>
                  <a:lnTo>
                    <a:pt x="13728675" y="137337"/>
                  </a:lnTo>
                  <a:close/>
                </a:path>
                <a:path w="14640560" h="791209">
                  <a:moveTo>
                    <a:pt x="13747445" y="37896"/>
                  </a:moveTo>
                  <a:lnTo>
                    <a:pt x="13663384" y="37896"/>
                  </a:lnTo>
                  <a:lnTo>
                    <a:pt x="13663384" y="0"/>
                  </a:lnTo>
                  <a:lnTo>
                    <a:pt x="13632625" y="0"/>
                  </a:lnTo>
                  <a:lnTo>
                    <a:pt x="13632625" y="37896"/>
                  </a:lnTo>
                  <a:lnTo>
                    <a:pt x="13548944" y="37896"/>
                  </a:lnTo>
                  <a:lnTo>
                    <a:pt x="13548944" y="62661"/>
                  </a:lnTo>
                  <a:lnTo>
                    <a:pt x="13747445" y="62661"/>
                  </a:lnTo>
                  <a:lnTo>
                    <a:pt x="13747445" y="37896"/>
                  </a:lnTo>
                  <a:close/>
                </a:path>
                <a:path w="14640560" h="791209">
                  <a:moveTo>
                    <a:pt x="13808977" y="213880"/>
                  </a:moveTo>
                  <a:lnTo>
                    <a:pt x="13778586" y="213880"/>
                  </a:lnTo>
                  <a:lnTo>
                    <a:pt x="13778586" y="249529"/>
                  </a:lnTo>
                  <a:lnTo>
                    <a:pt x="13778586" y="273545"/>
                  </a:lnTo>
                  <a:lnTo>
                    <a:pt x="13778586" y="310692"/>
                  </a:lnTo>
                  <a:lnTo>
                    <a:pt x="13627748" y="310692"/>
                  </a:lnTo>
                  <a:lnTo>
                    <a:pt x="13627748" y="273545"/>
                  </a:lnTo>
                  <a:lnTo>
                    <a:pt x="13778586" y="273545"/>
                  </a:lnTo>
                  <a:lnTo>
                    <a:pt x="13778586" y="249529"/>
                  </a:lnTo>
                  <a:lnTo>
                    <a:pt x="13627748" y="249529"/>
                  </a:lnTo>
                  <a:lnTo>
                    <a:pt x="13627748" y="213880"/>
                  </a:lnTo>
                  <a:lnTo>
                    <a:pt x="13597344" y="213880"/>
                  </a:lnTo>
                  <a:lnTo>
                    <a:pt x="13597344" y="335457"/>
                  </a:lnTo>
                  <a:lnTo>
                    <a:pt x="13808977" y="335457"/>
                  </a:lnTo>
                  <a:lnTo>
                    <a:pt x="13808977" y="310692"/>
                  </a:lnTo>
                  <a:lnTo>
                    <a:pt x="13808977" y="273545"/>
                  </a:lnTo>
                  <a:lnTo>
                    <a:pt x="13808977" y="249529"/>
                  </a:lnTo>
                  <a:lnTo>
                    <a:pt x="13808977" y="213880"/>
                  </a:lnTo>
                  <a:close/>
                </a:path>
                <a:path w="14640560" h="791209">
                  <a:moveTo>
                    <a:pt x="13858888" y="88925"/>
                  </a:moveTo>
                  <a:lnTo>
                    <a:pt x="13808977" y="88925"/>
                  </a:lnTo>
                  <a:lnTo>
                    <a:pt x="13808977" y="3378"/>
                  </a:lnTo>
                  <a:lnTo>
                    <a:pt x="13778205" y="3378"/>
                  </a:lnTo>
                  <a:lnTo>
                    <a:pt x="13778205" y="198869"/>
                  </a:lnTo>
                  <a:lnTo>
                    <a:pt x="13808977" y="198869"/>
                  </a:lnTo>
                  <a:lnTo>
                    <a:pt x="13808977" y="114820"/>
                  </a:lnTo>
                  <a:lnTo>
                    <a:pt x="13858888" y="114820"/>
                  </a:lnTo>
                  <a:lnTo>
                    <a:pt x="13858888" y="88925"/>
                  </a:lnTo>
                  <a:close/>
                </a:path>
                <a:path w="14640560" h="791209">
                  <a:moveTo>
                    <a:pt x="14106906" y="237147"/>
                  </a:moveTo>
                  <a:lnTo>
                    <a:pt x="14105560" y="226644"/>
                  </a:lnTo>
                  <a:lnTo>
                    <a:pt x="14103528" y="210883"/>
                  </a:lnTo>
                  <a:lnTo>
                    <a:pt x="14062266" y="218097"/>
                  </a:lnTo>
                  <a:lnTo>
                    <a:pt x="14022197" y="222986"/>
                  </a:lnTo>
                  <a:lnTo>
                    <a:pt x="13983119" y="225755"/>
                  </a:lnTo>
                  <a:lnTo>
                    <a:pt x="13944816" y="226644"/>
                  </a:lnTo>
                  <a:lnTo>
                    <a:pt x="13944816" y="36029"/>
                  </a:lnTo>
                  <a:lnTo>
                    <a:pt x="13914044" y="36029"/>
                  </a:lnTo>
                  <a:lnTo>
                    <a:pt x="13914044" y="252907"/>
                  </a:lnTo>
                  <a:lnTo>
                    <a:pt x="13941806" y="252907"/>
                  </a:lnTo>
                  <a:lnTo>
                    <a:pt x="13982014" y="252133"/>
                  </a:lnTo>
                  <a:lnTo>
                    <a:pt x="14022527" y="249529"/>
                  </a:lnTo>
                  <a:lnTo>
                    <a:pt x="14063967" y="244678"/>
                  </a:lnTo>
                  <a:lnTo>
                    <a:pt x="14106906" y="237147"/>
                  </a:lnTo>
                  <a:close/>
                </a:path>
                <a:path w="14640560" h="791209">
                  <a:moveTo>
                    <a:pt x="14168819" y="3378"/>
                  </a:moveTo>
                  <a:lnTo>
                    <a:pt x="14138047" y="3378"/>
                  </a:lnTo>
                  <a:lnTo>
                    <a:pt x="14138047" y="339585"/>
                  </a:lnTo>
                  <a:lnTo>
                    <a:pt x="14168819" y="339585"/>
                  </a:lnTo>
                  <a:lnTo>
                    <a:pt x="14168819" y="3378"/>
                  </a:lnTo>
                  <a:close/>
                </a:path>
                <a:path w="14640560" h="791209">
                  <a:moveTo>
                    <a:pt x="14438236" y="244652"/>
                  </a:moveTo>
                  <a:lnTo>
                    <a:pt x="14436344" y="230390"/>
                  </a:lnTo>
                  <a:lnTo>
                    <a:pt x="14434858" y="219138"/>
                  </a:lnTo>
                  <a:lnTo>
                    <a:pt x="14398981" y="224536"/>
                  </a:lnTo>
                  <a:lnTo>
                    <a:pt x="14363141" y="228003"/>
                  </a:lnTo>
                  <a:lnTo>
                    <a:pt x="14325257" y="229844"/>
                  </a:lnTo>
                  <a:lnTo>
                    <a:pt x="14283271" y="230390"/>
                  </a:lnTo>
                  <a:lnTo>
                    <a:pt x="14283271" y="61163"/>
                  </a:lnTo>
                  <a:lnTo>
                    <a:pt x="14408963" y="61163"/>
                  </a:lnTo>
                  <a:lnTo>
                    <a:pt x="14408963" y="35648"/>
                  </a:lnTo>
                  <a:lnTo>
                    <a:pt x="14252499" y="35648"/>
                  </a:lnTo>
                  <a:lnTo>
                    <a:pt x="14252499" y="256654"/>
                  </a:lnTo>
                  <a:lnTo>
                    <a:pt x="14279144" y="256654"/>
                  </a:lnTo>
                  <a:lnTo>
                    <a:pt x="14323517" y="256159"/>
                  </a:lnTo>
                  <a:lnTo>
                    <a:pt x="14363192" y="254317"/>
                  </a:lnTo>
                  <a:lnTo>
                    <a:pt x="14400606" y="250647"/>
                  </a:lnTo>
                  <a:lnTo>
                    <a:pt x="14438236" y="244652"/>
                  </a:lnTo>
                  <a:close/>
                </a:path>
                <a:path w="14640560" h="791209">
                  <a:moveTo>
                    <a:pt x="14552676" y="136207"/>
                  </a:moveTo>
                  <a:lnTo>
                    <a:pt x="14497152" y="136207"/>
                  </a:lnTo>
                  <a:lnTo>
                    <a:pt x="14497152" y="3378"/>
                  </a:lnTo>
                  <a:lnTo>
                    <a:pt x="14466380" y="3378"/>
                  </a:lnTo>
                  <a:lnTo>
                    <a:pt x="14466380" y="340702"/>
                  </a:lnTo>
                  <a:lnTo>
                    <a:pt x="14497152" y="340702"/>
                  </a:lnTo>
                  <a:lnTo>
                    <a:pt x="14497152" y="161721"/>
                  </a:lnTo>
                  <a:lnTo>
                    <a:pt x="14552676" y="161721"/>
                  </a:lnTo>
                  <a:lnTo>
                    <a:pt x="14552676" y="136207"/>
                  </a:lnTo>
                  <a:close/>
                </a:path>
                <a:path w="14640560" h="791209">
                  <a:moveTo>
                    <a:pt x="14640484" y="291172"/>
                  </a:moveTo>
                  <a:lnTo>
                    <a:pt x="14638515" y="280530"/>
                  </a:lnTo>
                  <a:lnTo>
                    <a:pt x="14633169" y="272084"/>
                  </a:lnTo>
                  <a:lnTo>
                    <a:pt x="14625282" y="266534"/>
                  </a:lnTo>
                  <a:lnTo>
                    <a:pt x="14615719" y="264541"/>
                  </a:lnTo>
                  <a:lnTo>
                    <a:pt x="14606143" y="266534"/>
                  </a:lnTo>
                  <a:lnTo>
                    <a:pt x="14598269" y="272084"/>
                  </a:lnTo>
                  <a:lnTo>
                    <a:pt x="14592922" y="280530"/>
                  </a:lnTo>
                  <a:lnTo>
                    <a:pt x="14590954" y="291172"/>
                  </a:lnTo>
                  <a:lnTo>
                    <a:pt x="14592922" y="301713"/>
                  </a:lnTo>
                  <a:lnTo>
                    <a:pt x="14598269" y="309892"/>
                  </a:lnTo>
                  <a:lnTo>
                    <a:pt x="14606143" y="315188"/>
                  </a:lnTo>
                  <a:lnTo>
                    <a:pt x="14615719" y="317068"/>
                  </a:lnTo>
                  <a:lnTo>
                    <a:pt x="14625282" y="315188"/>
                  </a:lnTo>
                  <a:lnTo>
                    <a:pt x="14633169" y="309892"/>
                  </a:lnTo>
                  <a:lnTo>
                    <a:pt x="14638515" y="301713"/>
                  </a:lnTo>
                  <a:lnTo>
                    <a:pt x="14640484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01885" y="8769769"/>
              <a:ext cx="13186410" cy="340995"/>
            </a:xfrm>
            <a:custGeom>
              <a:avLst/>
              <a:gdLst/>
              <a:ahLst/>
              <a:cxnLst/>
              <a:rect l="l" t="t" r="r" b="b"/>
              <a:pathLst>
                <a:path w="13186410" h="340995">
                  <a:moveTo>
                    <a:pt x="305054" y="271297"/>
                  </a:moveTo>
                  <a:lnTo>
                    <a:pt x="167728" y="271297"/>
                  </a:lnTo>
                  <a:lnTo>
                    <a:pt x="167728" y="189687"/>
                  </a:lnTo>
                  <a:lnTo>
                    <a:pt x="267906" y="189687"/>
                  </a:lnTo>
                  <a:lnTo>
                    <a:pt x="267906" y="165557"/>
                  </a:lnTo>
                  <a:lnTo>
                    <a:pt x="65659" y="165557"/>
                  </a:lnTo>
                  <a:lnTo>
                    <a:pt x="65659" y="56337"/>
                  </a:lnTo>
                  <a:lnTo>
                    <a:pt x="237896" y="56337"/>
                  </a:lnTo>
                  <a:lnTo>
                    <a:pt x="237896" y="165100"/>
                  </a:lnTo>
                  <a:lnTo>
                    <a:pt x="267906" y="165100"/>
                  </a:lnTo>
                  <a:lnTo>
                    <a:pt x="267906" y="56337"/>
                  </a:lnTo>
                  <a:lnTo>
                    <a:pt x="267906" y="55905"/>
                  </a:lnTo>
                  <a:lnTo>
                    <a:pt x="267906" y="30937"/>
                  </a:lnTo>
                  <a:lnTo>
                    <a:pt x="36017" y="30937"/>
                  </a:lnTo>
                  <a:lnTo>
                    <a:pt x="36017" y="56337"/>
                  </a:lnTo>
                  <a:lnTo>
                    <a:pt x="36017" y="165557"/>
                  </a:lnTo>
                  <a:lnTo>
                    <a:pt x="36017" y="189687"/>
                  </a:lnTo>
                  <a:lnTo>
                    <a:pt x="136575" y="189687"/>
                  </a:lnTo>
                  <a:lnTo>
                    <a:pt x="136575" y="271297"/>
                  </a:lnTo>
                  <a:lnTo>
                    <a:pt x="0" y="271297"/>
                  </a:lnTo>
                  <a:lnTo>
                    <a:pt x="0" y="296811"/>
                  </a:lnTo>
                  <a:lnTo>
                    <a:pt x="305054" y="296811"/>
                  </a:lnTo>
                  <a:lnTo>
                    <a:pt x="305054" y="271297"/>
                  </a:lnTo>
                  <a:close/>
                </a:path>
                <a:path w="13186410" h="340995">
                  <a:moveTo>
                    <a:pt x="528701" y="99809"/>
                  </a:moveTo>
                  <a:lnTo>
                    <a:pt x="522097" y="67932"/>
                  </a:lnTo>
                  <a:lnTo>
                    <a:pt x="506526" y="46901"/>
                  </a:lnTo>
                  <a:lnTo>
                    <a:pt x="503745" y="43154"/>
                  </a:lnTo>
                  <a:lnTo>
                    <a:pt x="498678" y="40246"/>
                  </a:lnTo>
                  <a:lnTo>
                    <a:pt x="498678" y="99809"/>
                  </a:lnTo>
                  <a:lnTo>
                    <a:pt x="494334" y="121221"/>
                  </a:lnTo>
                  <a:lnTo>
                    <a:pt x="482257" y="137947"/>
                  </a:lnTo>
                  <a:lnTo>
                    <a:pt x="463854" y="148831"/>
                  </a:lnTo>
                  <a:lnTo>
                    <a:pt x="440512" y="152717"/>
                  </a:lnTo>
                  <a:lnTo>
                    <a:pt x="417461" y="148831"/>
                  </a:lnTo>
                  <a:lnTo>
                    <a:pt x="399288" y="137947"/>
                  </a:lnTo>
                  <a:lnTo>
                    <a:pt x="387375" y="121221"/>
                  </a:lnTo>
                  <a:lnTo>
                    <a:pt x="383108" y="99809"/>
                  </a:lnTo>
                  <a:lnTo>
                    <a:pt x="387375" y="78562"/>
                  </a:lnTo>
                  <a:lnTo>
                    <a:pt x="399288" y="61823"/>
                  </a:lnTo>
                  <a:lnTo>
                    <a:pt x="417461" y="50850"/>
                  </a:lnTo>
                  <a:lnTo>
                    <a:pt x="440512" y="46901"/>
                  </a:lnTo>
                  <a:lnTo>
                    <a:pt x="463854" y="50850"/>
                  </a:lnTo>
                  <a:lnTo>
                    <a:pt x="482257" y="61823"/>
                  </a:lnTo>
                  <a:lnTo>
                    <a:pt x="494334" y="78562"/>
                  </a:lnTo>
                  <a:lnTo>
                    <a:pt x="498678" y="99809"/>
                  </a:lnTo>
                  <a:lnTo>
                    <a:pt x="498678" y="40246"/>
                  </a:lnTo>
                  <a:lnTo>
                    <a:pt x="475818" y="27101"/>
                  </a:lnTo>
                  <a:lnTo>
                    <a:pt x="440512" y="21386"/>
                  </a:lnTo>
                  <a:lnTo>
                    <a:pt x="405485" y="27101"/>
                  </a:lnTo>
                  <a:lnTo>
                    <a:pt x="377812" y="43154"/>
                  </a:lnTo>
                  <a:lnTo>
                    <a:pt x="359625" y="67932"/>
                  </a:lnTo>
                  <a:lnTo>
                    <a:pt x="353085" y="99809"/>
                  </a:lnTo>
                  <a:lnTo>
                    <a:pt x="359625" y="131699"/>
                  </a:lnTo>
                  <a:lnTo>
                    <a:pt x="377812" y="156476"/>
                  </a:lnTo>
                  <a:lnTo>
                    <a:pt x="405485" y="172529"/>
                  </a:lnTo>
                  <a:lnTo>
                    <a:pt x="440512" y="178231"/>
                  </a:lnTo>
                  <a:lnTo>
                    <a:pt x="475818" y="172529"/>
                  </a:lnTo>
                  <a:lnTo>
                    <a:pt x="503745" y="156476"/>
                  </a:lnTo>
                  <a:lnTo>
                    <a:pt x="506526" y="152717"/>
                  </a:lnTo>
                  <a:lnTo>
                    <a:pt x="522097" y="131699"/>
                  </a:lnTo>
                  <a:lnTo>
                    <a:pt x="528701" y="99809"/>
                  </a:lnTo>
                  <a:close/>
                </a:path>
                <a:path w="13186410" h="340995">
                  <a:moveTo>
                    <a:pt x="621372" y="214261"/>
                  </a:moveTo>
                  <a:lnTo>
                    <a:pt x="591362" y="214261"/>
                  </a:lnTo>
                  <a:lnTo>
                    <a:pt x="591362" y="238645"/>
                  </a:lnTo>
                  <a:lnTo>
                    <a:pt x="591362" y="310692"/>
                  </a:lnTo>
                  <a:lnTo>
                    <a:pt x="433768" y="310692"/>
                  </a:lnTo>
                  <a:lnTo>
                    <a:pt x="433768" y="238645"/>
                  </a:lnTo>
                  <a:lnTo>
                    <a:pt x="591362" y="238645"/>
                  </a:lnTo>
                  <a:lnTo>
                    <a:pt x="591362" y="214261"/>
                  </a:lnTo>
                  <a:lnTo>
                    <a:pt x="403745" y="214261"/>
                  </a:lnTo>
                  <a:lnTo>
                    <a:pt x="403745" y="335457"/>
                  </a:lnTo>
                  <a:lnTo>
                    <a:pt x="621372" y="335457"/>
                  </a:lnTo>
                  <a:lnTo>
                    <a:pt x="621372" y="310692"/>
                  </a:lnTo>
                  <a:lnTo>
                    <a:pt x="621372" y="238645"/>
                  </a:lnTo>
                  <a:lnTo>
                    <a:pt x="621372" y="214261"/>
                  </a:lnTo>
                  <a:close/>
                </a:path>
                <a:path w="13186410" h="340995">
                  <a:moveTo>
                    <a:pt x="621372" y="3759"/>
                  </a:moveTo>
                  <a:lnTo>
                    <a:pt x="590613" y="3759"/>
                  </a:lnTo>
                  <a:lnTo>
                    <a:pt x="590613" y="196240"/>
                  </a:lnTo>
                  <a:lnTo>
                    <a:pt x="621372" y="196240"/>
                  </a:lnTo>
                  <a:lnTo>
                    <a:pt x="621372" y="3759"/>
                  </a:lnTo>
                  <a:close/>
                </a:path>
                <a:path w="13186410" h="340995">
                  <a:moveTo>
                    <a:pt x="858901" y="33477"/>
                  </a:moveTo>
                  <a:lnTo>
                    <a:pt x="704303" y="33477"/>
                  </a:lnTo>
                  <a:lnTo>
                    <a:pt x="704303" y="57607"/>
                  </a:lnTo>
                  <a:lnTo>
                    <a:pt x="704303" y="164287"/>
                  </a:lnTo>
                  <a:lnTo>
                    <a:pt x="704303" y="189687"/>
                  </a:lnTo>
                  <a:lnTo>
                    <a:pt x="858901" y="189687"/>
                  </a:lnTo>
                  <a:lnTo>
                    <a:pt x="858901" y="164731"/>
                  </a:lnTo>
                  <a:lnTo>
                    <a:pt x="858901" y="164287"/>
                  </a:lnTo>
                  <a:lnTo>
                    <a:pt x="858901" y="58166"/>
                  </a:lnTo>
                  <a:lnTo>
                    <a:pt x="828878" y="58166"/>
                  </a:lnTo>
                  <a:lnTo>
                    <a:pt x="828878" y="164287"/>
                  </a:lnTo>
                  <a:lnTo>
                    <a:pt x="734314" y="164287"/>
                  </a:lnTo>
                  <a:lnTo>
                    <a:pt x="734314" y="57607"/>
                  </a:lnTo>
                  <a:lnTo>
                    <a:pt x="858901" y="57607"/>
                  </a:lnTo>
                  <a:lnTo>
                    <a:pt x="858901" y="33477"/>
                  </a:lnTo>
                  <a:close/>
                </a:path>
                <a:path w="13186410" h="340995">
                  <a:moveTo>
                    <a:pt x="966584" y="307797"/>
                  </a:moveTo>
                  <a:lnTo>
                    <a:pt x="772972" y="307797"/>
                  </a:lnTo>
                  <a:lnTo>
                    <a:pt x="772972" y="226517"/>
                  </a:lnTo>
                  <a:lnTo>
                    <a:pt x="742200" y="226517"/>
                  </a:lnTo>
                  <a:lnTo>
                    <a:pt x="742200" y="307797"/>
                  </a:lnTo>
                  <a:lnTo>
                    <a:pt x="742200" y="331927"/>
                  </a:lnTo>
                  <a:lnTo>
                    <a:pt x="966584" y="331927"/>
                  </a:lnTo>
                  <a:lnTo>
                    <a:pt x="966584" y="307797"/>
                  </a:lnTo>
                  <a:close/>
                </a:path>
                <a:path w="13186410" h="340995">
                  <a:moveTo>
                    <a:pt x="1001483" y="105867"/>
                  </a:moveTo>
                  <a:lnTo>
                    <a:pt x="951572" y="105867"/>
                  </a:lnTo>
                  <a:lnTo>
                    <a:pt x="951572" y="2997"/>
                  </a:lnTo>
                  <a:lnTo>
                    <a:pt x="920813" y="2997"/>
                  </a:lnTo>
                  <a:lnTo>
                    <a:pt x="920813" y="105867"/>
                  </a:lnTo>
                  <a:lnTo>
                    <a:pt x="920813" y="131267"/>
                  </a:lnTo>
                  <a:lnTo>
                    <a:pt x="920813" y="249377"/>
                  </a:lnTo>
                  <a:lnTo>
                    <a:pt x="951572" y="249377"/>
                  </a:lnTo>
                  <a:lnTo>
                    <a:pt x="951572" y="131267"/>
                  </a:lnTo>
                  <a:lnTo>
                    <a:pt x="1001483" y="131267"/>
                  </a:lnTo>
                  <a:lnTo>
                    <a:pt x="1001483" y="105867"/>
                  </a:lnTo>
                  <a:close/>
                </a:path>
                <a:path w="13186410" h="340995">
                  <a:moveTo>
                    <a:pt x="1312164" y="39395"/>
                  </a:moveTo>
                  <a:lnTo>
                    <a:pt x="1158316" y="39395"/>
                  </a:lnTo>
                  <a:lnTo>
                    <a:pt x="1158316" y="64922"/>
                  </a:lnTo>
                  <a:lnTo>
                    <a:pt x="1281760" y="64922"/>
                  </a:lnTo>
                  <a:lnTo>
                    <a:pt x="1272794" y="110794"/>
                  </a:lnTo>
                  <a:lnTo>
                    <a:pt x="1254429" y="152755"/>
                  </a:lnTo>
                  <a:lnTo>
                    <a:pt x="1226629" y="190512"/>
                  </a:lnTo>
                  <a:lnTo>
                    <a:pt x="1189342" y="223748"/>
                  </a:lnTo>
                  <a:lnTo>
                    <a:pt x="1142555" y="252158"/>
                  </a:lnTo>
                  <a:lnTo>
                    <a:pt x="1159433" y="276174"/>
                  </a:lnTo>
                  <a:lnTo>
                    <a:pt x="1208532" y="246380"/>
                  </a:lnTo>
                  <a:lnTo>
                    <a:pt x="1247394" y="211861"/>
                  </a:lnTo>
                  <a:lnTo>
                    <a:pt x="1276604" y="173266"/>
                  </a:lnTo>
                  <a:lnTo>
                    <a:pt x="1296746" y="131216"/>
                  </a:lnTo>
                  <a:lnTo>
                    <a:pt x="1308404" y="86385"/>
                  </a:lnTo>
                  <a:lnTo>
                    <a:pt x="1312164" y="39395"/>
                  </a:lnTo>
                  <a:close/>
                </a:path>
                <a:path w="13186410" h="340995">
                  <a:moveTo>
                    <a:pt x="1453248" y="139966"/>
                  </a:moveTo>
                  <a:lnTo>
                    <a:pt x="1399209" y="139966"/>
                  </a:lnTo>
                  <a:lnTo>
                    <a:pt x="1399209" y="3378"/>
                  </a:lnTo>
                  <a:lnTo>
                    <a:pt x="1368437" y="3378"/>
                  </a:lnTo>
                  <a:lnTo>
                    <a:pt x="1368437" y="339953"/>
                  </a:lnTo>
                  <a:lnTo>
                    <a:pt x="1399209" y="339953"/>
                  </a:lnTo>
                  <a:lnTo>
                    <a:pt x="1399209" y="165481"/>
                  </a:lnTo>
                  <a:lnTo>
                    <a:pt x="1453248" y="165481"/>
                  </a:lnTo>
                  <a:lnTo>
                    <a:pt x="1453248" y="139966"/>
                  </a:lnTo>
                  <a:close/>
                </a:path>
                <a:path w="13186410" h="340995">
                  <a:moveTo>
                    <a:pt x="1668995" y="96812"/>
                  </a:moveTo>
                  <a:lnTo>
                    <a:pt x="1662391" y="65417"/>
                  </a:lnTo>
                  <a:lnTo>
                    <a:pt x="1647075" y="45034"/>
                  </a:lnTo>
                  <a:lnTo>
                    <a:pt x="1644053" y="40995"/>
                  </a:lnTo>
                  <a:lnTo>
                    <a:pt x="1638985" y="38125"/>
                  </a:lnTo>
                  <a:lnTo>
                    <a:pt x="1638985" y="96812"/>
                  </a:lnTo>
                  <a:lnTo>
                    <a:pt x="1634693" y="117944"/>
                  </a:lnTo>
                  <a:lnTo>
                    <a:pt x="1622704" y="134429"/>
                  </a:lnTo>
                  <a:lnTo>
                    <a:pt x="1604314" y="145148"/>
                  </a:lnTo>
                  <a:lnTo>
                    <a:pt x="1580819" y="148971"/>
                  </a:lnTo>
                  <a:lnTo>
                    <a:pt x="1557756" y="145148"/>
                  </a:lnTo>
                  <a:lnTo>
                    <a:pt x="1539595" y="134429"/>
                  </a:lnTo>
                  <a:lnTo>
                    <a:pt x="1527683" y="117944"/>
                  </a:lnTo>
                  <a:lnTo>
                    <a:pt x="1523415" y="96812"/>
                  </a:lnTo>
                  <a:lnTo>
                    <a:pt x="1527683" y="75895"/>
                  </a:lnTo>
                  <a:lnTo>
                    <a:pt x="1539595" y="59524"/>
                  </a:lnTo>
                  <a:lnTo>
                    <a:pt x="1557756" y="48844"/>
                  </a:lnTo>
                  <a:lnTo>
                    <a:pt x="1580819" y="45034"/>
                  </a:lnTo>
                  <a:lnTo>
                    <a:pt x="1604314" y="48844"/>
                  </a:lnTo>
                  <a:lnTo>
                    <a:pt x="1622704" y="59524"/>
                  </a:lnTo>
                  <a:lnTo>
                    <a:pt x="1634693" y="75895"/>
                  </a:lnTo>
                  <a:lnTo>
                    <a:pt x="1638985" y="96812"/>
                  </a:lnTo>
                  <a:lnTo>
                    <a:pt x="1638985" y="38125"/>
                  </a:lnTo>
                  <a:lnTo>
                    <a:pt x="1616125" y="25158"/>
                  </a:lnTo>
                  <a:lnTo>
                    <a:pt x="1580819" y="19519"/>
                  </a:lnTo>
                  <a:lnTo>
                    <a:pt x="1545793" y="25158"/>
                  </a:lnTo>
                  <a:lnTo>
                    <a:pt x="1518107" y="40995"/>
                  </a:lnTo>
                  <a:lnTo>
                    <a:pt x="1499933" y="65417"/>
                  </a:lnTo>
                  <a:lnTo>
                    <a:pt x="1493393" y="96812"/>
                  </a:lnTo>
                  <a:lnTo>
                    <a:pt x="1499933" y="128574"/>
                  </a:lnTo>
                  <a:lnTo>
                    <a:pt x="1518107" y="153098"/>
                  </a:lnTo>
                  <a:lnTo>
                    <a:pt x="1545793" y="168884"/>
                  </a:lnTo>
                  <a:lnTo>
                    <a:pt x="1580819" y="174485"/>
                  </a:lnTo>
                  <a:lnTo>
                    <a:pt x="1616125" y="168884"/>
                  </a:lnTo>
                  <a:lnTo>
                    <a:pt x="1644053" y="153098"/>
                  </a:lnTo>
                  <a:lnTo>
                    <a:pt x="1647139" y="148971"/>
                  </a:lnTo>
                  <a:lnTo>
                    <a:pt x="1662391" y="128574"/>
                  </a:lnTo>
                  <a:lnTo>
                    <a:pt x="1668995" y="96812"/>
                  </a:lnTo>
                  <a:close/>
                </a:path>
                <a:path w="13186410" h="340995">
                  <a:moveTo>
                    <a:pt x="1761680" y="200748"/>
                  </a:moveTo>
                  <a:lnTo>
                    <a:pt x="1731289" y="200748"/>
                  </a:lnTo>
                  <a:lnTo>
                    <a:pt x="1731289" y="242023"/>
                  </a:lnTo>
                  <a:lnTo>
                    <a:pt x="1731289" y="266039"/>
                  </a:lnTo>
                  <a:lnTo>
                    <a:pt x="1731289" y="310692"/>
                  </a:lnTo>
                  <a:lnTo>
                    <a:pt x="1575193" y="310692"/>
                  </a:lnTo>
                  <a:lnTo>
                    <a:pt x="1575193" y="266039"/>
                  </a:lnTo>
                  <a:lnTo>
                    <a:pt x="1731289" y="266039"/>
                  </a:lnTo>
                  <a:lnTo>
                    <a:pt x="1731289" y="242023"/>
                  </a:lnTo>
                  <a:lnTo>
                    <a:pt x="1575193" y="242023"/>
                  </a:lnTo>
                  <a:lnTo>
                    <a:pt x="1575193" y="200748"/>
                  </a:lnTo>
                  <a:lnTo>
                    <a:pt x="1544802" y="200748"/>
                  </a:lnTo>
                  <a:lnTo>
                    <a:pt x="1544802" y="335457"/>
                  </a:lnTo>
                  <a:lnTo>
                    <a:pt x="1761680" y="335457"/>
                  </a:lnTo>
                  <a:lnTo>
                    <a:pt x="1761680" y="310692"/>
                  </a:lnTo>
                  <a:lnTo>
                    <a:pt x="1761680" y="266039"/>
                  </a:lnTo>
                  <a:lnTo>
                    <a:pt x="1761680" y="242023"/>
                  </a:lnTo>
                  <a:lnTo>
                    <a:pt x="1761680" y="200748"/>
                  </a:lnTo>
                  <a:close/>
                </a:path>
                <a:path w="13186410" h="340995">
                  <a:moveTo>
                    <a:pt x="1761680" y="3759"/>
                  </a:moveTo>
                  <a:lnTo>
                    <a:pt x="1730908" y="3759"/>
                  </a:lnTo>
                  <a:lnTo>
                    <a:pt x="1730908" y="184238"/>
                  </a:lnTo>
                  <a:lnTo>
                    <a:pt x="1761680" y="184238"/>
                  </a:lnTo>
                  <a:lnTo>
                    <a:pt x="1761680" y="3759"/>
                  </a:lnTo>
                  <a:close/>
                </a:path>
                <a:path w="13186410" h="340995">
                  <a:moveTo>
                    <a:pt x="2014207" y="146710"/>
                  </a:moveTo>
                  <a:lnTo>
                    <a:pt x="2007857" y="98132"/>
                  </a:lnTo>
                  <a:lnTo>
                    <a:pt x="1990153" y="61112"/>
                  </a:lnTo>
                  <a:lnTo>
                    <a:pt x="1985467" y="57035"/>
                  </a:lnTo>
                  <a:lnTo>
                    <a:pt x="1984565" y="56261"/>
                  </a:lnTo>
                  <a:lnTo>
                    <a:pt x="1984565" y="146710"/>
                  </a:lnTo>
                  <a:lnTo>
                    <a:pt x="1980425" y="183896"/>
                  </a:lnTo>
                  <a:lnTo>
                    <a:pt x="1968855" y="212293"/>
                  </a:lnTo>
                  <a:lnTo>
                    <a:pt x="1951164" y="230403"/>
                  </a:lnTo>
                  <a:lnTo>
                    <a:pt x="1928660" y="236766"/>
                  </a:lnTo>
                  <a:lnTo>
                    <a:pt x="1905927" y="230403"/>
                  </a:lnTo>
                  <a:lnTo>
                    <a:pt x="1888134" y="212293"/>
                  </a:lnTo>
                  <a:lnTo>
                    <a:pt x="1876526" y="183896"/>
                  </a:lnTo>
                  <a:lnTo>
                    <a:pt x="1872373" y="146710"/>
                  </a:lnTo>
                  <a:lnTo>
                    <a:pt x="1876526" y="109753"/>
                  </a:lnTo>
                  <a:lnTo>
                    <a:pt x="1888134" y="81470"/>
                  </a:lnTo>
                  <a:lnTo>
                    <a:pt x="1905927" y="63398"/>
                  </a:lnTo>
                  <a:lnTo>
                    <a:pt x="1928660" y="57035"/>
                  </a:lnTo>
                  <a:lnTo>
                    <a:pt x="1951164" y="63398"/>
                  </a:lnTo>
                  <a:lnTo>
                    <a:pt x="1968855" y="81470"/>
                  </a:lnTo>
                  <a:lnTo>
                    <a:pt x="1980425" y="109753"/>
                  </a:lnTo>
                  <a:lnTo>
                    <a:pt x="1984565" y="146710"/>
                  </a:lnTo>
                  <a:lnTo>
                    <a:pt x="1984565" y="56261"/>
                  </a:lnTo>
                  <a:lnTo>
                    <a:pt x="1963077" y="37541"/>
                  </a:lnTo>
                  <a:lnTo>
                    <a:pt x="1928660" y="29273"/>
                  </a:lnTo>
                  <a:lnTo>
                    <a:pt x="1894230" y="37541"/>
                  </a:lnTo>
                  <a:lnTo>
                    <a:pt x="1867166" y="61112"/>
                  </a:lnTo>
                  <a:lnTo>
                    <a:pt x="1849450" y="98132"/>
                  </a:lnTo>
                  <a:lnTo>
                    <a:pt x="1843100" y="146710"/>
                  </a:lnTo>
                  <a:lnTo>
                    <a:pt x="1849450" y="195300"/>
                  </a:lnTo>
                  <a:lnTo>
                    <a:pt x="1867166" y="232321"/>
                  </a:lnTo>
                  <a:lnTo>
                    <a:pt x="1894230" y="255892"/>
                  </a:lnTo>
                  <a:lnTo>
                    <a:pt x="1928660" y="264160"/>
                  </a:lnTo>
                  <a:lnTo>
                    <a:pt x="1963077" y="255892"/>
                  </a:lnTo>
                  <a:lnTo>
                    <a:pt x="1985035" y="236766"/>
                  </a:lnTo>
                  <a:lnTo>
                    <a:pt x="1990153" y="232321"/>
                  </a:lnTo>
                  <a:lnTo>
                    <a:pt x="2007857" y="195300"/>
                  </a:lnTo>
                  <a:lnTo>
                    <a:pt x="2014207" y="146710"/>
                  </a:lnTo>
                  <a:close/>
                </a:path>
                <a:path w="13186410" h="340995">
                  <a:moveTo>
                    <a:pt x="2106142" y="3378"/>
                  </a:moveTo>
                  <a:lnTo>
                    <a:pt x="2075370" y="3378"/>
                  </a:lnTo>
                  <a:lnTo>
                    <a:pt x="2075370" y="340702"/>
                  </a:lnTo>
                  <a:lnTo>
                    <a:pt x="2106142" y="340702"/>
                  </a:lnTo>
                  <a:lnTo>
                    <a:pt x="2106142" y="3378"/>
                  </a:lnTo>
                  <a:close/>
                </a:path>
                <a:path w="13186410" h="340995">
                  <a:moveTo>
                    <a:pt x="2452459" y="39395"/>
                  </a:moveTo>
                  <a:lnTo>
                    <a:pt x="2298623" y="39395"/>
                  </a:lnTo>
                  <a:lnTo>
                    <a:pt x="2298623" y="64922"/>
                  </a:lnTo>
                  <a:lnTo>
                    <a:pt x="2422067" y="64922"/>
                  </a:lnTo>
                  <a:lnTo>
                    <a:pt x="2413101" y="110794"/>
                  </a:lnTo>
                  <a:lnTo>
                    <a:pt x="2394737" y="152755"/>
                  </a:lnTo>
                  <a:lnTo>
                    <a:pt x="2366924" y="190512"/>
                  </a:lnTo>
                  <a:lnTo>
                    <a:pt x="2329650" y="223748"/>
                  </a:lnTo>
                  <a:lnTo>
                    <a:pt x="2282863" y="252158"/>
                  </a:lnTo>
                  <a:lnTo>
                    <a:pt x="2299741" y="276174"/>
                  </a:lnTo>
                  <a:lnTo>
                    <a:pt x="2348839" y="246380"/>
                  </a:lnTo>
                  <a:lnTo>
                    <a:pt x="2387701" y="211861"/>
                  </a:lnTo>
                  <a:lnTo>
                    <a:pt x="2416911" y="173266"/>
                  </a:lnTo>
                  <a:lnTo>
                    <a:pt x="2437053" y="131216"/>
                  </a:lnTo>
                  <a:lnTo>
                    <a:pt x="2448712" y="86385"/>
                  </a:lnTo>
                  <a:lnTo>
                    <a:pt x="2452459" y="39395"/>
                  </a:lnTo>
                  <a:close/>
                </a:path>
                <a:path w="13186410" h="340995">
                  <a:moveTo>
                    <a:pt x="2593543" y="139966"/>
                  </a:moveTo>
                  <a:lnTo>
                    <a:pt x="2539517" y="139966"/>
                  </a:lnTo>
                  <a:lnTo>
                    <a:pt x="2539517" y="3378"/>
                  </a:lnTo>
                  <a:lnTo>
                    <a:pt x="2508745" y="3378"/>
                  </a:lnTo>
                  <a:lnTo>
                    <a:pt x="2508745" y="339953"/>
                  </a:lnTo>
                  <a:lnTo>
                    <a:pt x="2539517" y="339953"/>
                  </a:lnTo>
                  <a:lnTo>
                    <a:pt x="2539517" y="165481"/>
                  </a:lnTo>
                  <a:lnTo>
                    <a:pt x="2593543" y="165481"/>
                  </a:lnTo>
                  <a:lnTo>
                    <a:pt x="2593543" y="139966"/>
                  </a:lnTo>
                  <a:close/>
                </a:path>
                <a:path w="13186410" h="340995">
                  <a:moveTo>
                    <a:pt x="2892983" y="277672"/>
                  </a:moveTo>
                  <a:lnTo>
                    <a:pt x="2885059" y="251434"/>
                  </a:lnTo>
                  <a:lnTo>
                    <a:pt x="2871724" y="240144"/>
                  </a:lnTo>
                  <a:lnTo>
                    <a:pt x="2862262" y="232130"/>
                  </a:lnTo>
                  <a:lnTo>
                    <a:pt x="2861830" y="231990"/>
                  </a:lnTo>
                  <a:lnTo>
                    <a:pt x="2861830" y="277672"/>
                  </a:lnTo>
                  <a:lnTo>
                    <a:pt x="2856090" y="293293"/>
                  </a:lnTo>
                  <a:lnTo>
                    <a:pt x="2839504" y="304965"/>
                  </a:lnTo>
                  <a:lnTo>
                    <a:pt x="2813075" y="312280"/>
                  </a:lnTo>
                  <a:lnTo>
                    <a:pt x="2777782" y="314820"/>
                  </a:lnTo>
                  <a:lnTo>
                    <a:pt x="2742336" y="312280"/>
                  </a:lnTo>
                  <a:lnTo>
                    <a:pt x="2715920" y="304965"/>
                  </a:lnTo>
                  <a:lnTo>
                    <a:pt x="2699423" y="293293"/>
                  </a:lnTo>
                  <a:lnTo>
                    <a:pt x="2693733" y="277672"/>
                  </a:lnTo>
                  <a:lnTo>
                    <a:pt x="2699423" y="261670"/>
                  </a:lnTo>
                  <a:lnTo>
                    <a:pt x="2715920" y="249897"/>
                  </a:lnTo>
                  <a:lnTo>
                    <a:pt x="2742336" y="242633"/>
                  </a:lnTo>
                  <a:lnTo>
                    <a:pt x="2777782" y="240144"/>
                  </a:lnTo>
                  <a:lnTo>
                    <a:pt x="2813240" y="242633"/>
                  </a:lnTo>
                  <a:lnTo>
                    <a:pt x="2839656" y="249897"/>
                  </a:lnTo>
                  <a:lnTo>
                    <a:pt x="2856141" y="261670"/>
                  </a:lnTo>
                  <a:lnTo>
                    <a:pt x="2861830" y="277672"/>
                  </a:lnTo>
                  <a:lnTo>
                    <a:pt x="2861830" y="231990"/>
                  </a:lnTo>
                  <a:lnTo>
                    <a:pt x="2826016" y="220205"/>
                  </a:lnTo>
                  <a:lnTo>
                    <a:pt x="2777782" y="216128"/>
                  </a:lnTo>
                  <a:lnTo>
                    <a:pt x="2729547" y="220205"/>
                  </a:lnTo>
                  <a:lnTo>
                    <a:pt x="2693314" y="232130"/>
                  </a:lnTo>
                  <a:lnTo>
                    <a:pt x="2670505" y="251434"/>
                  </a:lnTo>
                  <a:lnTo>
                    <a:pt x="2662593" y="277672"/>
                  </a:lnTo>
                  <a:lnTo>
                    <a:pt x="2670505" y="303695"/>
                  </a:lnTo>
                  <a:lnTo>
                    <a:pt x="2693314" y="322884"/>
                  </a:lnTo>
                  <a:lnTo>
                    <a:pt x="2729547" y="334759"/>
                  </a:lnTo>
                  <a:lnTo>
                    <a:pt x="2777782" y="338836"/>
                  </a:lnTo>
                  <a:lnTo>
                    <a:pt x="2826016" y="334759"/>
                  </a:lnTo>
                  <a:lnTo>
                    <a:pt x="2862262" y="322884"/>
                  </a:lnTo>
                  <a:lnTo>
                    <a:pt x="2871838" y="314820"/>
                  </a:lnTo>
                  <a:lnTo>
                    <a:pt x="2885059" y="303695"/>
                  </a:lnTo>
                  <a:lnTo>
                    <a:pt x="2892983" y="277672"/>
                  </a:lnTo>
                  <a:close/>
                </a:path>
                <a:path w="13186410" h="340995">
                  <a:moveTo>
                    <a:pt x="2895600" y="97180"/>
                  </a:moveTo>
                  <a:lnTo>
                    <a:pt x="2697861" y="97180"/>
                  </a:lnTo>
                  <a:lnTo>
                    <a:pt x="2697861" y="10502"/>
                  </a:lnTo>
                  <a:lnTo>
                    <a:pt x="2667089" y="10502"/>
                  </a:lnTo>
                  <a:lnTo>
                    <a:pt x="2667089" y="121945"/>
                  </a:lnTo>
                  <a:lnTo>
                    <a:pt x="2895600" y="121945"/>
                  </a:lnTo>
                  <a:lnTo>
                    <a:pt x="2895600" y="97180"/>
                  </a:lnTo>
                  <a:close/>
                </a:path>
                <a:path w="13186410" h="340995">
                  <a:moveTo>
                    <a:pt x="2930499" y="160972"/>
                  </a:moveTo>
                  <a:lnTo>
                    <a:pt x="2626195" y="160972"/>
                  </a:lnTo>
                  <a:lnTo>
                    <a:pt x="2626195" y="186118"/>
                  </a:lnTo>
                  <a:lnTo>
                    <a:pt x="2930499" y="186118"/>
                  </a:lnTo>
                  <a:lnTo>
                    <a:pt x="2930499" y="160972"/>
                  </a:lnTo>
                  <a:close/>
                </a:path>
                <a:path w="13186410" h="340995">
                  <a:moveTo>
                    <a:pt x="3151886" y="187617"/>
                  </a:moveTo>
                  <a:lnTo>
                    <a:pt x="3145802" y="156324"/>
                  </a:lnTo>
                  <a:lnTo>
                    <a:pt x="3131375" y="135458"/>
                  </a:lnTo>
                  <a:lnTo>
                    <a:pt x="3128810" y="131749"/>
                  </a:lnTo>
                  <a:lnTo>
                    <a:pt x="3122625" y="127939"/>
                  </a:lnTo>
                  <a:lnTo>
                    <a:pt x="3122625" y="187617"/>
                  </a:lnTo>
                  <a:lnTo>
                    <a:pt x="3118675" y="208368"/>
                  </a:lnTo>
                  <a:lnTo>
                    <a:pt x="3107702" y="224764"/>
                  </a:lnTo>
                  <a:lnTo>
                    <a:pt x="3090964" y="235521"/>
                  </a:lnTo>
                  <a:lnTo>
                    <a:pt x="3069717" y="239395"/>
                  </a:lnTo>
                  <a:lnTo>
                    <a:pt x="3048685" y="235521"/>
                  </a:lnTo>
                  <a:lnTo>
                    <a:pt x="3032048" y="224764"/>
                  </a:lnTo>
                  <a:lnTo>
                    <a:pt x="3021114" y="208368"/>
                  </a:lnTo>
                  <a:lnTo>
                    <a:pt x="3017177" y="187617"/>
                  </a:lnTo>
                  <a:lnTo>
                    <a:pt x="3021114" y="166649"/>
                  </a:lnTo>
                  <a:lnTo>
                    <a:pt x="3032048" y="150139"/>
                  </a:lnTo>
                  <a:lnTo>
                    <a:pt x="3048685" y="139331"/>
                  </a:lnTo>
                  <a:lnTo>
                    <a:pt x="3069717" y="135458"/>
                  </a:lnTo>
                  <a:lnTo>
                    <a:pt x="3090964" y="139331"/>
                  </a:lnTo>
                  <a:lnTo>
                    <a:pt x="3107702" y="150139"/>
                  </a:lnTo>
                  <a:lnTo>
                    <a:pt x="3118675" y="166649"/>
                  </a:lnTo>
                  <a:lnTo>
                    <a:pt x="3122625" y="187617"/>
                  </a:lnTo>
                  <a:lnTo>
                    <a:pt x="3122625" y="127939"/>
                  </a:lnTo>
                  <a:lnTo>
                    <a:pt x="3102813" y="115697"/>
                  </a:lnTo>
                  <a:lnTo>
                    <a:pt x="3069717" y="109943"/>
                  </a:lnTo>
                  <a:lnTo>
                    <a:pt x="3037040" y="115697"/>
                  </a:lnTo>
                  <a:lnTo>
                    <a:pt x="3011271" y="131749"/>
                  </a:lnTo>
                  <a:lnTo>
                    <a:pt x="2994368" y="156324"/>
                  </a:lnTo>
                  <a:lnTo>
                    <a:pt x="2988284" y="187617"/>
                  </a:lnTo>
                  <a:lnTo>
                    <a:pt x="2994368" y="219011"/>
                  </a:lnTo>
                  <a:lnTo>
                    <a:pt x="3011271" y="243433"/>
                  </a:lnTo>
                  <a:lnTo>
                    <a:pt x="3037040" y="259270"/>
                  </a:lnTo>
                  <a:lnTo>
                    <a:pt x="3069717" y="264909"/>
                  </a:lnTo>
                  <a:lnTo>
                    <a:pt x="3102813" y="259270"/>
                  </a:lnTo>
                  <a:lnTo>
                    <a:pt x="3128810" y="243433"/>
                  </a:lnTo>
                  <a:lnTo>
                    <a:pt x="3131616" y="239395"/>
                  </a:lnTo>
                  <a:lnTo>
                    <a:pt x="3145802" y="219011"/>
                  </a:lnTo>
                  <a:lnTo>
                    <a:pt x="3151886" y="187617"/>
                  </a:lnTo>
                  <a:close/>
                </a:path>
                <a:path w="13186410" h="340995">
                  <a:moveTo>
                    <a:pt x="3167646" y="57416"/>
                  </a:moveTo>
                  <a:lnTo>
                    <a:pt x="3084715" y="57416"/>
                  </a:lnTo>
                  <a:lnTo>
                    <a:pt x="3084715" y="7505"/>
                  </a:lnTo>
                  <a:lnTo>
                    <a:pt x="3053956" y="7505"/>
                  </a:lnTo>
                  <a:lnTo>
                    <a:pt x="3053956" y="57416"/>
                  </a:lnTo>
                  <a:lnTo>
                    <a:pt x="2969145" y="57416"/>
                  </a:lnTo>
                  <a:lnTo>
                    <a:pt x="2969145" y="82181"/>
                  </a:lnTo>
                  <a:lnTo>
                    <a:pt x="3167646" y="82181"/>
                  </a:lnTo>
                  <a:lnTo>
                    <a:pt x="3167646" y="57416"/>
                  </a:lnTo>
                  <a:close/>
                </a:path>
                <a:path w="13186410" h="340995">
                  <a:moveTo>
                    <a:pt x="3285464" y="141833"/>
                  </a:moveTo>
                  <a:lnTo>
                    <a:pt x="3230308" y="141833"/>
                  </a:lnTo>
                  <a:lnTo>
                    <a:pt x="3230308" y="3759"/>
                  </a:lnTo>
                  <a:lnTo>
                    <a:pt x="3199536" y="3759"/>
                  </a:lnTo>
                  <a:lnTo>
                    <a:pt x="3199536" y="339953"/>
                  </a:lnTo>
                  <a:lnTo>
                    <a:pt x="3230308" y="339953"/>
                  </a:lnTo>
                  <a:lnTo>
                    <a:pt x="3230308" y="167728"/>
                  </a:lnTo>
                  <a:lnTo>
                    <a:pt x="3285464" y="167728"/>
                  </a:lnTo>
                  <a:lnTo>
                    <a:pt x="3285464" y="141833"/>
                  </a:lnTo>
                  <a:close/>
                </a:path>
                <a:path w="13186410" h="340995">
                  <a:moveTo>
                    <a:pt x="3530117" y="237147"/>
                  </a:moveTo>
                  <a:lnTo>
                    <a:pt x="3528771" y="226644"/>
                  </a:lnTo>
                  <a:lnTo>
                    <a:pt x="3526739" y="210883"/>
                  </a:lnTo>
                  <a:lnTo>
                    <a:pt x="3485477" y="218097"/>
                  </a:lnTo>
                  <a:lnTo>
                    <a:pt x="3445408" y="222986"/>
                  </a:lnTo>
                  <a:lnTo>
                    <a:pt x="3406330" y="225755"/>
                  </a:lnTo>
                  <a:lnTo>
                    <a:pt x="3368014" y="226644"/>
                  </a:lnTo>
                  <a:lnTo>
                    <a:pt x="3368014" y="36029"/>
                  </a:lnTo>
                  <a:lnTo>
                    <a:pt x="3337255" y="36029"/>
                  </a:lnTo>
                  <a:lnTo>
                    <a:pt x="3337255" y="252907"/>
                  </a:lnTo>
                  <a:lnTo>
                    <a:pt x="3365017" y="252907"/>
                  </a:lnTo>
                  <a:lnTo>
                    <a:pt x="3405213" y="252133"/>
                  </a:lnTo>
                  <a:lnTo>
                    <a:pt x="3445738" y="249529"/>
                  </a:lnTo>
                  <a:lnTo>
                    <a:pt x="3487166" y="244678"/>
                  </a:lnTo>
                  <a:lnTo>
                    <a:pt x="3530117" y="237147"/>
                  </a:lnTo>
                  <a:close/>
                </a:path>
                <a:path w="13186410" h="340995">
                  <a:moveTo>
                    <a:pt x="3592030" y="3378"/>
                  </a:moveTo>
                  <a:lnTo>
                    <a:pt x="3561257" y="3378"/>
                  </a:lnTo>
                  <a:lnTo>
                    <a:pt x="3561257" y="339585"/>
                  </a:lnTo>
                  <a:lnTo>
                    <a:pt x="3592030" y="339585"/>
                  </a:lnTo>
                  <a:lnTo>
                    <a:pt x="3592030" y="3378"/>
                  </a:lnTo>
                  <a:close/>
                </a:path>
                <a:path w="13186410" h="340995">
                  <a:moveTo>
                    <a:pt x="3937825" y="39395"/>
                  </a:moveTo>
                  <a:lnTo>
                    <a:pt x="3783977" y="39395"/>
                  </a:lnTo>
                  <a:lnTo>
                    <a:pt x="3783977" y="64922"/>
                  </a:lnTo>
                  <a:lnTo>
                    <a:pt x="3907421" y="64922"/>
                  </a:lnTo>
                  <a:lnTo>
                    <a:pt x="3898455" y="110794"/>
                  </a:lnTo>
                  <a:lnTo>
                    <a:pt x="3880091" y="152755"/>
                  </a:lnTo>
                  <a:lnTo>
                    <a:pt x="3852291" y="190512"/>
                  </a:lnTo>
                  <a:lnTo>
                    <a:pt x="3815003" y="223748"/>
                  </a:lnTo>
                  <a:lnTo>
                    <a:pt x="3768217" y="252158"/>
                  </a:lnTo>
                  <a:lnTo>
                    <a:pt x="3785095" y="276174"/>
                  </a:lnTo>
                  <a:lnTo>
                    <a:pt x="3834193" y="246380"/>
                  </a:lnTo>
                  <a:lnTo>
                    <a:pt x="3873055" y="211861"/>
                  </a:lnTo>
                  <a:lnTo>
                    <a:pt x="3902265" y="173266"/>
                  </a:lnTo>
                  <a:lnTo>
                    <a:pt x="3922407" y="131216"/>
                  </a:lnTo>
                  <a:lnTo>
                    <a:pt x="3934066" y="86385"/>
                  </a:lnTo>
                  <a:lnTo>
                    <a:pt x="3937825" y="39395"/>
                  </a:lnTo>
                  <a:close/>
                </a:path>
                <a:path w="13186410" h="340995">
                  <a:moveTo>
                    <a:pt x="4078909" y="139966"/>
                  </a:moveTo>
                  <a:lnTo>
                    <a:pt x="4024871" y="139966"/>
                  </a:lnTo>
                  <a:lnTo>
                    <a:pt x="4024871" y="3378"/>
                  </a:lnTo>
                  <a:lnTo>
                    <a:pt x="3994099" y="3378"/>
                  </a:lnTo>
                  <a:lnTo>
                    <a:pt x="3994099" y="339953"/>
                  </a:lnTo>
                  <a:lnTo>
                    <a:pt x="4024871" y="339953"/>
                  </a:lnTo>
                  <a:lnTo>
                    <a:pt x="4024871" y="165481"/>
                  </a:lnTo>
                  <a:lnTo>
                    <a:pt x="4078909" y="165481"/>
                  </a:lnTo>
                  <a:lnTo>
                    <a:pt x="4078909" y="139966"/>
                  </a:lnTo>
                  <a:close/>
                </a:path>
                <a:path w="13186410" h="340995">
                  <a:moveTo>
                    <a:pt x="4294657" y="96812"/>
                  </a:moveTo>
                  <a:lnTo>
                    <a:pt x="4288053" y="65417"/>
                  </a:lnTo>
                  <a:lnTo>
                    <a:pt x="4272737" y="45034"/>
                  </a:lnTo>
                  <a:lnTo>
                    <a:pt x="4269714" y="40995"/>
                  </a:lnTo>
                  <a:lnTo>
                    <a:pt x="4264647" y="38125"/>
                  </a:lnTo>
                  <a:lnTo>
                    <a:pt x="4264647" y="96812"/>
                  </a:lnTo>
                  <a:lnTo>
                    <a:pt x="4260354" y="117944"/>
                  </a:lnTo>
                  <a:lnTo>
                    <a:pt x="4248366" y="134429"/>
                  </a:lnTo>
                  <a:lnTo>
                    <a:pt x="4229976" y="145148"/>
                  </a:lnTo>
                  <a:lnTo>
                    <a:pt x="4206481" y="148971"/>
                  </a:lnTo>
                  <a:lnTo>
                    <a:pt x="4183418" y="145148"/>
                  </a:lnTo>
                  <a:lnTo>
                    <a:pt x="4165257" y="134429"/>
                  </a:lnTo>
                  <a:lnTo>
                    <a:pt x="4153344" y="117944"/>
                  </a:lnTo>
                  <a:lnTo>
                    <a:pt x="4149077" y="96812"/>
                  </a:lnTo>
                  <a:lnTo>
                    <a:pt x="4153344" y="75895"/>
                  </a:lnTo>
                  <a:lnTo>
                    <a:pt x="4165257" y="59524"/>
                  </a:lnTo>
                  <a:lnTo>
                    <a:pt x="4183418" y="48844"/>
                  </a:lnTo>
                  <a:lnTo>
                    <a:pt x="4206481" y="45034"/>
                  </a:lnTo>
                  <a:lnTo>
                    <a:pt x="4229976" y="48844"/>
                  </a:lnTo>
                  <a:lnTo>
                    <a:pt x="4248366" y="59524"/>
                  </a:lnTo>
                  <a:lnTo>
                    <a:pt x="4260354" y="75895"/>
                  </a:lnTo>
                  <a:lnTo>
                    <a:pt x="4264647" y="96812"/>
                  </a:lnTo>
                  <a:lnTo>
                    <a:pt x="4264647" y="38125"/>
                  </a:lnTo>
                  <a:lnTo>
                    <a:pt x="4241787" y="25158"/>
                  </a:lnTo>
                  <a:lnTo>
                    <a:pt x="4206481" y="19519"/>
                  </a:lnTo>
                  <a:lnTo>
                    <a:pt x="4171454" y="25158"/>
                  </a:lnTo>
                  <a:lnTo>
                    <a:pt x="4143768" y="40995"/>
                  </a:lnTo>
                  <a:lnTo>
                    <a:pt x="4125595" y="65417"/>
                  </a:lnTo>
                  <a:lnTo>
                    <a:pt x="4119054" y="96812"/>
                  </a:lnTo>
                  <a:lnTo>
                    <a:pt x="4125595" y="128574"/>
                  </a:lnTo>
                  <a:lnTo>
                    <a:pt x="4143768" y="153098"/>
                  </a:lnTo>
                  <a:lnTo>
                    <a:pt x="4171454" y="168884"/>
                  </a:lnTo>
                  <a:lnTo>
                    <a:pt x="4206481" y="174485"/>
                  </a:lnTo>
                  <a:lnTo>
                    <a:pt x="4241787" y="168884"/>
                  </a:lnTo>
                  <a:lnTo>
                    <a:pt x="4269714" y="153098"/>
                  </a:lnTo>
                  <a:lnTo>
                    <a:pt x="4272800" y="148971"/>
                  </a:lnTo>
                  <a:lnTo>
                    <a:pt x="4288053" y="128574"/>
                  </a:lnTo>
                  <a:lnTo>
                    <a:pt x="4294657" y="96812"/>
                  </a:lnTo>
                  <a:close/>
                </a:path>
                <a:path w="13186410" h="340995">
                  <a:moveTo>
                    <a:pt x="4387342" y="200748"/>
                  </a:moveTo>
                  <a:lnTo>
                    <a:pt x="4356951" y="200748"/>
                  </a:lnTo>
                  <a:lnTo>
                    <a:pt x="4356951" y="242023"/>
                  </a:lnTo>
                  <a:lnTo>
                    <a:pt x="4356951" y="266039"/>
                  </a:lnTo>
                  <a:lnTo>
                    <a:pt x="4356951" y="310692"/>
                  </a:lnTo>
                  <a:lnTo>
                    <a:pt x="4200855" y="310692"/>
                  </a:lnTo>
                  <a:lnTo>
                    <a:pt x="4200855" y="266039"/>
                  </a:lnTo>
                  <a:lnTo>
                    <a:pt x="4356951" y="266039"/>
                  </a:lnTo>
                  <a:lnTo>
                    <a:pt x="4356951" y="242023"/>
                  </a:lnTo>
                  <a:lnTo>
                    <a:pt x="4200855" y="242023"/>
                  </a:lnTo>
                  <a:lnTo>
                    <a:pt x="4200855" y="200748"/>
                  </a:lnTo>
                  <a:lnTo>
                    <a:pt x="4170464" y="200748"/>
                  </a:lnTo>
                  <a:lnTo>
                    <a:pt x="4170464" y="335457"/>
                  </a:lnTo>
                  <a:lnTo>
                    <a:pt x="4387342" y="335457"/>
                  </a:lnTo>
                  <a:lnTo>
                    <a:pt x="4387342" y="310692"/>
                  </a:lnTo>
                  <a:lnTo>
                    <a:pt x="4387342" y="266039"/>
                  </a:lnTo>
                  <a:lnTo>
                    <a:pt x="4387342" y="242023"/>
                  </a:lnTo>
                  <a:lnTo>
                    <a:pt x="4387342" y="200748"/>
                  </a:lnTo>
                  <a:close/>
                </a:path>
                <a:path w="13186410" h="340995">
                  <a:moveTo>
                    <a:pt x="4387342" y="3759"/>
                  </a:moveTo>
                  <a:lnTo>
                    <a:pt x="4356570" y="3759"/>
                  </a:lnTo>
                  <a:lnTo>
                    <a:pt x="4356570" y="184238"/>
                  </a:lnTo>
                  <a:lnTo>
                    <a:pt x="4387342" y="184238"/>
                  </a:lnTo>
                  <a:lnTo>
                    <a:pt x="4387342" y="3759"/>
                  </a:lnTo>
                  <a:close/>
                </a:path>
                <a:path w="13186410" h="340995">
                  <a:moveTo>
                    <a:pt x="4637240" y="150469"/>
                  </a:moveTo>
                  <a:lnTo>
                    <a:pt x="4631334" y="124904"/>
                  </a:lnTo>
                  <a:lnTo>
                    <a:pt x="4620628" y="112191"/>
                  </a:lnTo>
                  <a:lnTo>
                    <a:pt x="4614773" y="105257"/>
                  </a:lnTo>
                  <a:lnTo>
                    <a:pt x="4607979" y="101904"/>
                  </a:lnTo>
                  <a:lnTo>
                    <a:pt x="4607979" y="150469"/>
                  </a:lnTo>
                  <a:lnTo>
                    <a:pt x="4604220" y="166484"/>
                  </a:lnTo>
                  <a:lnTo>
                    <a:pt x="4593666" y="178650"/>
                  </a:lnTo>
                  <a:lnTo>
                    <a:pt x="4577423" y="186397"/>
                  </a:lnTo>
                  <a:lnTo>
                    <a:pt x="4556569" y="189115"/>
                  </a:lnTo>
                  <a:lnTo>
                    <a:pt x="4535614" y="186397"/>
                  </a:lnTo>
                  <a:lnTo>
                    <a:pt x="4519511" y="178650"/>
                  </a:lnTo>
                  <a:lnTo>
                    <a:pt x="4509186" y="166484"/>
                  </a:lnTo>
                  <a:lnTo>
                    <a:pt x="4505541" y="150469"/>
                  </a:lnTo>
                  <a:lnTo>
                    <a:pt x="4509186" y="134670"/>
                  </a:lnTo>
                  <a:lnTo>
                    <a:pt x="4519511" y="122605"/>
                  </a:lnTo>
                  <a:lnTo>
                    <a:pt x="4535614" y="114909"/>
                  </a:lnTo>
                  <a:lnTo>
                    <a:pt x="4556569" y="112191"/>
                  </a:lnTo>
                  <a:lnTo>
                    <a:pt x="4577423" y="114909"/>
                  </a:lnTo>
                  <a:lnTo>
                    <a:pt x="4593666" y="122605"/>
                  </a:lnTo>
                  <a:lnTo>
                    <a:pt x="4604220" y="134670"/>
                  </a:lnTo>
                  <a:lnTo>
                    <a:pt x="4607979" y="150469"/>
                  </a:lnTo>
                  <a:lnTo>
                    <a:pt x="4607979" y="101904"/>
                  </a:lnTo>
                  <a:lnTo>
                    <a:pt x="4589284" y="92633"/>
                  </a:lnTo>
                  <a:lnTo>
                    <a:pt x="4556569" y="88176"/>
                  </a:lnTo>
                  <a:lnTo>
                    <a:pt x="4523918" y="92633"/>
                  </a:lnTo>
                  <a:lnTo>
                    <a:pt x="4498556" y="105257"/>
                  </a:lnTo>
                  <a:lnTo>
                    <a:pt x="4482122" y="124904"/>
                  </a:lnTo>
                  <a:lnTo>
                    <a:pt x="4476267" y="150469"/>
                  </a:lnTo>
                  <a:lnTo>
                    <a:pt x="4482122" y="176250"/>
                  </a:lnTo>
                  <a:lnTo>
                    <a:pt x="4498556" y="196011"/>
                  </a:lnTo>
                  <a:lnTo>
                    <a:pt x="4523918" y="208673"/>
                  </a:lnTo>
                  <a:lnTo>
                    <a:pt x="4556569" y="213131"/>
                  </a:lnTo>
                  <a:lnTo>
                    <a:pt x="4589284" y="208673"/>
                  </a:lnTo>
                  <a:lnTo>
                    <a:pt x="4614773" y="196011"/>
                  </a:lnTo>
                  <a:lnTo>
                    <a:pt x="4620552" y="189115"/>
                  </a:lnTo>
                  <a:lnTo>
                    <a:pt x="4631334" y="176250"/>
                  </a:lnTo>
                  <a:lnTo>
                    <a:pt x="4637240" y="150469"/>
                  </a:lnTo>
                  <a:close/>
                </a:path>
                <a:path w="13186410" h="340995">
                  <a:moveTo>
                    <a:pt x="4656010" y="44653"/>
                  </a:moveTo>
                  <a:lnTo>
                    <a:pt x="4571949" y="44653"/>
                  </a:lnTo>
                  <a:lnTo>
                    <a:pt x="4571949" y="3759"/>
                  </a:lnTo>
                  <a:lnTo>
                    <a:pt x="4541190" y="3759"/>
                  </a:lnTo>
                  <a:lnTo>
                    <a:pt x="4541190" y="44653"/>
                  </a:lnTo>
                  <a:lnTo>
                    <a:pt x="4457509" y="44653"/>
                  </a:lnTo>
                  <a:lnTo>
                    <a:pt x="4457509" y="69418"/>
                  </a:lnTo>
                  <a:lnTo>
                    <a:pt x="4656010" y="69418"/>
                  </a:lnTo>
                  <a:lnTo>
                    <a:pt x="4656010" y="44653"/>
                  </a:lnTo>
                  <a:close/>
                </a:path>
                <a:path w="13186410" h="340995">
                  <a:moveTo>
                    <a:pt x="4732553" y="307314"/>
                  </a:moveTo>
                  <a:lnTo>
                    <a:pt x="4538929" y="307314"/>
                  </a:lnTo>
                  <a:lnTo>
                    <a:pt x="4538929" y="236016"/>
                  </a:lnTo>
                  <a:lnTo>
                    <a:pt x="4508170" y="236016"/>
                  </a:lnTo>
                  <a:lnTo>
                    <a:pt x="4508170" y="332447"/>
                  </a:lnTo>
                  <a:lnTo>
                    <a:pt x="4732553" y="332447"/>
                  </a:lnTo>
                  <a:lnTo>
                    <a:pt x="4732553" y="307314"/>
                  </a:lnTo>
                  <a:close/>
                </a:path>
                <a:path w="13186410" h="340995">
                  <a:moveTo>
                    <a:pt x="4767453" y="114452"/>
                  </a:moveTo>
                  <a:lnTo>
                    <a:pt x="4717542" y="114452"/>
                  </a:lnTo>
                  <a:lnTo>
                    <a:pt x="4717542" y="3759"/>
                  </a:lnTo>
                  <a:lnTo>
                    <a:pt x="4686770" y="3759"/>
                  </a:lnTo>
                  <a:lnTo>
                    <a:pt x="4686770" y="255905"/>
                  </a:lnTo>
                  <a:lnTo>
                    <a:pt x="4717542" y="255905"/>
                  </a:lnTo>
                  <a:lnTo>
                    <a:pt x="4717542" y="140335"/>
                  </a:lnTo>
                  <a:lnTo>
                    <a:pt x="4767453" y="140335"/>
                  </a:lnTo>
                  <a:lnTo>
                    <a:pt x="4767453" y="114452"/>
                  </a:lnTo>
                  <a:close/>
                </a:path>
                <a:path w="13186410" h="340995">
                  <a:moveTo>
                    <a:pt x="5211330" y="271297"/>
                  </a:moveTo>
                  <a:lnTo>
                    <a:pt x="5073993" y="271297"/>
                  </a:lnTo>
                  <a:lnTo>
                    <a:pt x="5073993" y="189687"/>
                  </a:lnTo>
                  <a:lnTo>
                    <a:pt x="5174183" y="189687"/>
                  </a:lnTo>
                  <a:lnTo>
                    <a:pt x="5174183" y="165557"/>
                  </a:lnTo>
                  <a:lnTo>
                    <a:pt x="4971935" y="165557"/>
                  </a:lnTo>
                  <a:lnTo>
                    <a:pt x="4971935" y="56337"/>
                  </a:lnTo>
                  <a:lnTo>
                    <a:pt x="5144160" y="56337"/>
                  </a:lnTo>
                  <a:lnTo>
                    <a:pt x="5144160" y="165100"/>
                  </a:lnTo>
                  <a:lnTo>
                    <a:pt x="5174183" y="165100"/>
                  </a:lnTo>
                  <a:lnTo>
                    <a:pt x="5174183" y="56337"/>
                  </a:lnTo>
                  <a:lnTo>
                    <a:pt x="5174183" y="55905"/>
                  </a:lnTo>
                  <a:lnTo>
                    <a:pt x="5174183" y="30937"/>
                  </a:lnTo>
                  <a:lnTo>
                    <a:pt x="4942294" y="30937"/>
                  </a:lnTo>
                  <a:lnTo>
                    <a:pt x="4942294" y="56337"/>
                  </a:lnTo>
                  <a:lnTo>
                    <a:pt x="4942294" y="165557"/>
                  </a:lnTo>
                  <a:lnTo>
                    <a:pt x="4942294" y="189687"/>
                  </a:lnTo>
                  <a:lnTo>
                    <a:pt x="5042852" y="189687"/>
                  </a:lnTo>
                  <a:lnTo>
                    <a:pt x="5042852" y="271297"/>
                  </a:lnTo>
                  <a:lnTo>
                    <a:pt x="4906264" y="271297"/>
                  </a:lnTo>
                  <a:lnTo>
                    <a:pt x="4906264" y="296811"/>
                  </a:lnTo>
                  <a:lnTo>
                    <a:pt x="5211330" y="296811"/>
                  </a:lnTo>
                  <a:lnTo>
                    <a:pt x="5211330" y="271297"/>
                  </a:lnTo>
                  <a:close/>
                </a:path>
                <a:path w="13186410" h="340995">
                  <a:moveTo>
                    <a:pt x="5434965" y="99809"/>
                  </a:moveTo>
                  <a:lnTo>
                    <a:pt x="5428361" y="67932"/>
                  </a:lnTo>
                  <a:lnTo>
                    <a:pt x="5412791" y="46901"/>
                  </a:lnTo>
                  <a:lnTo>
                    <a:pt x="5410009" y="43154"/>
                  </a:lnTo>
                  <a:lnTo>
                    <a:pt x="5404942" y="40246"/>
                  </a:lnTo>
                  <a:lnTo>
                    <a:pt x="5404942" y="99809"/>
                  </a:lnTo>
                  <a:lnTo>
                    <a:pt x="5400611" y="121221"/>
                  </a:lnTo>
                  <a:lnTo>
                    <a:pt x="5388534" y="137947"/>
                  </a:lnTo>
                  <a:lnTo>
                    <a:pt x="5370119" y="148831"/>
                  </a:lnTo>
                  <a:lnTo>
                    <a:pt x="5346789" y="152717"/>
                  </a:lnTo>
                  <a:lnTo>
                    <a:pt x="5323725" y="148831"/>
                  </a:lnTo>
                  <a:lnTo>
                    <a:pt x="5305564" y="137947"/>
                  </a:lnTo>
                  <a:lnTo>
                    <a:pt x="5293652" y="121221"/>
                  </a:lnTo>
                  <a:lnTo>
                    <a:pt x="5289372" y="99809"/>
                  </a:lnTo>
                  <a:lnTo>
                    <a:pt x="5293652" y="78562"/>
                  </a:lnTo>
                  <a:lnTo>
                    <a:pt x="5305564" y="61823"/>
                  </a:lnTo>
                  <a:lnTo>
                    <a:pt x="5323725" y="50850"/>
                  </a:lnTo>
                  <a:lnTo>
                    <a:pt x="5346789" y="46901"/>
                  </a:lnTo>
                  <a:lnTo>
                    <a:pt x="5370119" y="50850"/>
                  </a:lnTo>
                  <a:lnTo>
                    <a:pt x="5388534" y="61823"/>
                  </a:lnTo>
                  <a:lnTo>
                    <a:pt x="5400611" y="78562"/>
                  </a:lnTo>
                  <a:lnTo>
                    <a:pt x="5404942" y="99809"/>
                  </a:lnTo>
                  <a:lnTo>
                    <a:pt x="5404942" y="40246"/>
                  </a:lnTo>
                  <a:lnTo>
                    <a:pt x="5382095" y="27101"/>
                  </a:lnTo>
                  <a:lnTo>
                    <a:pt x="5346789" y="21386"/>
                  </a:lnTo>
                  <a:lnTo>
                    <a:pt x="5311749" y="27101"/>
                  </a:lnTo>
                  <a:lnTo>
                    <a:pt x="5284076" y="43154"/>
                  </a:lnTo>
                  <a:lnTo>
                    <a:pt x="5265890" y="67932"/>
                  </a:lnTo>
                  <a:lnTo>
                    <a:pt x="5259362" y="99809"/>
                  </a:lnTo>
                  <a:lnTo>
                    <a:pt x="5265890" y="131699"/>
                  </a:lnTo>
                  <a:lnTo>
                    <a:pt x="5284076" y="156476"/>
                  </a:lnTo>
                  <a:lnTo>
                    <a:pt x="5311749" y="172529"/>
                  </a:lnTo>
                  <a:lnTo>
                    <a:pt x="5346789" y="178231"/>
                  </a:lnTo>
                  <a:lnTo>
                    <a:pt x="5382095" y="172529"/>
                  </a:lnTo>
                  <a:lnTo>
                    <a:pt x="5410009" y="156476"/>
                  </a:lnTo>
                  <a:lnTo>
                    <a:pt x="5412791" y="152717"/>
                  </a:lnTo>
                  <a:lnTo>
                    <a:pt x="5428361" y="131699"/>
                  </a:lnTo>
                  <a:lnTo>
                    <a:pt x="5434965" y="99809"/>
                  </a:lnTo>
                  <a:close/>
                </a:path>
                <a:path w="13186410" h="340995">
                  <a:moveTo>
                    <a:pt x="5527649" y="214261"/>
                  </a:moveTo>
                  <a:lnTo>
                    <a:pt x="5497627" y="214261"/>
                  </a:lnTo>
                  <a:lnTo>
                    <a:pt x="5497627" y="238645"/>
                  </a:lnTo>
                  <a:lnTo>
                    <a:pt x="5497627" y="310692"/>
                  </a:lnTo>
                  <a:lnTo>
                    <a:pt x="5340032" y="310692"/>
                  </a:lnTo>
                  <a:lnTo>
                    <a:pt x="5340032" y="238645"/>
                  </a:lnTo>
                  <a:lnTo>
                    <a:pt x="5497627" y="238645"/>
                  </a:lnTo>
                  <a:lnTo>
                    <a:pt x="5497627" y="214261"/>
                  </a:lnTo>
                  <a:lnTo>
                    <a:pt x="5310009" y="214261"/>
                  </a:lnTo>
                  <a:lnTo>
                    <a:pt x="5310009" y="335457"/>
                  </a:lnTo>
                  <a:lnTo>
                    <a:pt x="5527649" y="335457"/>
                  </a:lnTo>
                  <a:lnTo>
                    <a:pt x="5527649" y="310692"/>
                  </a:lnTo>
                  <a:lnTo>
                    <a:pt x="5527649" y="238645"/>
                  </a:lnTo>
                  <a:lnTo>
                    <a:pt x="5527649" y="214261"/>
                  </a:lnTo>
                  <a:close/>
                </a:path>
                <a:path w="13186410" h="340995">
                  <a:moveTo>
                    <a:pt x="5527649" y="3759"/>
                  </a:moveTo>
                  <a:lnTo>
                    <a:pt x="5496877" y="3759"/>
                  </a:lnTo>
                  <a:lnTo>
                    <a:pt x="5496877" y="196240"/>
                  </a:lnTo>
                  <a:lnTo>
                    <a:pt x="5527649" y="196240"/>
                  </a:lnTo>
                  <a:lnTo>
                    <a:pt x="5527649" y="3759"/>
                  </a:lnTo>
                  <a:close/>
                </a:path>
                <a:path w="13186410" h="340995">
                  <a:moveTo>
                    <a:pt x="5780176" y="146710"/>
                  </a:moveTo>
                  <a:lnTo>
                    <a:pt x="5773826" y="98132"/>
                  </a:lnTo>
                  <a:lnTo>
                    <a:pt x="5756110" y="61112"/>
                  </a:lnTo>
                  <a:lnTo>
                    <a:pt x="5751423" y="57035"/>
                  </a:lnTo>
                  <a:lnTo>
                    <a:pt x="5750534" y="56273"/>
                  </a:lnTo>
                  <a:lnTo>
                    <a:pt x="5750534" y="146710"/>
                  </a:lnTo>
                  <a:lnTo>
                    <a:pt x="5746381" y="183896"/>
                  </a:lnTo>
                  <a:lnTo>
                    <a:pt x="5734824" y="212293"/>
                  </a:lnTo>
                  <a:lnTo>
                    <a:pt x="5717133" y="230403"/>
                  </a:lnTo>
                  <a:lnTo>
                    <a:pt x="5694629" y="236766"/>
                  </a:lnTo>
                  <a:lnTo>
                    <a:pt x="5671896" y="230403"/>
                  </a:lnTo>
                  <a:lnTo>
                    <a:pt x="5654103" y="212293"/>
                  </a:lnTo>
                  <a:lnTo>
                    <a:pt x="5642495" y="183896"/>
                  </a:lnTo>
                  <a:lnTo>
                    <a:pt x="5638343" y="146710"/>
                  </a:lnTo>
                  <a:lnTo>
                    <a:pt x="5642495" y="109753"/>
                  </a:lnTo>
                  <a:lnTo>
                    <a:pt x="5654103" y="81470"/>
                  </a:lnTo>
                  <a:lnTo>
                    <a:pt x="5671896" y="63398"/>
                  </a:lnTo>
                  <a:lnTo>
                    <a:pt x="5694629" y="57035"/>
                  </a:lnTo>
                  <a:lnTo>
                    <a:pt x="5717133" y="63398"/>
                  </a:lnTo>
                  <a:lnTo>
                    <a:pt x="5734824" y="81470"/>
                  </a:lnTo>
                  <a:lnTo>
                    <a:pt x="5746381" y="109753"/>
                  </a:lnTo>
                  <a:lnTo>
                    <a:pt x="5750534" y="146710"/>
                  </a:lnTo>
                  <a:lnTo>
                    <a:pt x="5750534" y="56273"/>
                  </a:lnTo>
                  <a:lnTo>
                    <a:pt x="5729046" y="37541"/>
                  </a:lnTo>
                  <a:lnTo>
                    <a:pt x="5694629" y="29273"/>
                  </a:lnTo>
                  <a:lnTo>
                    <a:pt x="5660199" y="37541"/>
                  </a:lnTo>
                  <a:lnTo>
                    <a:pt x="5633136" y="61112"/>
                  </a:lnTo>
                  <a:lnTo>
                    <a:pt x="5615419" y="98132"/>
                  </a:lnTo>
                  <a:lnTo>
                    <a:pt x="5609069" y="146710"/>
                  </a:lnTo>
                  <a:lnTo>
                    <a:pt x="5615419" y="195300"/>
                  </a:lnTo>
                  <a:lnTo>
                    <a:pt x="5633136" y="232321"/>
                  </a:lnTo>
                  <a:lnTo>
                    <a:pt x="5660199" y="255892"/>
                  </a:lnTo>
                  <a:lnTo>
                    <a:pt x="5694629" y="264160"/>
                  </a:lnTo>
                  <a:lnTo>
                    <a:pt x="5729046" y="255892"/>
                  </a:lnTo>
                  <a:lnTo>
                    <a:pt x="5750992" y="236766"/>
                  </a:lnTo>
                  <a:lnTo>
                    <a:pt x="5756110" y="232321"/>
                  </a:lnTo>
                  <a:lnTo>
                    <a:pt x="5773826" y="195300"/>
                  </a:lnTo>
                  <a:lnTo>
                    <a:pt x="5780176" y="146710"/>
                  </a:lnTo>
                  <a:close/>
                </a:path>
                <a:path w="13186410" h="340995">
                  <a:moveTo>
                    <a:pt x="5872111" y="3378"/>
                  </a:moveTo>
                  <a:lnTo>
                    <a:pt x="5841339" y="3378"/>
                  </a:lnTo>
                  <a:lnTo>
                    <a:pt x="5841339" y="340702"/>
                  </a:lnTo>
                  <a:lnTo>
                    <a:pt x="5872111" y="340702"/>
                  </a:lnTo>
                  <a:lnTo>
                    <a:pt x="5872111" y="3378"/>
                  </a:lnTo>
                  <a:close/>
                </a:path>
                <a:path w="13186410" h="340995">
                  <a:moveTo>
                    <a:pt x="6201537" y="200748"/>
                  </a:moveTo>
                  <a:lnTo>
                    <a:pt x="6173025" y="200748"/>
                  </a:lnTo>
                  <a:lnTo>
                    <a:pt x="6173025" y="243154"/>
                  </a:lnTo>
                  <a:lnTo>
                    <a:pt x="6173025" y="266039"/>
                  </a:lnTo>
                  <a:lnTo>
                    <a:pt x="6173025" y="311442"/>
                  </a:lnTo>
                  <a:lnTo>
                    <a:pt x="6113742" y="311442"/>
                  </a:lnTo>
                  <a:lnTo>
                    <a:pt x="6113742" y="266039"/>
                  </a:lnTo>
                  <a:lnTo>
                    <a:pt x="6173025" y="266039"/>
                  </a:lnTo>
                  <a:lnTo>
                    <a:pt x="6173025" y="243154"/>
                  </a:lnTo>
                  <a:lnTo>
                    <a:pt x="6113742" y="243154"/>
                  </a:lnTo>
                  <a:lnTo>
                    <a:pt x="6113742" y="200748"/>
                  </a:lnTo>
                  <a:lnTo>
                    <a:pt x="6084849" y="200748"/>
                  </a:lnTo>
                  <a:lnTo>
                    <a:pt x="6084849" y="335457"/>
                  </a:lnTo>
                  <a:lnTo>
                    <a:pt x="6201537" y="335457"/>
                  </a:lnTo>
                  <a:lnTo>
                    <a:pt x="6201537" y="311442"/>
                  </a:lnTo>
                  <a:lnTo>
                    <a:pt x="6201537" y="266039"/>
                  </a:lnTo>
                  <a:lnTo>
                    <a:pt x="6201537" y="243154"/>
                  </a:lnTo>
                  <a:lnTo>
                    <a:pt x="6201537" y="200748"/>
                  </a:lnTo>
                  <a:close/>
                </a:path>
                <a:path w="13186410" h="340995">
                  <a:moveTo>
                    <a:pt x="6323863" y="3759"/>
                  </a:moveTo>
                  <a:lnTo>
                    <a:pt x="6292723" y="3759"/>
                  </a:lnTo>
                  <a:lnTo>
                    <a:pt x="6292723" y="82550"/>
                  </a:lnTo>
                  <a:lnTo>
                    <a:pt x="6224054" y="82550"/>
                  </a:lnTo>
                  <a:lnTo>
                    <a:pt x="6214376" y="56222"/>
                  </a:lnTo>
                  <a:lnTo>
                    <a:pt x="6203150" y="43903"/>
                  </a:lnTo>
                  <a:lnTo>
                    <a:pt x="6195911" y="35979"/>
                  </a:lnTo>
                  <a:lnTo>
                    <a:pt x="6195911" y="95681"/>
                  </a:lnTo>
                  <a:lnTo>
                    <a:pt x="6191643" y="116662"/>
                  </a:lnTo>
                  <a:lnTo>
                    <a:pt x="6179731" y="133159"/>
                  </a:lnTo>
                  <a:lnTo>
                    <a:pt x="6161557" y="143967"/>
                  </a:lnTo>
                  <a:lnTo>
                    <a:pt x="6138507" y="147840"/>
                  </a:lnTo>
                  <a:lnTo>
                    <a:pt x="6115443" y="143967"/>
                  </a:lnTo>
                  <a:lnTo>
                    <a:pt x="6097282" y="133159"/>
                  </a:lnTo>
                  <a:lnTo>
                    <a:pt x="6085370" y="116662"/>
                  </a:lnTo>
                  <a:lnTo>
                    <a:pt x="6081090" y="95681"/>
                  </a:lnTo>
                  <a:lnTo>
                    <a:pt x="6085370" y="74777"/>
                  </a:lnTo>
                  <a:lnTo>
                    <a:pt x="6097282" y="58394"/>
                  </a:lnTo>
                  <a:lnTo>
                    <a:pt x="6115443" y="47726"/>
                  </a:lnTo>
                  <a:lnTo>
                    <a:pt x="6138507" y="43903"/>
                  </a:lnTo>
                  <a:lnTo>
                    <a:pt x="6161557" y="47726"/>
                  </a:lnTo>
                  <a:lnTo>
                    <a:pt x="6179731" y="58394"/>
                  </a:lnTo>
                  <a:lnTo>
                    <a:pt x="6191643" y="74777"/>
                  </a:lnTo>
                  <a:lnTo>
                    <a:pt x="6195911" y="95681"/>
                  </a:lnTo>
                  <a:lnTo>
                    <a:pt x="6195911" y="35979"/>
                  </a:lnTo>
                  <a:lnTo>
                    <a:pt x="6170130" y="22974"/>
                  </a:lnTo>
                  <a:lnTo>
                    <a:pt x="6138507" y="18389"/>
                  </a:lnTo>
                  <a:lnTo>
                    <a:pt x="6103747" y="23977"/>
                  </a:lnTo>
                  <a:lnTo>
                    <a:pt x="6076315" y="39725"/>
                  </a:lnTo>
                  <a:lnTo>
                    <a:pt x="6058293" y="64135"/>
                  </a:lnTo>
                  <a:lnTo>
                    <a:pt x="6051829" y="95681"/>
                  </a:lnTo>
                  <a:lnTo>
                    <a:pt x="6058293" y="127292"/>
                  </a:lnTo>
                  <a:lnTo>
                    <a:pt x="6076315" y="151828"/>
                  </a:lnTo>
                  <a:lnTo>
                    <a:pt x="6103747" y="167716"/>
                  </a:lnTo>
                  <a:lnTo>
                    <a:pt x="6138507" y="173355"/>
                  </a:lnTo>
                  <a:lnTo>
                    <a:pt x="6170549" y="168643"/>
                  </a:lnTo>
                  <a:lnTo>
                    <a:pt x="6196482" y="155295"/>
                  </a:lnTo>
                  <a:lnTo>
                    <a:pt x="6203073" y="147840"/>
                  </a:lnTo>
                  <a:lnTo>
                    <a:pt x="6214808" y="134569"/>
                  </a:lnTo>
                  <a:lnTo>
                    <a:pt x="6224054" y="107696"/>
                  </a:lnTo>
                  <a:lnTo>
                    <a:pt x="6292723" y="107696"/>
                  </a:lnTo>
                  <a:lnTo>
                    <a:pt x="6292723" y="181610"/>
                  </a:lnTo>
                  <a:lnTo>
                    <a:pt x="6323863" y="181610"/>
                  </a:lnTo>
                  <a:lnTo>
                    <a:pt x="6323863" y="107696"/>
                  </a:lnTo>
                  <a:lnTo>
                    <a:pt x="6323863" y="82550"/>
                  </a:lnTo>
                  <a:lnTo>
                    <a:pt x="6323863" y="3759"/>
                  </a:lnTo>
                  <a:close/>
                </a:path>
                <a:path w="13186410" h="340995">
                  <a:moveTo>
                    <a:pt x="6358014" y="315188"/>
                  </a:moveTo>
                  <a:lnTo>
                    <a:pt x="6331521" y="299783"/>
                  </a:lnTo>
                  <a:lnTo>
                    <a:pt x="6312370" y="278561"/>
                  </a:lnTo>
                  <a:lnTo>
                    <a:pt x="6310744" y="275043"/>
                  </a:lnTo>
                  <a:lnTo>
                    <a:pt x="6300762" y="253619"/>
                  </a:lnTo>
                  <a:lnTo>
                    <a:pt x="6296850" y="227012"/>
                  </a:lnTo>
                  <a:lnTo>
                    <a:pt x="6296850" y="198501"/>
                  </a:lnTo>
                  <a:lnTo>
                    <a:pt x="6266827" y="198501"/>
                  </a:lnTo>
                  <a:lnTo>
                    <a:pt x="6266827" y="227012"/>
                  </a:lnTo>
                  <a:lnTo>
                    <a:pt x="6262916" y="252933"/>
                  </a:lnTo>
                  <a:lnTo>
                    <a:pt x="6251308" y="277571"/>
                  </a:lnTo>
                  <a:lnTo>
                    <a:pt x="6232169" y="298983"/>
                  </a:lnTo>
                  <a:lnTo>
                    <a:pt x="6205664" y="315188"/>
                  </a:lnTo>
                  <a:lnTo>
                    <a:pt x="6221425" y="338455"/>
                  </a:lnTo>
                  <a:lnTo>
                    <a:pt x="6241681" y="327025"/>
                  </a:lnTo>
                  <a:lnTo>
                    <a:pt x="6258534" y="312242"/>
                  </a:lnTo>
                  <a:lnTo>
                    <a:pt x="6271933" y="294716"/>
                  </a:lnTo>
                  <a:lnTo>
                    <a:pt x="6281839" y="275043"/>
                  </a:lnTo>
                  <a:lnTo>
                    <a:pt x="6291338" y="294868"/>
                  </a:lnTo>
                  <a:lnTo>
                    <a:pt x="6304635" y="312381"/>
                  </a:lnTo>
                  <a:lnTo>
                    <a:pt x="6321730" y="327075"/>
                  </a:lnTo>
                  <a:lnTo>
                    <a:pt x="6342634" y="338455"/>
                  </a:lnTo>
                  <a:lnTo>
                    <a:pt x="6358014" y="315188"/>
                  </a:lnTo>
                  <a:close/>
                </a:path>
                <a:path w="13186410" h="340995">
                  <a:moveTo>
                    <a:pt x="6661950" y="67538"/>
                  </a:moveTo>
                  <a:lnTo>
                    <a:pt x="6653873" y="42405"/>
                  </a:lnTo>
                  <a:lnTo>
                    <a:pt x="6640995" y="32270"/>
                  </a:lnTo>
                  <a:lnTo>
                    <a:pt x="6630568" y="24066"/>
                  </a:lnTo>
                  <a:lnTo>
                    <a:pt x="6630429" y="24028"/>
                  </a:lnTo>
                  <a:lnTo>
                    <a:pt x="6630429" y="67538"/>
                  </a:lnTo>
                  <a:lnTo>
                    <a:pt x="6624637" y="82550"/>
                  </a:lnTo>
                  <a:lnTo>
                    <a:pt x="6607772" y="93624"/>
                  </a:lnTo>
                  <a:lnTo>
                    <a:pt x="6580568" y="100469"/>
                  </a:lnTo>
                  <a:lnTo>
                    <a:pt x="6543751" y="102819"/>
                  </a:lnTo>
                  <a:lnTo>
                    <a:pt x="6506934" y="100469"/>
                  </a:lnTo>
                  <a:lnTo>
                    <a:pt x="6479730" y="93624"/>
                  </a:lnTo>
                  <a:lnTo>
                    <a:pt x="6462865" y="82550"/>
                  </a:lnTo>
                  <a:lnTo>
                    <a:pt x="6457074" y="67538"/>
                  </a:lnTo>
                  <a:lnTo>
                    <a:pt x="6462865" y="52539"/>
                  </a:lnTo>
                  <a:lnTo>
                    <a:pt x="6479730" y="41465"/>
                  </a:lnTo>
                  <a:lnTo>
                    <a:pt x="6506934" y="34620"/>
                  </a:lnTo>
                  <a:lnTo>
                    <a:pt x="6543751" y="32270"/>
                  </a:lnTo>
                  <a:lnTo>
                    <a:pt x="6580568" y="34620"/>
                  </a:lnTo>
                  <a:lnTo>
                    <a:pt x="6607772" y="41465"/>
                  </a:lnTo>
                  <a:lnTo>
                    <a:pt x="6624637" y="52539"/>
                  </a:lnTo>
                  <a:lnTo>
                    <a:pt x="6630429" y="67538"/>
                  </a:lnTo>
                  <a:lnTo>
                    <a:pt x="6630429" y="24028"/>
                  </a:lnTo>
                  <a:lnTo>
                    <a:pt x="6593408" y="12827"/>
                  </a:lnTo>
                  <a:lnTo>
                    <a:pt x="6543751" y="9004"/>
                  </a:lnTo>
                  <a:lnTo>
                    <a:pt x="6494094" y="12827"/>
                  </a:lnTo>
                  <a:lnTo>
                    <a:pt x="6456934" y="24066"/>
                  </a:lnTo>
                  <a:lnTo>
                    <a:pt x="6433629" y="42405"/>
                  </a:lnTo>
                  <a:lnTo>
                    <a:pt x="6425552" y="67538"/>
                  </a:lnTo>
                  <a:lnTo>
                    <a:pt x="6433629" y="92621"/>
                  </a:lnTo>
                  <a:lnTo>
                    <a:pt x="6456934" y="110832"/>
                  </a:lnTo>
                  <a:lnTo>
                    <a:pt x="6494094" y="121945"/>
                  </a:lnTo>
                  <a:lnTo>
                    <a:pt x="6543751" y="125704"/>
                  </a:lnTo>
                  <a:lnTo>
                    <a:pt x="6593408" y="121945"/>
                  </a:lnTo>
                  <a:lnTo>
                    <a:pt x="6630568" y="110832"/>
                  </a:lnTo>
                  <a:lnTo>
                    <a:pt x="6640830" y="102819"/>
                  </a:lnTo>
                  <a:lnTo>
                    <a:pt x="6653873" y="92621"/>
                  </a:lnTo>
                  <a:lnTo>
                    <a:pt x="6661950" y="67538"/>
                  </a:lnTo>
                  <a:close/>
                </a:path>
                <a:path w="13186410" h="340995">
                  <a:moveTo>
                    <a:pt x="6667195" y="312191"/>
                  </a:moveTo>
                  <a:lnTo>
                    <a:pt x="6459321" y="312191"/>
                  </a:lnTo>
                  <a:lnTo>
                    <a:pt x="6459321" y="278041"/>
                  </a:lnTo>
                  <a:lnTo>
                    <a:pt x="6657073" y="278041"/>
                  </a:lnTo>
                  <a:lnTo>
                    <a:pt x="6657073" y="202247"/>
                  </a:lnTo>
                  <a:lnTo>
                    <a:pt x="6428181" y="202247"/>
                  </a:lnTo>
                  <a:lnTo>
                    <a:pt x="6428181" y="225513"/>
                  </a:lnTo>
                  <a:lnTo>
                    <a:pt x="6626682" y="225513"/>
                  </a:lnTo>
                  <a:lnTo>
                    <a:pt x="6626682" y="255536"/>
                  </a:lnTo>
                  <a:lnTo>
                    <a:pt x="6429311" y="255536"/>
                  </a:lnTo>
                  <a:lnTo>
                    <a:pt x="6429311" y="336207"/>
                  </a:lnTo>
                  <a:lnTo>
                    <a:pt x="6667195" y="336207"/>
                  </a:lnTo>
                  <a:lnTo>
                    <a:pt x="6667195" y="312191"/>
                  </a:lnTo>
                  <a:close/>
                </a:path>
                <a:path w="13186410" h="340995">
                  <a:moveTo>
                    <a:pt x="6696088" y="148590"/>
                  </a:moveTo>
                  <a:lnTo>
                    <a:pt x="6391402" y="148590"/>
                  </a:lnTo>
                  <a:lnTo>
                    <a:pt x="6391402" y="173355"/>
                  </a:lnTo>
                  <a:lnTo>
                    <a:pt x="6696088" y="173355"/>
                  </a:lnTo>
                  <a:lnTo>
                    <a:pt x="6696088" y="148590"/>
                  </a:lnTo>
                  <a:close/>
                </a:path>
                <a:path w="13186410" h="340995">
                  <a:moveTo>
                    <a:pt x="7051205" y="239026"/>
                  </a:moveTo>
                  <a:lnTo>
                    <a:pt x="7016077" y="215366"/>
                  </a:lnTo>
                  <a:lnTo>
                    <a:pt x="6987464" y="180670"/>
                  </a:lnTo>
                  <a:lnTo>
                    <a:pt x="6968198" y="138658"/>
                  </a:lnTo>
                  <a:lnTo>
                    <a:pt x="6961149" y="93052"/>
                  </a:lnTo>
                  <a:lnTo>
                    <a:pt x="6961149" y="32651"/>
                  </a:lnTo>
                  <a:lnTo>
                    <a:pt x="6930758" y="32651"/>
                  </a:lnTo>
                  <a:lnTo>
                    <a:pt x="6930758" y="93052"/>
                  </a:lnTo>
                  <a:lnTo>
                    <a:pt x="6923595" y="140385"/>
                  </a:lnTo>
                  <a:lnTo>
                    <a:pt x="6904114" y="184099"/>
                  </a:lnTo>
                  <a:lnTo>
                    <a:pt x="6875348" y="220281"/>
                  </a:lnTo>
                  <a:lnTo>
                    <a:pt x="6840321" y="245021"/>
                  </a:lnTo>
                  <a:lnTo>
                    <a:pt x="6859092" y="270167"/>
                  </a:lnTo>
                  <a:lnTo>
                    <a:pt x="6887146" y="251091"/>
                  </a:lnTo>
                  <a:lnTo>
                    <a:pt x="6911619" y="225094"/>
                  </a:lnTo>
                  <a:lnTo>
                    <a:pt x="6931584" y="193395"/>
                  </a:lnTo>
                  <a:lnTo>
                    <a:pt x="6946138" y="157226"/>
                  </a:lnTo>
                  <a:lnTo>
                    <a:pt x="6961111" y="191503"/>
                  </a:lnTo>
                  <a:lnTo>
                    <a:pt x="6981177" y="221475"/>
                  </a:lnTo>
                  <a:lnTo>
                    <a:pt x="7005396" y="245973"/>
                  </a:lnTo>
                  <a:lnTo>
                    <a:pt x="7032815" y="263791"/>
                  </a:lnTo>
                  <a:lnTo>
                    <a:pt x="7051205" y="239026"/>
                  </a:lnTo>
                  <a:close/>
                </a:path>
                <a:path w="13186410" h="340995">
                  <a:moveTo>
                    <a:pt x="7117245" y="3378"/>
                  </a:moveTo>
                  <a:lnTo>
                    <a:pt x="7086473" y="3378"/>
                  </a:lnTo>
                  <a:lnTo>
                    <a:pt x="7086473" y="340702"/>
                  </a:lnTo>
                  <a:lnTo>
                    <a:pt x="7117245" y="340702"/>
                  </a:lnTo>
                  <a:lnTo>
                    <a:pt x="7117245" y="3378"/>
                  </a:lnTo>
                  <a:close/>
                </a:path>
                <a:path w="13186410" h="340995">
                  <a:moveTo>
                    <a:pt x="7504392" y="165100"/>
                  </a:moveTo>
                  <a:lnTo>
                    <a:pt x="7443660" y="129120"/>
                  </a:lnTo>
                  <a:lnTo>
                    <a:pt x="7419213" y="72047"/>
                  </a:lnTo>
                  <a:lnTo>
                    <a:pt x="7496886" y="72047"/>
                  </a:lnTo>
                  <a:lnTo>
                    <a:pt x="7496886" y="47282"/>
                  </a:lnTo>
                  <a:lnTo>
                    <a:pt x="7419213" y="47282"/>
                  </a:lnTo>
                  <a:lnTo>
                    <a:pt x="7419213" y="6007"/>
                  </a:lnTo>
                  <a:lnTo>
                    <a:pt x="7388453" y="6007"/>
                  </a:lnTo>
                  <a:lnTo>
                    <a:pt x="7388453" y="47282"/>
                  </a:lnTo>
                  <a:lnTo>
                    <a:pt x="7311898" y="47282"/>
                  </a:lnTo>
                  <a:lnTo>
                    <a:pt x="7311898" y="72047"/>
                  </a:lnTo>
                  <a:lnTo>
                    <a:pt x="7388453" y="72047"/>
                  </a:lnTo>
                  <a:lnTo>
                    <a:pt x="7381900" y="103682"/>
                  </a:lnTo>
                  <a:lnTo>
                    <a:pt x="7364527" y="131241"/>
                  </a:lnTo>
                  <a:lnTo>
                    <a:pt x="7338009" y="153301"/>
                  </a:lnTo>
                  <a:lnTo>
                    <a:pt x="7304024" y="168478"/>
                  </a:lnTo>
                  <a:lnTo>
                    <a:pt x="7318286" y="192493"/>
                  </a:lnTo>
                  <a:lnTo>
                    <a:pt x="7346582" y="180403"/>
                  </a:lnTo>
                  <a:lnTo>
                    <a:pt x="7370813" y="163601"/>
                  </a:lnTo>
                  <a:lnTo>
                    <a:pt x="7390257" y="142582"/>
                  </a:lnTo>
                  <a:lnTo>
                    <a:pt x="7404214" y="117817"/>
                  </a:lnTo>
                  <a:lnTo>
                    <a:pt x="7418527" y="141300"/>
                  </a:lnTo>
                  <a:lnTo>
                    <a:pt x="7438022" y="161302"/>
                  </a:lnTo>
                  <a:lnTo>
                    <a:pt x="7462088" y="177292"/>
                  </a:lnTo>
                  <a:lnTo>
                    <a:pt x="7490130" y="188747"/>
                  </a:lnTo>
                  <a:lnTo>
                    <a:pt x="7504392" y="165100"/>
                  </a:lnTo>
                  <a:close/>
                </a:path>
                <a:path w="13186410" h="340995">
                  <a:moveTo>
                    <a:pt x="7516025" y="256286"/>
                  </a:moveTo>
                  <a:lnTo>
                    <a:pt x="7514437" y="242404"/>
                  </a:lnTo>
                  <a:lnTo>
                    <a:pt x="7513396" y="233387"/>
                  </a:lnTo>
                  <a:lnTo>
                    <a:pt x="7490447" y="236601"/>
                  </a:lnTo>
                  <a:lnTo>
                    <a:pt x="7466876" y="239026"/>
                  </a:lnTo>
                  <a:lnTo>
                    <a:pt x="7443013" y="240880"/>
                  </a:lnTo>
                  <a:lnTo>
                    <a:pt x="7419213" y="242404"/>
                  </a:lnTo>
                  <a:lnTo>
                    <a:pt x="7419213" y="181241"/>
                  </a:lnTo>
                  <a:lnTo>
                    <a:pt x="7388453" y="181241"/>
                  </a:lnTo>
                  <a:lnTo>
                    <a:pt x="7388453" y="243903"/>
                  </a:lnTo>
                  <a:lnTo>
                    <a:pt x="7363168" y="244551"/>
                  </a:lnTo>
                  <a:lnTo>
                    <a:pt x="7293889" y="245021"/>
                  </a:lnTo>
                  <a:lnTo>
                    <a:pt x="7298017" y="270916"/>
                  </a:lnTo>
                  <a:lnTo>
                    <a:pt x="7346810" y="270421"/>
                  </a:lnTo>
                  <a:lnTo>
                    <a:pt x="7401255" y="268668"/>
                  </a:lnTo>
                  <a:lnTo>
                    <a:pt x="7458583" y="264375"/>
                  </a:lnTo>
                  <a:lnTo>
                    <a:pt x="7516025" y="256286"/>
                  </a:lnTo>
                  <a:close/>
                </a:path>
                <a:path w="13186410" h="340995">
                  <a:moveTo>
                    <a:pt x="7566304" y="3378"/>
                  </a:moveTo>
                  <a:lnTo>
                    <a:pt x="7535532" y="3378"/>
                  </a:lnTo>
                  <a:lnTo>
                    <a:pt x="7535532" y="340334"/>
                  </a:lnTo>
                  <a:lnTo>
                    <a:pt x="7566304" y="340334"/>
                  </a:lnTo>
                  <a:lnTo>
                    <a:pt x="7566304" y="3378"/>
                  </a:lnTo>
                  <a:close/>
                </a:path>
                <a:path w="13186410" h="340995">
                  <a:moveTo>
                    <a:pt x="7795946" y="246900"/>
                  </a:moveTo>
                  <a:lnTo>
                    <a:pt x="7794358" y="231521"/>
                  </a:lnTo>
                  <a:lnTo>
                    <a:pt x="7793317" y="221386"/>
                  </a:lnTo>
                  <a:lnTo>
                    <a:pt x="7766367" y="226237"/>
                  </a:lnTo>
                  <a:lnTo>
                    <a:pt x="7739570" y="229260"/>
                  </a:lnTo>
                  <a:lnTo>
                    <a:pt x="7711211" y="230886"/>
                  </a:lnTo>
                  <a:lnTo>
                    <a:pt x="7679626" y="231521"/>
                  </a:lnTo>
                  <a:lnTo>
                    <a:pt x="7679626" y="69418"/>
                  </a:lnTo>
                  <a:lnTo>
                    <a:pt x="7774559" y="69418"/>
                  </a:lnTo>
                  <a:lnTo>
                    <a:pt x="7774559" y="44284"/>
                  </a:lnTo>
                  <a:lnTo>
                    <a:pt x="7649235" y="44284"/>
                  </a:lnTo>
                  <a:lnTo>
                    <a:pt x="7649235" y="257035"/>
                  </a:lnTo>
                  <a:lnTo>
                    <a:pt x="7671371" y="257035"/>
                  </a:lnTo>
                  <a:lnTo>
                    <a:pt x="7706398" y="256667"/>
                  </a:lnTo>
                  <a:lnTo>
                    <a:pt x="7737462" y="255206"/>
                  </a:lnTo>
                  <a:lnTo>
                    <a:pt x="7766609" y="252120"/>
                  </a:lnTo>
                  <a:lnTo>
                    <a:pt x="7795946" y="246900"/>
                  </a:lnTo>
                  <a:close/>
                </a:path>
                <a:path w="13186410" h="340995">
                  <a:moveTo>
                    <a:pt x="7923149" y="3378"/>
                  </a:moveTo>
                  <a:lnTo>
                    <a:pt x="7893507" y="3378"/>
                  </a:lnTo>
                  <a:lnTo>
                    <a:pt x="7893507" y="138455"/>
                  </a:lnTo>
                  <a:lnTo>
                    <a:pt x="7845857" y="138455"/>
                  </a:lnTo>
                  <a:lnTo>
                    <a:pt x="7845857" y="10883"/>
                  </a:lnTo>
                  <a:lnTo>
                    <a:pt x="7816964" y="10883"/>
                  </a:lnTo>
                  <a:lnTo>
                    <a:pt x="7816964" y="323075"/>
                  </a:lnTo>
                  <a:lnTo>
                    <a:pt x="7845857" y="323075"/>
                  </a:lnTo>
                  <a:lnTo>
                    <a:pt x="7845857" y="163601"/>
                  </a:lnTo>
                  <a:lnTo>
                    <a:pt x="7893507" y="163601"/>
                  </a:lnTo>
                  <a:lnTo>
                    <a:pt x="7893507" y="339953"/>
                  </a:lnTo>
                  <a:lnTo>
                    <a:pt x="7923149" y="339953"/>
                  </a:lnTo>
                  <a:lnTo>
                    <a:pt x="7923149" y="163601"/>
                  </a:lnTo>
                  <a:lnTo>
                    <a:pt x="7923149" y="138455"/>
                  </a:lnTo>
                  <a:lnTo>
                    <a:pt x="7923149" y="3378"/>
                  </a:lnTo>
                  <a:close/>
                </a:path>
                <a:path w="13186410" h="340995">
                  <a:moveTo>
                    <a:pt x="8256498" y="236397"/>
                  </a:moveTo>
                  <a:lnTo>
                    <a:pt x="8226971" y="211023"/>
                  </a:lnTo>
                  <a:lnTo>
                    <a:pt x="8205178" y="177482"/>
                  </a:lnTo>
                  <a:lnTo>
                    <a:pt x="8191703" y="138887"/>
                  </a:lnTo>
                  <a:lnTo>
                    <a:pt x="8187080" y="98310"/>
                  </a:lnTo>
                  <a:lnTo>
                    <a:pt x="8187080" y="35267"/>
                  </a:lnTo>
                  <a:lnTo>
                    <a:pt x="8157438" y="35267"/>
                  </a:lnTo>
                  <a:lnTo>
                    <a:pt x="8157438" y="99441"/>
                  </a:lnTo>
                  <a:lnTo>
                    <a:pt x="8152371" y="142709"/>
                  </a:lnTo>
                  <a:lnTo>
                    <a:pt x="8137779" y="183578"/>
                  </a:lnTo>
                  <a:lnTo>
                    <a:pt x="8114538" y="218694"/>
                  </a:lnTo>
                  <a:lnTo>
                    <a:pt x="8083512" y="244652"/>
                  </a:lnTo>
                  <a:lnTo>
                    <a:pt x="8102651" y="267919"/>
                  </a:lnTo>
                  <a:lnTo>
                    <a:pt x="8125955" y="249301"/>
                  </a:lnTo>
                  <a:lnTo>
                    <a:pt x="8145564" y="225132"/>
                  </a:lnTo>
                  <a:lnTo>
                    <a:pt x="8161172" y="196469"/>
                  </a:lnTo>
                  <a:lnTo>
                    <a:pt x="8172450" y="164350"/>
                  </a:lnTo>
                  <a:lnTo>
                    <a:pt x="8183397" y="193865"/>
                  </a:lnTo>
                  <a:lnTo>
                    <a:pt x="8198193" y="220395"/>
                  </a:lnTo>
                  <a:lnTo>
                    <a:pt x="8216709" y="242925"/>
                  </a:lnTo>
                  <a:lnTo>
                    <a:pt x="8238858" y="260413"/>
                  </a:lnTo>
                  <a:lnTo>
                    <a:pt x="8256498" y="236397"/>
                  </a:lnTo>
                  <a:close/>
                </a:path>
                <a:path w="13186410" h="340995">
                  <a:moveTo>
                    <a:pt x="8304530" y="10883"/>
                  </a:moveTo>
                  <a:lnTo>
                    <a:pt x="8275637" y="10883"/>
                  </a:lnTo>
                  <a:lnTo>
                    <a:pt x="8275637" y="124206"/>
                  </a:lnTo>
                  <a:lnTo>
                    <a:pt x="8220100" y="124206"/>
                  </a:lnTo>
                  <a:lnTo>
                    <a:pt x="8220100" y="149720"/>
                  </a:lnTo>
                  <a:lnTo>
                    <a:pt x="8275637" y="149720"/>
                  </a:lnTo>
                  <a:lnTo>
                    <a:pt x="8275637" y="323443"/>
                  </a:lnTo>
                  <a:lnTo>
                    <a:pt x="8304530" y="323443"/>
                  </a:lnTo>
                  <a:lnTo>
                    <a:pt x="8304530" y="10883"/>
                  </a:lnTo>
                  <a:close/>
                </a:path>
                <a:path w="13186410" h="340995">
                  <a:moveTo>
                    <a:pt x="8373186" y="3378"/>
                  </a:moveTo>
                  <a:lnTo>
                    <a:pt x="8343925" y="3378"/>
                  </a:lnTo>
                  <a:lnTo>
                    <a:pt x="8343925" y="339953"/>
                  </a:lnTo>
                  <a:lnTo>
                    <a:pt x="8373186" y="339953"/>
                  </a:lnTo>
                  <a:lnTo>
                    <a:pt x="8373186" y="3378"/>
                  </a:lnTo>
                  <a:close/>
                </a:path>
                <a:path w="13186410" h="340995">
                  <a:moveTo>
                    <a:pt x="8576564" y="46901"/>
                  </a:moveTo>
                  <a:lnTo>
                    <a:pt x="8445233" y="46901"/>
                  </a:lnTo>
                  <a:lnTo>
                    <a:pt x="8445233" y="72047"/>
                  </a:lnTo>
                  <a:lnTo>
                    <a:pt x="8546173" y="72047"/>
                  </a:lnTo>
                  <a:lnTo>
                    <a:pt x="8537372" y="122567"/>
                  </a:lnTo>
                  <a:lnTo>
                    <a:pt x="8516620" y="168897"/>
                  </a:lnTo>
                  <a:lnTo>
                    <a:pt x="8482216" y="210235"/>
                  </a:lnTo>
                  <a:lnTo>
                    <a:pt x="8432482" y="245770"/>
                  </a:lnTo>
                  <a:lnTo>
                    <a:pt x="8450491" y="267919"/>
                  </a:lnTo>
                  <a:lnTo>
                    <a:pt x="8493049" y="238798"/>
                  </a:lnTo>
                  <a:lnTo>
                    <a:pt x="8525700" y="205867"/>
                  </a:lnTo>
                  <a:lnTo>
                    <a:pt x="8549411" y="169646"/>
                  </a:lnTo>
                  <a:lnTo>
                    <a:pt x="8565147" y="130721"/>
                  </a:lnTo>
                  <a:lnTo>
                    <a:pt x="8573872" y="89623"/>
                  </a:lnTo>
                  <a:lnTo>
                    <a:pt x="8576564" y="46901"/>
                  </a:lnTo>
                  <a:close/>
                </a:path>
                <a:path w="13186410" h="340995">
                  <a:moveTo>
                    <a:pt x="8718029" y="3378"/>
                  </a:moveTo>
                  <a:lnTo>
                    <a:pt x="8688387" y="3378"/>
                  </a:lnTo>
                  <a:lnTo>
                    <a:pt x="8688387" y="138836"/>
                  </a:lnTo>
                  <a:lnTo>
                    <a:pt x="8642604" y="138836"/>
                  </a:lnTo>
                  <a:lnTo>
                    <a:pt x="8642604" y="12382"/>
                  </a:lnTo>
                  <a:lnTo>
                    <a:pt x="8613711" y="12382"/>
                  </a:lnTo>
                  <a:lnTo>
                    <a:pt x="8613711" y="323075"/>
                  </a:lnTo>
                  <a:lnTo>
                    <a:pt x="8642604" y="323075"/>
                  </a:lnTo>
                  <a:lnTo>
                    <a:pt x="8642604" y="163982"/>
                  </a:lnTo>
                  <a:lnTo>
                    <a:pt x="8688387" y="163982"/>
                  </a:lnTo>
                  <a:lnTo>
                    <a:pt x="8688387" y="339953"/>
                  </a:lnTo>
                  <a:lnTo>
                    <a:pt x="8718029" y="339953"/>
                  </a:lnTo>
                  <a:lnTo>
                    <a:pt x="8718029" y="163982"/>
                  </a:lnTo>
                  <a:lnTo>
                    <a:pt x="8718029" y="138836"/>
                  </a:lnTo>
                  <a:lnTo>
                    <a:pt x="8718029" y="3378"/>
                  </a:lnTo>
                  <a:close/>
                </a:path>
                <a:path w="13186410" h="340995">
                  <a:moveTo>
                    <a:pt x="8878621" y="39776"/>
                  </a:moveTo>
                  <a:lnTo>
                    <a:pt x="8787447" y="39776"/>
                  </a:lnTo>
                  <a:lnTo>
                    <a:pt x="8787447" y="65290"/>
                  </a:lnTo>
                  <a:lnTo>
                    <a:pt x="8849360" y="65290"/>
                  </a:lnTo>
                  <a:lnTo>
                    <a:pt x="8843569" y="114884"/>
                  </a:lnTo>
                  <a:lnTo>
                    <a:pt x="8830412" y="162001"/>
                  </a:lnTo>
                  <a:lnTo>
                    <a:pt x="8808517" y="206171"/>
                  </a:lnTo>
                  <a:lnTo>
                    <a:pt x="8776564" y="246900"/>
                  </a:lnTo>
                  <a:lnTo>
                    <a:pt x="8800579" y="264160"/>
                  </a:lnTo>
                  <a:lnTo>
                    <a:pt x="8832177" y="223824"/>
                  </a:lnTo>
                  <a:lnTo>
                    <a:pt x="8854465" y="180644"/>
                  </a:lnTo>
                  <a:lnTo>
                    <a:pt x="8868766" y="135191"/>
                  </a:lnTo>
                  <a:lnTo>
                    <a:pt x="8876373" y="88036"/>
                  </a:lnTo>
                  <a:lnTo>
                    <a:pt x="8878621" y="39776"/>
                  </a:lnTo>
                  <a:close/>
                </a:path>
                <a:path w="13186410" h="340995">
                  <a:moveTo>
                    <a:pt x="8970556" y="39776"/>
                  </a:moveTo>
                  <a:lnTo>
                    <a:pt x="8889886" y="39776"/>
                  </a:lnTo>
                  <a:lnTo>
                    <a:pt x="8889886" y="65290"/>
                  </a:lnTo>
                  <a:lnTo>
                    <a:pt x="8941664" y="65290"/>
                  </a:lnTo>
                  <a:lnTo>
                    <a:pt x="8936990" y="118935"/>
                  </a:lnTo>
                  <a:lnTo>
                    <a:pt x="8925382" y="171907"/>
                  </a:lnTo>
                  <a:lnTo>
                    <a:pt x="8904567" y="222694"/>
                  </a:lnTo>
                  <a:lnTo>
                    <a:pt x="8872245" y="269786"/>
                  </a:lnTo>
                  <a:lnTo>
                    <a:pt x="8897010" y="286677"/>
                  </a:lnTo>
                  <a:lnTo>
                    <a:pt x="8928430" y="240677"/>
                  </a:lnTo>
                  <a:lnTo>
                    <a:pt x="8949639" y="191503"/>
                  </a:lnTo>
                  <a:lnTo>
                    <a:pt x="8962492" y="140627"/>
                  </a:lnTo>
                  <a:lnTo>
                    <a:pt x="8968854" y="89547"/>
                  </a:lnTo>
                  <a:lnTo>
                    <a:pt x="8970556" y="39776"/>
                  </a:lnTo>
                  <a:close/>
                </a:path>
                <a:path w="13186410" h="340995">
                  <a:moveTo>
                    <a:pt x="9092133" y="142214"/>
                  </a:moveTo>
                  <a:lnTo>
                    <a:pt x="9042222" y="142214"/>
                  </a:lnTo>
                  <a:lnTo>
                    <a:pt x="9042222" y="3378"/>
                  </a:lnTo>
                  <a:lnTo>
                    <a:pt x="9011450" y="3378"/>
                  </a:lnTo>
                  <a:lnTo>
                    <a:pt x="9011450" y="339953"/>
                  </a:lnTo>
                  <a:lnTo>
                    <a:pt x="9042222" y="339953"/>
                  </a:lnTo>
                  <a:lnTo>
                    <a:pt x="9042222" y="167728"/>
                  </a:lnTo>
                  <a:lnTo>
                    <a:pt x="9092133" y="167728"/>
                  </a:lnTo>
                  <a:lnTo>
                    <a:pt x="9092133" y="142214"/>
                  </a:lnTo>
                  <a:close/>
                </a:path>
                <a:path w="13186410" h="340995">
                  <a:moveTo>
                    <a:pt x="9333027" y="242404"/>
                  </a:moveTo>
                  <a:lnTo>
                    <a:pt x="9298051" y="220268"/>
                  </a:lnTo>
                  <a:lnTo>
                    <a:pt x="9269425" y="187807"/>
                  </a:lnTo>
                  <a:lnTo>
                    <a:pt x="9257855" y="164350"/>
                  </a:lnTo>
                  <a:lnTo>
                    <a:pt x="9250070" y="148577"/>
                  </a:lnTo>
                  <a:lnTo>
                    <a:pt x="9242971" y="106197"/>
                  </a:lnTo>
                  <a:lnTo>
                    <a:pt x="9242971" y="63411"/>
                  </a:lnTo>
                  <a:lnTo>
                    <a:pt x="9322143" y="63411"/>
                  </a:lnTo>
                  <a:lnTo>
                    <a:pt x="9322143" y="37896"/>
                  </a:lnTo>
                  <a:lnTo>
                    <a:pt x="9134157" y="37896"/>
                  </a:lnTo>
                  <a:lnTo>
                    <a:pt x="9134157" y="63411"/>
                  </a:lnTo>
                  <a:lnTo>
                    <a:pt x="9212199" y="63411"/>
                  </a:lnTo>
                  <a:lnTo>
                    <a:pt x="9212199" y="106197"/>
                  </a:lnTo>
                  <a:lnTo>
                    <a:pt x="9205049" y="150075"/>
                  </a:lnTo>
                  <a:lnTo>
                    <a:pt x="9185694" y="191655"/>
                  </a:lnTo>
                  <a:lnTo>
                    <a:pt x="9157271" y="226606"/>
                  </a:lnTo>
                  <a:lnTo>
                    <a:pt x="9122893" y="250659"/>
                  </a:lnTo>
                  <a:lnTo>
                    <a:pt x="9140901" y="275424"/>
                  </a:lnTo>
                  <a:lnTo>
                    <a:pt x="9168435" y="256743"/>
                  </a:lnTo>
                  <a:lnTo>
                    <a:pt x="9192831" y="231000"/>
                  </a:lnTo>
                  <a:lnTo>
                    <a:pt x="9212936" y="199694"/>
                  </a:lnTo>
                  <a:lnTo>
                    <a:pt x="9227579" y="164350"/>
                  </a:lnTo>
                  <a:lnTo>
                    <a:pt x="9242679" y="197358"/>
                  </a:lnTo>
                  <a:lnTo>
                    <a:pt x="9263088" y="226314"/>
                  </a:lnTo>
                  <a:lnTo>
                    <a:pt x="9287789" y="249986"/>
                  </a:lnTo>
                  <a:lnTo>
                    <a:pt x="9315767" y="267169"/>
                  </a:lnTo>
                  <a:lnTo>
                    <a:pt x="9333027" y="242404"/>
                  </a:lnTo>
                  <a:close/>
                </a:path>
                <a:path w="13186410" h="340995">
                  <a:moveTo>
                    <a:pt x="9398317" y="3759"/>
                  </a:moveTo>
                  <a:lnTo>
                    <a:pt x="9367545" y="3759"/>
                  </a:lnTo>
                  <a:lnTo>
                    <a:pt x="9367545" y="339953"/>
                  </a:lnTo>
                  <a:lnTo>
                    <a:pt x="9398317" y="339953"/>
                  </a:lnTo>
                  <a:lnTo>
                    <a:pt x="9398317" y="3759"/>
                  </a:lnTo>
                  <a:close/>
                </a:path>
                <a:path w="13186410" h="340995">
                  <a:moveTo>
                    <a:pt x="9877679" y="271297"/>
                  </a:moveTo>
                  <a:lnTo>
                    <a:pt x="9740354" y="271297"/>
                  </a:lnTo>
                  <a:lnTo>
                    <a:pt x="9740354" y="189687"/>
                  </a:lnTo>
                  <a:lnTo>
                    <a:pt x="9840531" y="189687"/>
                  </a:lnTo>
                  <a:lnTo>
                    <a:pt x="9840531" y="165557"/>
                  </a:lnTo>
                  <a:lnTo>
                    <a:pt x="9638284" y="165557"/>
                  </a:lnTo>
                  <a:lnTo>
                    <a:pt x="9638284" y="56337"/>
                  </a:lnTo>
                  <a:lnTo>
                    <a:pt x="9810521" y="56337"/>
                  </a:lnTo>
                  <a:lnTo>
                    <a:pt x="9810521" y="165100"/>
                  </a:lnTo>
                  <a:lnTo>
                    <a:pt x="9840531" y="165100"/>
                  </a:lnTo>
                  <a:lnTo>
                    <a:pt x="9840531" y="56337"/>
                  </a:lnTo>
                  <a:lnTo>
                    <a:pt x="9840531" y="55905"/>
                  </a:lnTo>
                  <a:lnTo>
                    <a:pt x="9840531" y="30937"/>
                  </a:lnTo>
                  <a:lnTo>
                    <a:pt x="9608642" y="30937"/>
                  </a:lnTo>
                  <a:lnTo>
                    <a:pt x="9608642" y="56337"/>
                  </a:lnTo>
                  <a:lnTo>
                    <a:pt x="9608642" y="165557"/>
                  </a:lnTo>
                  <a:lnTo>
                    <a:pt x="9608642" y="189687"/>
                  </a:lnTo>
                  <a:lnTo>
                    <a:pt x="9709213" y="189687"/>
                  </a:lnTo>
                  <a:lnTo>
                    <a:pt x="9709213" y="271297"/>
                  </a:lnTo>
                  <a:lnTo>
                    <a:pt x="9572625" y="271297"/>
                  </a:lnTo>
                  <a:lnTo>
                    <a:pt x="9572625" y="296811"/>
                  </a:lnTo>
                  <a:lnTo>
                    <a:pt x="9877679" y="296811"/>
                  </a:lnTo>
                  <a:lnTo>
                    <a:pt x="9877679" y="271297"/>
                  </a:lnTo>
                  <a:close/>
                </a:path>
                <a:path w="13186410" h="340995">
                  <a:moveTo>
                    <a:pt x="10101326" y="99809"/>
                  </a:moveTo>
                  <a:lnTo>
                    <a:pt x="10094722" y="67932"/>
                  </a:lnTo>
                  <a:lnTo>
                    <a:pt x="10079152" y="46901"/>
                  </a:lnTo>
                  <a:lnTo>
                    <a:pt x="10076370" y="43154"/>
                  </a:lnTo>
                  <a:lnTo>
                    <a:pt x="10071303" y="40246"/>
                  </a:lnTo>
                  <a:lnTo>
                    <a:pt x="10071303" y="99809"/>
                  </a:lnTo>
                  <a:lnTo>
                    <a:pt x="10066960" y="121221"/>
                  </a:lnTo>
                  <a:lnTo>
                    <a:pt x="10054882" y="137947"/>
                  </a:lnTo>
                  <a:lnTo>
                    <a:pt x="10036480" y="148831"/>
                  </a:lnTo>
                  <a:lnTo>
                    <a:pt x="10013137" y="152717"/>
                  </a:lnTo>
                  <a:lnTo>
                    <a:pt x="9990087" y="148831"/>
                  </a:lnTo>
                  <a:lnTo>
                    <a:pt x="9971913" y="137947"/>
                  </a:lnTo>
                  <a:lnTo>
                    <a:pt x="9960000" y="121221"/>
                  </a:lnTo>
                  <a:lnTo>
                    <a:pt x="9955733" y="99809"/>
                  </a:lnTo>
                  <a:lnTo>
                    <a:pt x="9960000" y="78562"/>
                  </a:lnTo>
                  <a:lnTo>
                    <a:pt x="9971913" y="61823"/>
                  </a:lnTo>
                  <a:lnTo>
                    <a:pt x="9990087" y="50850"/>
                  </a:lnTo>
                  <a:lnTo>
                    <a:pt x="10013137" y="46901"/>
                  </a:lnTo>
                  <a:lnTo>
                    <a:pt x="10036480" y="50850"/>
                  </a:lnTo>
                  <a:lnTo>
                    <a:pt x="10054882" y="61823"/>
                  </a:lnTo>
                  <a:lnTo>
                    <a:pt x="10066960" y="78562"/>
                  </a:lnTo>
                  <a:lnTo>
                    <a:pt x="10071303" y="99809"/>
                  </a:lnTo>
                  <a:lnTo>
                    <a:pt x="10071303" y="40246"/>
                  </a:lnTo>
                  <a:lnTo>
                    <a:pt x="10048443" y="27101"/>
                  </a:lnTo>
                  <a:lnTo>
                    <a:pt x="10013137" y="21386"/>
                  </a:lnTo>
                  <a:lnTo>
                    <a:pt x="9978111" y="27101"/>
                  </a:lnTo>
                  <a:lnTo>
                    <a:pt x="9950437" y="43154"/>
                  </a:lnTo>
                  <a:lnTo>
                    <a:pt x="9932251" y="67932"/>
                  </a:lnTo>
                  <a:lnTo>
                    <a:pt x="9925710" y="99809"/>
                  </a:lnTo>
                  <a:lnTo>
                    <a:pt x="9932251" y="131699"/>
                  </a:lnTo>
                  <a:lnTo>
                    <a:pt x="9950437" y="156476"/>
                  </a:lnTo>
                  <a:lnTo>
                    <a:pt x="9978111" y="172529"/>
                  </a:lnTo>
                  <a:lnTo>
                    <a:pt x="10013137" y="178231"/>
                  </a:lnTo>
                  <a:lnTo>
                    <a:pt x="10048443" y="172529"/>
                  </a:lnTo>
                  <a:lnTo>
                    <a:pt x="10076370" y="156476"/>
                  </a:lnTo>
                  <a:lnTo>
                    <a:pt x="10079152" y="152717"/>
                  </a:lnTo>
                  <a:lnTo>
                    <a:pt x="10094722" y="131699"/>
                  </a:lnTo>
                  <a:lnTo>
                    <a:pt x="10101326" y="99809"/>
                  </a:lnTo>
                  <a:close/>
                </a:path>
                <a:path w="13186410" h="340995">
                  <a:moveTo>
                    <a:pt x="10193998" y="214261"/>
                  </a:moveTo>
                  <a:lnTo>
                    <a:pt x="10163988" y="214261"/>
                  </a:lnTo>
                  <a:lnTo>
                    <a:pt x="10163988" y="238645"/>
                  </a:lnTo>
                  <a:lnTo>
                    <a:pt x="10163988" y="310692"/>
                  </a:lnTo>
                  <a:lnTo>
                    <a:pt x="10006393" y="310692"/>
                  </a:lnTo>
                  <a:lnTo>
                    <a:pt x="10006393" y="238645"/>
                  </a:lnTo>
                  <a:lnTo>
                    <a:pt x="10163988" y="238645"/>
                  </a:lnTo>
                  <a:lnTo>
                    <a:pt x="10163988" y="214261"/>
                  </a:lnTo>
                  <a:lnTo>
                    <a:pt x="9976371" y="214261"/>
                  </a:lnTo>
                  <a:lnTo>
                    <a:pt x="9976371" y="335457"/>
                  </a:lnTo>
                  <a:lnTo>
                    <a:pt x="10193998" y="335457"/>
                  </a:lnTo>
                  <a:lnTo>
                    <a:pt x="10193998" y="310692"/>
                  </a:lnTo>
                  <a:lnTo>
                    <a:pt x="10193998" y="238645"/>
                  </a:lnTo>
                  <a:lnTo>
                    <a:pt x="10193998" y="214261"/>
                  </a:lnTo>
                  <a:close/>
                </a:path>
                <a:path w="13186410" h="340995">
                  <a:moveTo>
                    <a:pt x="10193998" y="3759"/>
                  </a:moveTo>
                  <a:lnTo>
                    <a:pt x="10163238" y="3759"/>
                  </a:lnTo>
                  <a:lnTo>
                    <a:pt x="10163238" y="196240"/>
                  </a:lnTo>
                  <a:lnTo>
                    <a:pt x="10193998" y="196240"/>
                  </a:lnTo>
                  <a:lnTo>
                    <a:pt x="10193998" y="3759"/>
                  </a:lnTo>
                  <a:close/>
                </a:path>
                <a:path w="13186410" h="340995">
                  <a:moveTo>
                    <a:pt x="10431526" y="161353"/>
                  </a:moveTo>
                  <a:lnTo>
                    <a:pt x="10402646" y="145300"/>
                  </a:lnTo>
                  <a:lnTo>
                    <a:pt x="10381196" y="123317"/>
                  </a:lnTo>
                  <a:lnTo>
                    <a:pt x="10379329" y="119697"/>
                  </a:lnTo>
                  <a:lnTo>
                    <a:pt x="10367835" y="97447"/>
                  </a:lnTo>
                  <a:lnTo>
                    <a:pt x="10363225" y="69799"/>
                  </a:lnTo>
                  <a:lnTo>
                    <a:pt x="10363225" y="24396"/>
                  </a:lnTo>
                  <a:lnTo>
                    <a:pt x="10333584" y="24396"/>
                  </a:lnTo>
                  <a:lnTo>
                    <a:pt x="10333584" y="69799"/>
                  </a:lnTo>
                  <a:lnTo>
                    <a:pt x="10328796" y="98590"/>
                  </a:lnTo>
                  <a:lnTo>
                    <a:pt x="10314965" y="126834"/>
                  </a:lnTo>
                  <a:lnTo>
                    <a:pt x="10292905" y="151688"/>
                  </a:lnTo>
                  <a:lnTo>
                    <a:pt x="10263416" y="170357"/>
                  </a:lnTo>
                  <a:lnTo>
                    <a:pt x="10279926" y="194373"/>
                  </a:lnTo>
                  <a:lnTo>
                    <a:pt x="10302735" y="180962"/>
                  </a:lnTo>
                  <a:lnTo>
                    <a:pt x="10322001" y="163372"/>
                  </a:lnTo>
                  <a:lnTo>
                    <a:pt x="10337394" y="142608"/>
                  </a:lnTo>
                  <a:lnTo>
                    <a:pt x="10348595" y="119697"/>
                  </a:lnTo>
                  <a:lnTo>
                    <a:pt x="10359606" y="140131"/>
                  </a:lnTo>
                  <a:lnTo>
                    <a:pt x="10374490" y="158254"/>
                  </a:lnTo>
                  <a:lnTo>
                    <a:pt x="10393020" y="173418"/>
                  </a:lnTo>
                  <a:lnTo>
                    <a:pt x="10415016" y="184988"/>
                  </a:lnTo>
                  <a:lnTo>
                    <a:pt x="10431526" y="161353"/>
                  </a:lnTo>
                  <a:close/>
                </a:path>
                <a:path w="13186410" h="340995">
                  <a:moveTo>
                    <a:pt x="10547096" y="3759"/>
                  </a:moveTo>
                  <a:lnTo>
                    <a:pt x="10517454" y="3759"/>
                  </a:lnTo>
                  <a:lnTo>
                    <a:pt x="10517454" y="93814"/>
                  </a:lnTo>
                  <a:lnTo>
                    <a:pt x="10474668" y="93814"/>
                  </a:lnTo>
                  <a:lnTo>
                    <a:pt x="10474668" y="10134"/>
                  </a:lnTo>
                  <a:lnTo>
                    <a:pt x="10445407" y="10134"/>
                  </a:lnTo>
                  <a:lnTo>
                    <a:pt x="10445407" y="200367"/>
                  </a:lnTo>
                  <a:lnTo>
                    <a:pt x="10474668" y="200367"/>
                  </a:lnTo>
                  <a:lnTo>
                    <a:pt x="10474668" y="118948"/>
                  </a:lnTo>
                  <a:lnTo>
                    <a:pt x="10517454" y="118948"/>
                  </a:lnTo>
                  <a:lnTo>
                    <a:pt x="10517454" y="211251"/>
                  </a:lnTo>
                  <a:lnTo>
                    <a:pt x="10547096" y="211251"/>
                  </a:lnTo>
                  <a:lnTo>
                    <a:pt x="10547096" y="118948"/>
                  </a:lnTo>
                  <a:lnTo>
                    <a:pt x="10547096" y="93814"/>
                  </a:lnTo>
                  <a:lnTo>
                    <a:pt x="10547096" y="3759"/>
                  </a:lnTo>
                  <a:close/>
                </a:path>
                <a:path w="13186410" h="340995">
                  <a:moveTo>
                    <a:pt x="10548595" y="279171"/>
                  </a:moveTo>
                  <a:lnTo>
                    <a:pt x="10540759" y="253580"/>
                  </a:lnTo>
                  <a:lnTo>
                    <a:pt x="10527983" y="242773"/>
                  </a:lnTo>
                  <a:lnTo>
                    <a:pt x="10518343" y="234607"/>
                  </a:lnTo>
                  <a:lnTo>
                    <a:pt x="10518203" y="234569"/>
                  </a:lnTo>
                  <a:lnTo>
                    <a:pt x="10518203" y="279171"/>
                  </a:lnTo>
                  <a:lnTo>
                    <a:pt x="10512539" y="294728"/>
                  </a:lnTo>
                  <a:lnTo>
                    <a:pt x="10496245" y="306285"/>
                  </a:lnTo>
                  <a:lnTo>
                    <a:pt x="10470388" y="313474"/>
                  </a:lnTo>
                  <a:lnTo>
                    <a:pt x="10436022" y="315937"/>
                  </a:lnTo>
                  <a:lnTo>
                    <a:pt x="10402037" y="313474"/>
                  </a:lnTo>
                  <a:lnTo>
                    <a:pt x="10376268" y="306285"/>
                  </a:lnTo>
                  <a:lnTo>
                    <a:pt x="10359936" y="294728"/>
                  </a:lnTo>
                  <a:lnTo>
                    <a:pt x="10354221" y="279171"/>
                  </a:lnTo>
                  <a:lnTo>
                    <a:pt x="10359936" y="263664"/>
                  </a:lnTo>
                  <a:lnTo>
                    <a:pt x="10376268" y="252247"/>
                  </a:lnTo>
                  <a:lnTo>
                    <a:pt x="10402037" y="245186"/>
                  </a:lnTo>
                  <a:lnTo>
                    <a:pt x="10436022" y="242773"/>
                  </a:lnTo>
                  <a:lnTo>
                    <a:pt x="10470388" y="245186"/>
                  </a:lnTo>
                  <a:lnTo>
                    <a:pt x="10496245" y="252247"/>
                  </a:lnTo>
                  <a:lnTo>
                    <a:pt x="10512539" y="263664"/>
                  </a:lnTo>
                  <a:lnTo>
                    <a:pt x="10518203" y="279171"/>
                  </a:lnTo>
                  <a:lnTo>
                    <a:pt x="10518203" y="234569"/>
                  </a:lnTo>
                  <a:lnTo>
                    <a:pt x="10482897" y="222821"/>
                  </a:lnTo>
                  <a:lnTo>
                    <a:pt x="10436022" y="218757"/>
                  </a:lnTo>
                  <a:lnTo>
                    <a:pt x="10389362" y="222821"/>
                  </a:lnTo>
                  <a:lnTo>
                    <a:pt x="10354031" y="234607"/>
                  </a:lnTo>
                  <a:lnTo>
                    <a:pt x="10331653" y="253580"/>
                  </a:lnTo>
                  <a:lnTo>
                    <a:pt x="10323830" y="279171"/>
                  </a:lnTo>
                  <a:lnTo>
                    <a:pt x="10331653" y="304761"/>
                  </a:lnTo>
                  <a:lnTo>
                    <a:pt x="10354031" y="323735"/>
                  </a:lnTo>
                  <a:lnTo>
                    <a:pt x="10389362" y="335521"/>
                  </a:lnTo>
                  <a:lnTo>
                    <a:pt x="10436022" y="339585"/>
                  </a:lnTo>
                  <a:lnTo>
                    <a:pt x="10482897" y="335521"/>
                  </a:lnTo>
                  <a:lnTo>
                    <a:pt x="10518343" y="323735"/>
                  </a:lnTo>
                  <a:lnTo>
                    <a:pt x="10527538" y="315937"/>
                  </a:lnTo>
                  <a:lnTo>
                    <a:pt x="10540759" y="304761"/>
                  </a:lnTo>
                  <a:lnTo>
                    <a:pt x="10548595" y="279171"/>
                  </a:lnTo>
                  <a:close/>
                </a:path>
                <a:path w="13186410" h="340995">
                  <a:moveTo>
                    <a:pt x="10805617" y="162852"/>
                  </a:moveTo>
                  <a:lnTo>
                    <a:pt x="10746296" y="120916"/>
                  </a:lnTo>
                  <a:lnTo>
                    <a:pt x="10723829" y="55905"/>
                  </a:lnTo>
                  <a:lnTo>
                    <a:pt x="10723829" y="22517"/>
                  </a:lnTo>
                  <a:lnTo>
                    <a:pt x="10693057" y="22517"/>
                  </a:lnTo>
                  <a:lnTo>
                    <a:pt x="10693057" y="57035"/>
                  </a:lnTo>
                  <a:lnTo>
                    <a:pt x="10687025" y="94081"/>
                  </a:lnTo>
                  <a:lnTo>
                    <a:pt x="10669880" y="126834"/>
                  </a:lnTo>
                  <a:lnTo>
                    <a:pt x="10643032" y="153390"/>
                  </a:lnTo>
                  <a:lnTo>
                    <a:pt x="10607878" y="171856"/>
                  </a:lnTo>
                  <a:lnTo>
                    <a:pt x="10624007" y="197002"/>
                  </a:lnTo>
                  <a:lnTo>
                    <a:pt x="10652417" y="182727"/>
                  </a:lnTo>
                  <a:lnTo>
                    <a:pt x="10676446" y="163372"/>
                  </a:lnTo>
                  <a:lnTo>
                    <a:pt x="10695559" y="139433"/>
                  </a:lnTo>
                  <a:lnTo>
                    <a:pt x="10709186" y="111442"/>
                  </a:lnTo>
                  <a:lnTo>
                    <a:pt x="10722686" y="136004"/>
                  </a:lnTo>
                  <a:lnTo>
                    <a:pt x="10740847" y="157035"/>
                  </a:lnTo>
                  <a:lnTo>
                    <a:pt x="10763174" y="174129"/>
                  </a:lnTo>
                  <a:lnTo>
                    <a:pt x="10789107" y="186867"/>
                  </a:lnTo>
                  <a:lnTo>
                    <a:pt x="10805617" y="162852"/>
                  </a:lnTo>
                  <a:close/>
                </a:path>
                <a:path w="13186410" h="340995">
                  <a:moveTo>
                    <a:pt x="10885551" y="3759"/>
                  </a:moveTo>
                  <a:lnTo>
                    <a:pt x="10854398" y="3759"/>
                  </a:lnTo>
                  <a:lnTo>
                    <a:pt x="10854398" y="75044"/>
                  </a:lnTo>
                  <a:lnTo>
                    <a:pt x="10781233" y="75044"/>
                  </a:lnTo>
                  <a:lnTo>
                    <a:pt x="10781233" y="100190"/>
                  </a:lnTo>
                  <a:lnTo>
                    <a:pt x="10854398" y="100190"/>
                  </a:lnTo>
                  <a:lnTo>
                    <a:pt x="10854398" y="202628"/>
                  </a:lnTo>
                  <a:lnTo>
                    <a:pt x="10885551" y="202628"/>
                  </a:lnTo>
                  <a:lnTo>
                    <a:pt x="10885551" y="3759"/>
                  </a:lnTo>
                  <a:close/>
                </a:path>
                <a:path w="13186410" h="340995">
                  <a:moveTo>
                    <a:pt x="10886300" y="276174"/>
                  </a:moveTo>
                  <a:lnTo>
                    <a:pt x="10878541" y="249161"/>
                  </a:lnTo>
                  <a:lnTo>
                    <a:pt x="10864672" y="236766"/>
                  </a:lnTo>
                  <a:lnTo>
                    <a:pt x="10856278" y="229260"/>
                  </a:lnTo>
                  <a:lnTo>
                    <a:pt x="10855909" y="229133"/>
                  </a:lnTo>
                  <a:lnTo>
                    <a:pt x="10855909" y="276174"/>
                  </a:lnTo>
                  <a:lnTo>
                    <a:pt x="10850309" y="292557"/>
                  </a:lnTo>
                  <a:lnTo>
                    <a:pt x="10834192" y="304825"/>
                  </a:lnTo>
                  <a:lnTo>
                    <a:pt x="10808576" y="312521"/>
                  </a:lnTo>
                  <a:lnTo>
                    <a:pt x="10774477" y="315188"/>
                  </a:lnTo>
                  <a:lnTo>
                    <a:pt x="10740390" y="312521"/>
                  </a:lnTo>
                  <a:lnTo>
                    <a:pt x="10714774" y="304825"/>
                  </a:lnTo>
                  <a:lnTo>
                    <a:pt x="10698658" y="292557"/>
                  </a:lnTo>
                  <a:lnTo>
                    <a:pt x="10693057" y="276174"/>
                  </a:lnTo>
                  <a:lnTo>
                    <a:pt x="10698658" y="259562"/>
                  </a:lnTo>
                  <a:lnTo>
                    <a:pt x="10714774" y="247180"/>
                  </a:lnTo>
                  <a:lnTo>
                    <a:pt x="10740390" y="239445"/>
                  </a:lnTo>
                  <a:lnTo>
                    <a:pt x="10774477" y="236766"/>
                  </a:lnTo>
                  <a:lnTo>
                    <a:pt x="10808576" y="239445"/>
                  </a:lnTo>
                  <a:lnTo>
                    <a:pt x="10834192" y="247180"/>
                  </a:lnTo>
                  <a:lnTo>
                    <a:pt x="10850309" y="259562"/>
                  </a:lnTo>
                  <a:lnTo>
                    <a:pt x="10855909" y="276174"/>
                  </a:lnTo>
                  <a:lnTo>
                    <a:pt x="10855909" y="229133"/>
                  </a:lnTo>
                  <a:lnTo>
                    <a:pt x="10821073" y="216966"/>
                  </a:lnTo>
                  <a:lnTo>
                    <a:pt x="10774477" y="212750"/>
                  </a:lnTo>
                  <a:lnTo>
                    <a:pt x="10727817" y="216966"/>
                  </a:lnTo>
                  <a:lnTo>
                    <a:pt x="10692486" y="229260"/>
                  </a:lnTo>
                  <a:lnTo>
                    <a:pt x="10670108" y="249161"/>
                  </a:lnTo>
                  <a:lnTo>
                    <a:pt x="10662285" y="276174"/>
                  </a:lnTo>
                  <a:lnTo>
                    <a:pt x="10670108" y="303022"/>
                  </a:lnTo>
                  <a:lnTo>
                    <a:pt x="10692486" y="322935"/>
                  </a:lnTo>
                  <a:lnTo>
                    <a:pt x="10727817" y="335318"/>
                  </a:lnTo>
                  <a:lnTo>
                    <a:pt x="10774477" y="339585"/>
                  </a:lnTo>
                  <a:lnTo>
                    <a:pt x="10821073" y="335318"/>
                  </a:lnTo>
                  <a:lnTo>
                    <a:pt x="10856278" y="322935"/>
                  </a:lnTo>
                  <a:lnTo>
                    <a:pt x="10864926" y="315188"/>
                  </a:lnTo>
                  <a:lnTo>
                    <a:pt x="10878541" y="303022"/>
                  </a:lnTo>
                  <a:lnTo>
                    <a:pt x="10886300" y="276174"/>
                  </a:lnTo>
                  <a:close/>
                </a:path>
                <a:path w="13186410" h="340995">
                  <a:moveTo>
                    <a:pt x="11136948" y="146710"/>
                  </a:moveTo>
                  <a:lnTo>
                    <a:pt x="11130598" y="98132"/>
                  </a:lnTo>
                  <a:lnTo>
                    <a:pt x="11112894" y="61112"/>
                  </a:lnTo>
                  <a:lnTo>
                    <a:pt x="11108207" y="57035"/>
                  </a:lnTo>
                  <a:lnTo>
                    <a:pt x="11107306" y="56261"/>
                  </a:lnTo>
                  <a:lnTo>
                    <a:pt x="11107306" y="146710"/>
                  </a:lnTo>
                  <a:lnTo>
                    <a:pt x="11103166" y="183896"/>
                  </a:lnTo>
                  <a:lnTo>
                    <a:pt x="11091596" y="212293"/>
                  </a:lnTo>
                  <a:lnTo>
                    <a:pt x="11073905" y="230403"/>
                  </a:lnTo>
                  <a:lnTo>
                    <a:pt x="11051400" y="236766"/>
                  </a:lnTo>
                  <a:lnTo>
                    <a:pt x="11028667" y="230403"/>
                  </a:lnTo>
                  <a:lnTo>
                    <a:pt x="11010875" y="212293"/>
                  </a:lnTo>
                  <a:lnTo>
                    <a:pt x="10999267" y="183896"/>
                  </a:lnTo>
                  <a:lnTo>
                    <a:pt x="10995114" y="146710"/>
                  </a:lnTo>
                  <a:lnTo>
                    <a:pt x="10999267" y="109753"/>
                  </a:lnTo>
                  <a:lnTo>
                    <a:pt x="11010875" y="81470"/>
                  </a:lnTo>
                  <a:lnTo>
                    <a:pt x="11028667" y="63398"/>
                  </a:lnTo>
                  <a:lnTo>
                    <a:pt x="11051400" y="57035"/>
                  </a:lnTo>
                  <a:lnTo>
                    <a:pt x="11073905" y="63398"/>
                  </a:lnTo>
                  <a:lnTo>
                    <a:pt x="11091596" y="81470"/>
                  </a:lnTo>
                  <a:lnTo>
                    <a:pt x="11103166" y="109753"/>
                  </a:lnTo>
                  <a:lnTo>
                    <a:pt x="11107306" y="146710"/>
                  </a:lnTo>
                  <a:lnTo>
                    <a:pt x="11107306" y="56261"/>
                  </a:lnTo>
                  <a:lnTo>
                    <a:pt x="11085817" y="37541"/>
                  </a:lnTo>
                  <a:lnTo>
                    <a:pt x="11051400" y="29273"/>
                  </a:lnTo>
                  <a:lnTo>
                    <a:pt x="11016971" y="37541"/>
                  </a:lnTo>
                  <a:lnTo>
                    <a:pt x="10989907" y="61112"/>
                  </a:lnTo>
                  <a:lnTo>
                    <a:pt x="10972190" y="98132"/>
                  </a:lnTo>
                  <a:lnTo>
                    <a:pt x="10965840" y="146710"/>
                  </a:lnTo>
                  <a:lnTo>
                    <a:pt x="10972190" y="195300"/>
                  </a:lnTo>
                  <a:lnTo>
                    <a:pt x="10989907" y="232321"/>
                  </a:lnTo>
                  <a:lnTo>
                    <a:pt x="11016971" y="255892"/>
                  </a:lnTo>
                  <a:lnTo>
                    <a:pt x="11051400" y="264160"/>
                  </a:lnTo>
                  <a:lnTo>
                    <a:pt x="11085817" y="255892"/>
                  </a:lnTo>
                  <a:lnTo>
                    <a:pt x="11107776" y="236766"/>
                  </a:lnTo>
                  <a:lnTo>
                    <a:pt x="11112894" y="232321"/>
                  </a:lnTo>
                  <a:lnTo>
                    <a:pt x="11130598" y="195300"/>
                  </a:lnTo>
                  <a:lnTo>
                    <a:pt x="11136948" y="146710"/>
                  </a:lnTo>
                  <a:close/>
                </a:path>
                <a:path w="13186410" h="340995">
                  <a:moveTo>
                    <a:pt x="11228883" y="3378"/>
                  </a:moveTo>
                  <a:lnTo>
                    <a:pt x="11198111" y="3378"/>
                  </a:lnTo>
                  <a:lnTo>
                    <a:pt x="11198111" y="340702"/>
                  </a:lnTo>
                  <a:lnTo>
                    <a:pt x="11228883" y="340702"/>
                  </a:lnTo>
                  <a:lnTo>
                    <a:pt x="11228883" y="3378"/>
                  </a:lnTo>
                  <a:close/>
                </a:path>
                <a:path w="13186410" h="340995">
                  <a:moveTo>
                    <a:pt x="11574894" y="39395"/>
                  </a:moveTo>
                  <a:lnTo>
                    <a:pt x="11421059" y="39395"/>
                  </a:lnTo>
                  <a:lnTo>
                    <a:pt x="11421059" y="64922"/>
                  </a:lnTo>
                  <a:lnTo>
                    <a:pt x="11544503" y="64922"/>
                  </a:lnTo>
                  <a:lnTo>
                    <a:pt x="11535537" y="110794"/>
                  </a:lnTo>
                  <a:lnTo>
                    <a:pt x="11517173" y="152755"/>
                  </a:lnTo>
                  <a:lnTo>
                    <a:pt x="11489360" y="190512"/>
                  </a:lnTo>
                  <a:lnTo>
                    <a:pt x="11452085" y="223748"/>
                  </a:lnTo>
                  <a:lnTo>
                    <a:pt x="11405299" y="252158"/>
                  </a:lnTo>
                  <a:lnTo>
                    <a:pt x="11422177" y="276174"/>
                  </a:lnTo>
                  <a:lnTo>
                    <a:pt x="11471275" y="246380"/>
                  </a:lnTo>
                  <a:lnTo>
                    <a:pt x="11510137" y="211861"/>
                  </a:lnTo>
                  <a:lnTo>
                    <a:pt x="11539347" y="173266"/>
                  </a:lnTo>
                  <a:lnTo>
                    <a:pt x="11559489" y="131216"/>
                  </a:lnTo>
                  <a:lnTo>
                    <a:pt x="11571148" y="86385"/>
                  </a:lnTo>
                  <a:lnTo>
                    <a:pt x="11574894" y="39395"/>
                  </a:lnTo>
                  <a:close/>
                </a:path>
                <a:path w="13186410" h="340995">
                  <a:moveTo>
                    <a:pt x="11715979" y="139966"/>
                  </a:moveTo>
                  <a:lnTo>
                    <a:pt x="11661953" y="139966"/>
                  </a:lnTo>
                  <a:lnTo>
                    <a:pt x="11661953" y="3378"/>
                  </a:lnTo>
                  <a:lnTo>
                    <a:pt x="11631181" y="3378"/>
                  </a:lnTo>
                  <a:lnTo>
                    <a:pt x="11631181" y="339953"/>
                  </a:lnTo>
                  <a:lnTo>
                    <a:pt x="11661953" y="339953"/>
                  </a:lnTo>
                  <a:lnTo>
                    <a:pt x="11661953" y="165481"/>
                  </a:lnTo>
                  <a:lnTo>
                    <a:pt x="11715979" y="165481"/>
                  </a:lnTo>
                  <a:lnTo>
                    <a:pt x="11715979" y="139966"/>
                  </a:lnTo>
                  <a:close/>
                </a:path>
                <a:path w="13186410" h="340995">
                  <a:moveTo>
                    <a:pt x="12015419" y="277672"/>
                  </a:moveTo>
                  <a:lnTo>
                    <a:pt x="12007494" y="251434"/>
                  </a:lnTo>
                  <a:lnTo>
                    <a:pt x="11994172" y="240144"/>
                  </a:lnTo>
                  <a:lnTo>
                    <a:pt x="11984698" y="232130"/>
                  </a:lnTo>
                  <a:lnTo>
                    <a:pt x="11984266" y="231990"/>
                  </a:lnTo>
                  <a:lnTo>
                    <a:pt x="11984266" y="277672"/>
                  </a:lnTo>
                  <a:lnTo>
                    <a:pt x="11978526" y="293293"/>
                  </a:lnTo>
                  <a:lnTo>
                    <a:pt x="11961940" y="304965"/>
                  </a:lnTo>
                  <a:lnTo>
                    <a:pt x="11935511" y="312280"/>
                  </a:lnTo>
                  <a:lnTo>
                    <a:pt x="11900218" y="314820"/>
                  </a:lnTo>
                  <a:lnTo>
                    <a:pt x="11864772" y="312280"/>
                  </a:lnTo>
                  <a:lnTo>
                    <a:pt x="11838356" y="304965"/>
                  </a:lnTo>
                  <a:lnTo>
                    <a:pt x="11821859" y="293293"/>
                  </a:lnTo>
                  <a:lnTo>
                    <a:pt x="11816169" y="277672"/>
                  </a:lnTo>
                  <a:lnTo>
                    <a:pt x="11821859" y="261670"/>
                  </a:lnTo>
                  <a:lnTo>
                    <a:pt x="11838356" y="249897"/>
                  </a:lnTo>
                  <a:lnTo>
                    <a:pt x="11864772" y="242633"/>
                  </a:lnTo>
                  <a:lnTo>
                    <a:pt x="11900218" y="240144"/>
                  </a:lnTo>
                  <a:lnTo>
                    <a:pt x="11935676" y="242633"/>
                  </a:lnTo>
                  <a:lnTo>
                    <a:pt x="11962092" y="249897"/>
                  </a:lnTo>
                  <a:lnTo>
                    <a:pt x="11978577" y="261670"/>
                  </a:lnTo>
                  <a:lnTo>
                    <a:pt x="11984266" y="277672"/>
                  </a:lnTo>
                  <a:lnTo>
                    <a:pt x="11984266" y="231990"/>
                  </a:lnTo>
                  <a:lnTo>
                    <a:pt x="11948452" y="220205"/>
                  </a:lnTo>
                  <a:lnTo>
                    <a:pt x="11900218" y="216128"/>
                  </a:lnTo>
                  <a:lnTo>
                    <a:pt x="11851983" y="220205"/>
                  </a:lnTo>
                  <a:lnTo>
                    <a:pt x="11815750" y="232130"/>
                  </a:lnTo>
                  <a:lnTo>
                    <a:pt x="11792941" y="251434"/>
                  </a:lnTo>
                  <a:lnTo>
                    <a:pt x="11785029" y="277672"/>
                  </a:lnTo>
                  <a:lnTo>
                    <a:pt x="11792941" y="303695"/>
                  </a:lnTo>
                  <a:lnTo>
                    <a:pt x="11815750" y="322884"/>
                  </a:lnTo>
                  <a:lnTo>
                    <a:pt x="11851983" y="334759"/>
                  </a:lnTo>
                  <a:lnTo>
                    <a:pt x="11900218" y="338836"/>
                  </a:lnTo>
                  <a:lnTo>
                    <a:pt x="11948452" y="334759"/>
                  </a:lnTo>
                  <a:lnTo>
                    <a:pt x="11984698" y="322884"/>
                  </a:lnTo>
                  <a:lnTo>
                    <a:pt x="11994274" y="314820"/>
                  </a:lnTo>
                  <a:lnTo>
                    <a:pt x="12007494" y="303695"/>
                  </a:lnTo>
                  <a:lnTo>
                    <a:pt x="12015419" y="277672"/>
                  </a:lnTo>
                  <a:close/>
                </a:path>
                <a:path w="13186410" h="340995">
                  <a:moveTo>
                    <a:pt x="12018048" y="97180"/>
                  </a:moveTo>
                  <a:lnTo>
                    <a:pt x="11820296" y="97180"/>
                  </a:lnTo>
                  <a:lnTo>
                    <a:pt x="11820296" y="10502"/>
                  </a:lnTo>
                  <a:lnTo>
                    <a:pt x="11789524" y="10502"/>
                  </a:lnTo>
                  <a:lnTo>
                    <a:pt x="11789524" y="121945"/>
                  </a:lnTo>
                  <a:lnTo>
                    <a:pt x="12018048" y="121945"/>
                  </a:lnTo>
                  <a:lnTo>
                    <a:pt x="12018048" y="97180"/>
                  </a:lnTo>
                  <a:close/>
                </a:path>
                <a:path w="13186410" h="340995">
                  <a:moveTo>
                    <a:pt x="12052935" y="160972"/>
                  </a:moveTo>
                  <a:lnTo>
                    <a:pt x="11748630" y="160972"/>
                  </a:lnTo>
                  <a:lnTo>
                    <a:pt x="11748630" y="186118"/>
                  </a:lnTo>
                  <a:lnTo>
                    <a:pt x="12052935" y="186118"/>
                  </a:lnTo>
                  <a:lnTo>
                    <a:pt x="12052935" y="160972"/>
                  </a:lnTo>
                  <a:close/>
                </a:path>
                <a:path w="13186410" h="340995">
                  <a:moveTo>
                    <a:pt x="12274321" y="137337"/>
                  </a:moveTo>
                  <a:lnTo>
                    <a:pt x="12268467" y="113144"/>
                  </a:lnTo>
                  <a:lnTo>
                    <a:pt x="12258231" y="101688"/>
                  </a:lnTo>
                  <a:lnTo>
                    <a:pt x="12251995" y="94703"/>
                  </a:lnTo>
                  <a:lnTo>
                    <a:pt x="12245061" y="91503"/>
                  </a:lnTo>
                  <a:lnTo>
                    <a:pt x="12245061" y="137337"/>
                  </a:lnTo>
                  <a:lnTo>
                    <a:pt x="12241352" y="152247"/>
                  </a:lnTo>
                  <a:lnTo>
                    <a:pt x="12230887" y="163461"/>
                  </a:lnTo>
                  <a:lnTo>
                    <a:pt x="12214657" y="170522"/>
                  </a:lnTo>
                  <a:lnTo>
                    <a:pt x="12193651" y="172986"/>
                  </a:lnTo>
                  <a:lnTo>
                    <a:pt x="12172696" y="170522"/>
                  </a:lnTo>
                  <a:lnTo>
                    <a:pt x="12156592" y="163461"/>
                  </a:lnTo>
                  <a:lnTo>
                    <a:pt x="12146267" y="152247"/>
                  </a:lnTo>
                  <a:lnTo>
                    <a:pt x="12142622" y="137337"/>
                  </a:lnTo>
                  <a:lnTo>
                    <a:pt x="12146267" y="122580"/>
                  </a:lnTo>
                  <a:lnTo>
                    <a:pt x="12156592" y="111353"/>
                  </a:lnTo>
                  <a:lnTo>
                    <a:pt x="12172696" y="104203"/>
                  </a:lnTo>
                  <a:lnTo>
                    <a:pt x="12193651" y="101688"/>
                  </a:lnTo>
                  <a:lnTo>
                    <a:pt x="12214657" y="104203"/>
                  </a:lnTo>
                  <a:lnTo>
                    <a:pt x="12230887" y="111353"/>
                  </a:lnTo>
                  <a:lnTo>
                    <a:pt x="12241352" y="122580"/>
                  </a:lnTo>
                  <a:lnTo>
                    <a:pt x="12245061" y="137337"/>
                  </a:lnTo>
                  <a:lnTo>
                    <a:pt x="12245061" y="91503"/>
                  </a:lnTo>
                  <a:lnTo>
                    <a:pt x="12226519" y="82931"/>
                  </a:lnTo>
                  <a:lnTo>
                    <a:pt x="12193651" y="78803"/>
                  </a:lnTo>
                  <a:lnTo>
                    <a:pt x="12160834" y="82931"/>
                  </a:lnTo>
                  <a:lnTo>
                    <a:pt x="12135485" y="94703"/>
                  </a:lnTo>
                  <a:lnTo>
                    <a:pt x="12119140" y="113144"/>
                  </a:lnTo>
                  <a:lnTo>
                    <a:pt x="12113349" y="137337"/>
                  </a:lnTo>
                  <a:lnTo>
                    <a:pt x="12119140" y="161734"/>
                  </a:lnTo>
                  <a:lnTo>
                    <a:pt x="12135485" y="180301"/>
                  </a:lnTo>
                  <a:lnTo>
                    <a:pt x="12160834" y="192112"/>
                  </a:lnTo>
                  <a:lnTo>
                    <a:pt x="12193651" y="196240"/>
                  </a:lnTo>
                  <a:lnTo>
                    <a:pt x="12226519" y="192112"/>
                  </a:lnTo>
                  <a:lnTo>
                    <a:pt x="12251995" y="180301"/>
                  </a:lnTo>
                  <a:lnTo>
                    <a:pt x="12258485" y="172986"/>
                  </a:lnTo>
                  <a:lnTo>
                    <a:pt x="12268467" y="161734"/>
                  </a:lnTo>
                  <a:lnTo>
                    <a:pt x="12274321" y="137337"/>
                  </a:lnTo>
                  <a:close/>
                </a:path>
                <a:path w="13186410" h="340995">
                  <a:moveTo>
                    <a:pt x="12293079" y="37896"/>
                  </a:moveTo>
                  <a:lnTo>
                    <a:pt x="12209031" y="37896"/>
                  </a:lnTo>
                  <a:lnTo>
                    <a:pt x="12209031" y="0"/>
                  </a:lnTo>
                  <a:lnTo>
                    <a:pt x="12178259" y="0"/>
                  </a:lnTo>
                  <a:lnTo>
                    <a:pt x="12178259" y="37896"/>
                  </a:lnTo>
                  <a:lnTo>
                    <a:pt x="12094591" y="37896"/>
                  </a:lnTo>
                  <a:lnTo>
                    <a:pt x="12094591" y="62661"/>
                  </a:lnTo>
                  <a:lnTo>
                    <a:pt x="12293079" y="62661"/>
                  </a:lnTo>
                  <a:lnTo>
                    <a:pt x="12293079" y="37896"/>
                  </a:lnTo>
                  <a:close/>
                </a:path>
                <a:path w="13186410" h="340995">
                  <a:moveTo>
                    <a:pt x="12354624" y="213880"/>
                  </a:moveTo>
                  <a:lnTo>
                    <a:pt x="12324232" y="213880"/>
                  </a:lnTo>
                  <a:lnTo>
                    <a:pt x="12324232" y="249529"/>
                  </a:lnTo>
                  <a:lnTo>
                    <a:pt x="12324232" y="273545"/>
                  </a:lnTo>
                  <a:lnTo>
                    <a:pt x="12324232" y="310692"/>
                  </a:lnTo>
                  <a:lnTo>
                    <a:pt x="12173382" y="310692"/>
                  </a:lnTo>
                  <a:lnTo>
                    <a:pt x="12173382" y="273545"/>
                  </a:lnTo>
                  <a:lnTo>
                    <a:pt x="12324232" y="273545"/>
                  </a:lnTo>
                  <a:lnTo>
                    <a:pt x="12324232" y="249529"/>
                  </a:lnTo>
                  <a:lnTo>
                    <a:pt x="12173382" y="249529"/>
                  </a:lnTo>
                  <a:lnTo>
                    <a:pt x="12173382" y="213880"/>
                  </a:lnTo>
                  <a:lnTo>
                    <a:pt x="12142991" y="213880"/>
                  </a:lnTo>
                  <a:lnTo>
                    <a:pt x="12142991" y="335457"/>
                  </a:lnTo>
                  <a:lnTo>
                    <a:pt x="12354624" y="335457"/>
                  </a:lnTo>
                  <a:lnTo>
                    <a:pt x="12354624" y="310692"/>
                  </a:lnTo>
                  <a:lnTo>
                    <a:pt x="12354624" y="273545"/>
                  </a:lnTo>
                  <a:lnTo>
                    <a:pt x="12354624" y="249529"/>
                  </a:lnTo>
                  <a:lnTo>
                    <a:pt x="12354624" y="213880"/>
                  </a:lnTo>
                  <a:close/>
                </a:path>
                <a:path w="13186410" h="340995">
                  <a:moveTo>
                    <a:pt x="12404522" y="88925"/>
                  </a:moveTo>
                  <a:lnTo>
                    <a:pt x="12354624" y="88925"/>
                  </a:lnTo>
                  <a:lnTo>
                    <a:pt x="12354624" y="3378"/>
                  </a:lnTo>
                  <a:lnTo>
                    <a:pt x="12323851" y="3378"/>
                  </a:lnTo>
                  <a:lnTo>
                    <a:pt x="12323851" y="198869"/>
                  </a:lnTo>
                  <a:lnTo>
                    <a:pt x="12354624" y="198869"/>
                  </a:lnTo>
                  <a:lnTo>
                    <a:pt x="12354624" y="114820"/>
                  </a:lnTo>
                  <a:lnTo>
                    <a:pt x="12404522" y="114820"/>
                  </a:lnTo>
                  <a:lnTo>
                    <a:pt x="12404522" y="88925"/>
                  </a:lnTo>
                  <a:close/>
                </a:path>
                <a:path w="13186410" h="340995">
                  <a:moveTo>
                    <a:pt x="12652553" y="237147"/>
                  </a:moveTo>
                  <a:lnTo>
                    <a:pt x="12651207" y="226644"/>
                  </a:lnTo>
                  <a:lnTo>
                    <a:pt x="12649175" y="210883"/>
                  </a:lnTo>
                  <a:lnTo>
                    <a:pt x="12607912" y="218097"/>
                  </a:lnTo>
                  <a:lnTo>
                    <a:pt x="12567844" y="222986"/>
                  </a:lnTo>
                  <a:lnTo>
                    <a:pt x="12528766" y="225755"/>
                  </a:lnTo>
                  <a:lnTo>
                    <a:pt x="12490450" y="226644"/>
                  </a:lnTo>
                  <a:lnTo>
                    <a:pt x="12490450" y="36029"/>
                  </a:lnTo>
                  <a:lnTo>
                    <a:pt x="12459691" y="36029"/>
                  </a:lnTo>
                  <a:lnTo>
                    <a:pt x="12459691" y="252907"/>
                  </a:lnTo>
                  <a:lnTo>
                    <a:pt x="12487453" y="252907"/>
                  </a:lnTo>
                  <a:lnTo>
                    <a:pt x="12527648" y="252133"/>
                  </a:lnTo>
                  <a:lnTo>
                    <a:pt x="12568174" y="249529"/>
                  </a:lnTo>
                  <a:lnTo>
                    <a:pt x="12609601" y="244678"/>
                  </a:lnTo>
                  <a:lnTo>
                    <a:pt x="12652553" y="237147"/>
                  </a:lnTo>
                  <a:close/>
                </a:path>
                <a:path w="13186410" h="340995">
                  <a:moveTo>
                    <a:pt x="12714465" y="3378"/>
                  </a:moveTo>
                  <a:lnTo>
                    <a:pt x="12683693" y="3378"/>
                  </a:lnTo>
                  <a:lnTo>
                    <a:pt x="12683693" y="339585"/>
                  </a:lnTo>
                  <a:lnTo>
                    <a:pt x="12714465" y="339585"/>
                  </a:lnTo>
                  <a:lnTo>
                    <a:pt x="12714465" y="3378"/>
                  </a:lnTo>
                  <a:close/>
                </a:path>
                <a:path w="13186410" h="340995">
                  <a:moveTo>
                    <a:pt x="12983883" y="244652"/>
                  </a:moveTo>
                  <a:lnTo>
                    <a:pt x="12981991" y="230390"/>
                  </a:lnTo>
                  <a:lnTo>
                    <a:pt x="12980505" y="219138"/>
                  </a:lnTo>
                  <a:lnTo>
                    <a:pt x="12944628" y="224536"/>
                  </a:lnTo>
                  <a:lnTo>
                    <a:pt x="12908788" y="228003"/>
                  </a:lnTo>
                  <a:lnTo>
                    <a:pt x="12870904" y="229844"/>
                  </a:lnTo>
                  <a:lnTo>
                    <a:pt x="12828905" y="230390"/>
                  </a:lnTo>
                  <a:lnTo>
                    <a:pt x="12828905" y="61163"/>
                  </a:lnTo>
                  <a:lnTo>
                    <a:pt x="12954610" y="61163"/>
                  </a:lnTo>
                  <a:lnTo>
                    <a:pt x="12954610" y="35648"/>
                  </a:lnTo>
                  <a:lnTo>
                    <a:pt x="12798146" y="35648"/>
                  </a:lnTo>
                  <a:lnTo>
                    <a:pt x="12798146" y="256654"/>
                  </a:lnTo>
                  <a:lnTo>
                    <a:pt x="12824778" y="256654"/>
                  </a:lnTo>
                  <a:lnTo>
                    <a:pt x="12869164" y="256159"/>
                  </a:lnTo>
                  <a:lnTo>
                    <a:pt x="12908839" y="254317"/>
                  </a:lnTo>
                  <a:lnTo>
                    <a:pt x="12946253" y="250647"/>
                  </a:lnTo>
                  <a:lnTo>
                    <a:pt x="12983883" y="244652"/>
                  </a:lnTo>
                  <a:close/>
                </a:path>
                <a:path w="13186410" h="340995">
                  <a:moveTo>
                    <a:pt x="13098323" y="136207"/>
                  </a:moveTo>
                  <a:lnTo>
                    <a:pt x="13042786" y="136207"/>
                  </a:lnTo>
                  <a:lnTo>
                    <a:pt x="13042786" y="3378"/>
                  </a:lnTo>
                  <a:lnTo>
                    <a:pt x="13012026" y="3378"/>
                  </a:lnTo>
                  <a:lnTo>
                    <a:pt x="13012026" y="340702"/>
                  </a:lnTo>
                  <a:lnTo>
                    <a:pt x="13042786" y="340702"/>
                  </a:lnTo>
                  <a:lnTo>
                    <a:pt x="13042786" y="161721"/>
                  </a:lnTo>
                  <a:lnTo>
                    <a:pt x="13098323" y="161721"/>
                  </a:lnTo>
                  <a:lnTo>
                    <a:pt x="13098323" y="136207"/>
                  </a:lnTo>
                  <a:close/>
                </a:path>
                <a:path w="13186410" h="340995">
                  <a:moveTo>
                    <a:pt x="13186131" y="291172"/>
                  </a:moveTo>
                  <a:lnTo>
                    <a:pt x="13184162" y="280530"/>
                  </a:lnTo>
                  <a:lnTo>
                    <a:pt x="13178803" y="272084"/>
                  </a:lnTo>
                  <a:lnTo>
                    <a:pt x="13170929" y="266534"/>
                  </a:lnTo>
                  <a:lnTo>
                    <a:pt x="13161366" y="264541"/>
                  </a:lnTo>
                  <a:lnTo>
                    <a:pt x="13151790" y="266534"/>
                  </a:lnTo>
                  <a:lnTo>
                    <a:pt x="13143916" y="272084"/>
                  </a:lnTo>
                  <a:lnTo>
                    <a:pt x="13138569" y="280530"/>
                  </a:lnTo>
                  <a:lnTo>
                    <a:pt x="13136601" y="291172"/>
                  </a:lnTo>
                  <a:lnTo>
                    <a:pt x="13138569" y="301713"/>
                  </a:lnTo>
                  <a:lnTo>
                    <a:pt x="13143916" y="309892"/>
                  </a:lnTo>
                  <a:lnTo>
                    <a:pt x="13151790" y="315188"/>
                  </a:lnTo>
                  <a:lnTo>
                    <a:pt x="13161366" y="317068"/>
                  </a:lnTo>
                  <a:lnTo>
                    <a:pt x="13170929" y="315188"/>
                  </a:lnTo>
                  <a:lnTo>
                    <a:pt x="13178803" y="309892"/>
                  </a:lnTo>
                  <a:lnTo>
                    <a:pt x="13184162" y="301713"/>
                  </a:lnTo>
                  <a:lnTo>
                    <a:pt x="13186131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15450" y="2965258"/>
              <a:ext cx="6172200" cy="488966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93958" y="2912095"/>
              <a:ext cx="6172200" cy="48896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36267"/>
              <a:ext cx="7470775" cy="518795"/>
            </a:xfrm>
            <a:custGeom>
              <a:avLst/>
              <a:gdLst/>
              <a:ahLst/>
              <a:cxnLst/>
              <a:rect l="l" t="t" r="r" b="b"/>
              <a:pathLst>
                <a:path w="7470775" h="518794">
                  <a:moveTo>
                    <a:pt x="293357" y="253492"/>
                  </a:moveTo>
                  <a:lnTo>
                    <a:pt x="290487" y="189306"/>
                  </a:lnTo>
                  <a:lnTo>
                    <a:pt x="281825" y="138696"/>
                  </a:lnTo>
                  <a:lnTo>
                    <a:pt x="267322" y="99453"/>
                  </a:lnTo>
                  <a:lnTo>
                    <a:pt x="264706" y="95605"/>
                  </a:lnTo>
                  <a:lnTo>
                    <a:pt x="246926" y="69380"/>
                  </a:lnTo>
                  <a:lnTo>
                    <a:pt x="227380" y="52412"/>
                  </a:lnTo>
                  <a:lnTo>
                    <a:pt x="215785" y="46278"/>
                  </a:lnTo>
                  <a:lnTo>
                    <a:pt x="215785" y="253492"/>
                  </a:lnTo>
                  <a:lnTo>
                    <a:pt x="214680" y="304558"/>
                  </a:lnTo>
                  <a:lnTo>
                    <a:pt x="211074" y="342874"/>
                  </a:lnTo>
                  <a:lnTo>
                    <a:pt x="194475" y="390067"/>
                  </a:lnTo>
                  <a:lnTo>
                    <a:pt x="161213" y="411111"/>
                  </a:lnTo>
                  <a:lnTo>
                    <a:pt x="146951" y="412457"/>
                  </a:lnTo>
                  <a:lnTo>
                    <a:pt x="132384" y="411111"/>
                  </a:lnTo>
                  <a:lnTo>
                    <a:pt x="99428" y="390067"/>
                  </a:lnTo>
                  <a:lnTo>
                    <a:pt x="82359" y="342874"/>
                  </a:lnTo>
                  <a:lnTo>
                    <a:pt x="78676" y="304558"/>
                  </a:lnTo>
                  <a:lnTo>
                    <a:pt x="77571" y="253492"/>
                  </a:lnTo>
                  <a:lnTo>
                    <a:pt x="78676" y="203034"/>
                  </a:lnTo>
                  <a:lnTo>
                    <a:pt x="82359" y="164985"/>
                  </a:lnTo>
                  <a:lnTo>
                    <a:pt x="99428" y="117462"/>
                  </a:lnTo>
                  <a:lnTo>
                    <a:pt x="132384" y="96951"/>
                  </a:lnTo>
                  <a:lnTo>
                    <a:pt x="146951" y="95605"/>
                  </a:lnTo>
                  <a:lnTo>
                    <a:pt x="161213" y="96951"/>
                  </a:lnTo>
                  <a:lnTo>
                    <a:pt x="194475" y="117462"/>
                  </a:lnTo>
                  <a:lnTo>
                    <a:pt x="211074" y="164985"/>
                  </a:lnTo>
                  <a:lnTo>
                    <a:pt x="214680" y="203034"/>
                  </a:lnTo>
                  <a:lnTo>
                    <a:pt x="215785" y="253492"/>
                  </a:lnTo>
                  <a:lnTo>
                    <a:pt x="215785" y="46278"/>
                  </a:lnTo>
                  <a:lnTo>
                    <a:pt x="204114" y="40093"/>
                  </a:lnTo>
                  <a:lnTo>
                    <a:pt x="177241" y="32588"/>
                  </a:lnTo>
                  <a:lnTo>
                    <a:pt x="146951" y="30048"/>
                  </a:lnTo>
                  <a:lnTo>
                    <a:pt x="116344" y="32588"/>
                  </a:lnTo>
                  <a:lnTo>
                    <a:pt x="65976" y="52412"/>
                  </a:lnTo>
                  <a:lnTo>
                    <a:pt x="26047" y="99453"/>
                  </a:lnTo>
                  <a:lnTo>
                    <a:pt x="11544" y="138696"/>
                  </a:lnTo>
                  <a:lnTo>
                    <a:pt x="2870" y="189306"/>
                  </a:lnTo>
                  <a:lnTo>
                    <a:pt x="0" y="253492"/>
                  </a:lnTo>
                  <a:lnTo>
                    <a:pt x="2870" y="318287"/>
                  </a:lnTo>
                  <a:lnTo>
                    <a:pt x="11544" y="369163"/>
                  </a:lnTo>
                  <a:lnTo>
                    <a:pt x="26047" y="408368"/>
                  </a:lnTo>
                  <a:lnTo>
                    <a:pt x="65976" y="455345"/>
                  </a:lnTo>
                  <a:lnTo>
                    <a:pt x="116344" y="475005"/>
                  </a:lnTo>
                  <a:lnTo>
                    <a:pt x="146951" y="477469"/>
                  </a:lnTo>
                  <a:lnTo>
                    <a:pt x="177241" y="475005"/>
                  </a:lnTo>
                  <a:lnTo>
                    <a:pt x="204114" y="467639"/>
                  </a:lnTo>
                  <a:lnTo>
                    <a:pt x="227380" y="455345"/>
                  </a:lnTo>
                  <a:lnTo>
                    <a:pt x="246926" y="438137"/>
                  </a:lnTo>
                  <a:lnTo>
                    <a:pt x="264515" y="412457"/>
                  </a:lnTo>
                  <a:lnTo>
                    <a:pt x="267322" y="408368"/>
                  </a:lnTo>
                  <a:lnTo>
                    <a:pt x="281825" y="369163"/>
                  </a:lnTo>
                  <a:lnTo>
                    <a:pt x="290487" y="318287"/>
                  </a:lnTo>
                  <a:lnTo>
                    <a:pt x="293357" y="253492"/>
                  </a:lnTo>
                  <a:close/>
                </a:path>
                <a:path w="7470775" h="518794">
                  <a:moveTo>
                    <a:pt x="612394" y="333794"/>
                  </a:moveTo>
                  <a:lnTo>
                    <a:pt x="606552" y="281660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72"/>
                  </a:lnTo>
                  <a:lnTo>
                    <a:pt x="470141" y="191795"/>
                  </a:lnTo>
                  <a:lnTo>
                    <a:pt x="451916" y="197967"/>
                  </a:lnTo>
                  <a:lnTo>
                    <a:pt x="437184" y="207314"/>
                  </a:lnTo>
                  <a:lnTo>
                    <a:pt x="426656" y="219075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706"/>
                  </a:lnTo>
                  <a:lnTo>
                    <a:pt x="360553" y="37706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81"/>
                  </a:lnTo>
                  <a:lnTo>
                    <a:pt x="444144" y="261200"/>
                  </a:lnTo>
                  <a:lnTo>
                    <a:pt x="457441" y="255905"/>
                  </a:lnTo>
                  <a:lnTo>
                    <a:pt x="473087" y="254038"/>
                  </a:lnTo>
                  <a:lnTo>
                    <a:pt x="499567" y="259194"/>
                  </a:lnTo>
                  <a:lnTo>
                    <a:pt x="518909" y="274383"/>
                  </a:lnTo>
                  <a:lnTo>
                    <a:pt x="530783" y="299212"/>
                  </a:lnTo>
                  <a:lnTo>
                    <a:pt x="534822" y="333248"/>
                  </a:lnTo>
                  <a:lnTo>
                    <a:pt x="530555" y="367982"/>
                  </a:lnTo>
                  <a:lnTo>
                    <a:pt x="518299" y="392722"/>
                  </a:lnTo>
                  <a:lnTo>
                    <a:pt x="498868" y="407530"/>
                  </a:lnTo>
                  <a:lnTo>
                    <a:pt x="473087" y="412457"/>
                  </a:lnTo>
                  <a:lnTo>
                    <a:pt x="449554" y="408597"/>
                  </a:lnTo>
                  <a:lnTo>
                    <a:pt x="431025" y="397090"/>
                  </a:lnTo>
                  <a:lnTo>
                    <a:pt x="418236" y="378117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39"/>
                  </a:lnTo>
                  <a:lnTo>
                    <a:pt x="427456" y="471906"/>
                  </a:lnTo>
                  <a:lnTo>
                    <a:pt x="473087" y="477469"/>
                  </a:lnTo>
                  <a:lnTo>
                    <a:pt x="520725" y="471233"/>
                  </a:lnTo>
                  <a:lnTo>
                    <a:pt x="559409" y="453009"/>
                  </a:lnTo>
                  <a:lnTo>
                    <a:pt x="588225" y="423545"/>
                  </a:lnTo>
                  <a:lnTo>
                    <a:pt x="606196" y="383552"/>
                  </a:lnTo>
                  <a:lnTo>
                    <a:pt x="612394" y="333794"/>
                  </a:lnTo>
                  <a:close/>
                </a:path>
                <a:path w="7470775" h="518794">
                  <a:moveTo>
                    <a:pt x="846213" y="236004"/>
                  </a:moveTo>
                  <a:lnTo>
                    <a:pt x="650633" y="236004"/>
                  </a:lnTo>
                  <a:lnTo>
                    <a:pt x="650633" y="301561"/>
                  </a:lnTo>
                  <a:lnTo>
                    <a:pt x="846213" y="301561"/>
                  </a:lnTo>
                  <a:lnTo>
                    <a:pt x="846213" y="236004"/>
                  </a:lnTo>
                  <a:close/>
                </a:path>
                <a:path w="7470775" h="518794">
                  <a:moveTo>
                    <a:pt x="1166888" y="347446"/>
                  </a:moveTo>
                  <a:lnTo>
                    <a:pt x="1161618" y="308825"/>
                  </a:lnTo>
                  <a:lnTo>
                    <a:pt x="1146403" y="277723"/>
                  </a:lnTo>
                  <a:lnTo>
                    <a:pt x="1122172" y="254723"/>
                  </a:lnTo>
                  <a:lnTo>
                    <a:pt x="1089863" y="240372"/>
                  </a:lnTo>
                  <a:lnTo>
                    <a:pt x="1116215" y="226377"/>
                  </a:lnTo>
                  <a:lnTo>
                    <a:pt x="1136370" y="205003"/>
                  </a:lnTo>
                  <a:lnTo>
                    <a:pt x="1149248" y="177685"/>
                  </a:lnTo>
                  <a:lnTo>
                    <a:pt x="1153782" y="145872"/>
                  </a:lnTo>
                  <a:lnTo>
                    <a:pt x="1145146" y="99885"/>
                  </a:lnTo>
                  <a:lnTo>
                    <a:pt x="1119974" y="63169"/>
                  </a:lnTo>
                  <a:lnTo>
                    <a:pt x="1079334" y="38849"/>
                  </a:lnTo>
                  <a:lnTo>
                    <a:pt x="1024305" y="30048"/>
                  </a:lnTo>
                  <a:lnTo>
                    <a:pt x="969187" y="38849"/>
                  </a:lnTo>
                  <a:lnTo>
                    <a:pt x="928357" y="63169"/>
                  </a:lnTo>
                  <a:lnTo>
                    <a:pt x="903008" y="99885"/>
                  </a:lnTo>
                  <a:lnTo>
                    <a:pt x="894283" y="145872"/>
                  </a:lnTo>
                  <a:lnTo>
                    <a:pt x="894283" y="155702"/>
                  </a:lnTo>
                  <a:lnTo>
                    <a:pt x="970762" y="155702"/>
                  </a:lnTo>
                  <a:lnTo>
                    <a:pt x="970762" y="151879"/>
                  </a:lnTo>
                  <a:lnTo>
                    <a:pt x="974674" y="128333"/>
                  </a:lnTo>
                  <a:lnTo>
                    <a:pt x="985659" y="110629"/>
                  </a:lnTo>
                  <a:lnTo>
                    <a:pt x="1002576" y="99479"/>
                  </a:lnTo>
                  <a:lnTo>
                    <a:pt x="1024305" y="95605"/>
                  </a:lnTo>
                  <a:lnTo>
                    <a:pt x="1045718" y="99479"/>
                  </a:lnTo>
                  <a:lnTo>
                    <a:pt x="1062482" y="110629"/>
                  </a:lnTo>
                  <a:lnTo>
                    <a:pt x="1073391" y="128333"/>
                  </a:lnTo>
                  <a:lnTo>
                    <a:pt x="1077290" y="151879"/>
                  </a:lnTo>
                  <a:lnTo>
                    <a:pt x="1073289" y="176276"/>
                  </a:lnTo>
                  <a:lnTo>
                    <a:pt x="1061999" y="194284"/>
                  </a:lnTo>
                  <a:lnTo>
                    <a:pt x="1044575" y="205422"/>
                  </a:lnTo>
                  <a:lnTo>
                    <a:pt x="1022121" y="209232"/>
                  </a:lnTo>
                  <a:lnTo>
                    <a:pt x="979512" y="209232"/>
                  </a:lnTo>
                  <a:lnTo>
                    <a:pt x="979512" y="272605"/>
                  </a:lnTo>
                  <a:lnTo>
                    <a:pt x="1022121" y="272605"/>
                  </a:lnTo>
                  <a:lnTo>
                    <a:pt x="1049439" y="277241"/>
                  </a:lnTo>
                  <a:lnTo>
                    <a:pt x="1070673" y="290842"/>
                  </a:lnTo>
                  <a:lnTo>
                    <a:pt x="1084427" y="312940"/>
                  </a:lnTo>
                  <a:lnTo>
                    <a:pt x="1089317" y="343077"/>
                  </a:lnTo>
                  <a:lnTo>
                    <a:pt x="1084453" y="372592"/>
                  </a:lnTo>
                  <a:lnTo>
                    <a:pt x="1070940" y="394360"/>
                  </a:lnTo>
                  <a:lnTo>
                    <a:pt x="1050366" y="407847"/>
                  </a:lnTo>
                  <a:lnTo>
                    <a:pt x="1024305" y="412457"/>
                  </a:lnTo>
                  <a:lnTo>
                    <a:pt x="998245" y="407847"/>
                  </a:lnTo>
                  <a:lnTo>
                    <a:pt x="977671" y="394360"/>
                  </a:lnTo>
                  <a:lnTo>
                    <a:pt x="964158" y="372592"/>
                  </a:lnTo>
                  <a:lnTo>
                    <a:pt x="959294" y="343077"/>
                  </a:lnTo>
                  <a:lnTo>
                    <a:pt x="959294" y="338709"/>
                  </a:lnTo>
                  <a:lnTo>
                    <a:pt x="881176" y="338709"/>
                  </a:lnTo>
                  <a:lnTo>
                    <a:pt x="881176" y="347446"/>
                  </a:lnTo>
                  <a:lnTo>
                    <a:pt x="887984" y="391604"/>
                  </a:lnTo>
                  <a:lnTo>
                    <a:pt x="907326" y="427672"/>
                  </a:lnTo>
                  <a:lnTo>
                    <a:pt x="937577" y="454672"/>
                  </a:lnTo>
                  <a:lnTo>
                    <a:pt x="977112" y="471601"/>
                  </a:lnTo>
                  <a:lnTo>
                    <a:pt x="1024305" y="477469"/>
                  </a:lnTo>
                  <a:lnTo>
                    <a:pt x="1071435" y="471601"/>
                  </a:lnTo>
                  <a:lnTo>
                    <a:pt x="1110843" y="454672"/>
                  </a:lnTo>
                  <a:lnTo>
                    <a:pt x="1140929" y="427672"/>
                  </a:lnTo>
                  <a:lnTo>
                    <a:pt x="1160132" y="391604"/>
                  </a:lnTo>
                  <a:lnTo>
                    <a:pt x="1166888" y="347446"/>
                  </a:lnTo>
                  <a:close/>
                </a:path>
                <a:path w="7470775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23"/>
                  </a:lnTo>
                  <a:lnTo>
                    <a:pt x="1305648" y="469823"/>
                  </a:lnTo>
                  <a:lnTo>
                    <a:pt x="1305648" y="387870"/>
                  </a:lnTo>
                  <a:close/>
                </a:path>
                <a:path w="7470775" h="518794">
                  <a:moveTo>
                    <a:pt x="1731949" y="402082"/>
                  </a:moveTo>
                  <a:lnTo>
                    <a:pt x="1704251" y="379679"/>
                  </a:lnTo>
                  <a:lnTo>
                    <a:pt x="1698879" y="375335"/>
                  </a:lnTo>
                  <a:lnTo>
                    <a:pt x="1675130" y="338099"/>
                  </a:lnTo>
                  <a:lnTo>
                    <a:pt x="1660804" y="286004"/>
                  </a:lnTo>
                  <a:lnTo>
                    <a:pt x="1656016" y="214706"/>
                  </a:lnTo>
                  <a:lnTo>
                    <a:pt x="1656016" y="8750"/>
                  </a:lnTo>
                  <a:lnTo>
                    <a:pt x="1582254" y="8750"/>
                  </a:lnTo>
                  <a:lnTo>
                    <a:pt x="1582254" y="214706"/>
                  </a:lnTo>
                  <a:lnTo>
                    <a:pt x="1577390" y="286080"/>
                  </a:lnTo>
                  <a:lnTo>
                    <a:pt x="1562938" y="338302"/>
                  </a:lnTo>
                  <a:lnTo>
                    <a:pt x="1539163" y="375564"/>
                  </a:lnTo>
                  <a:lnTo>
                    <a:pt x="1506321" y="402082"/>
                  </a:lnTo>
                  <a:lnTo>
                    <a:pt x="1506321" y="470916"/>
                  </a:lnTo>
                  <a:lnTo>
                    <a:pt x="1540510" y="454202"/>
                  </a:lnTo>
                  <a:lnTo>
                    <a:pt x="1571675" y="432676"/>
                  </a:lnTo>
                  <a:lnTo>
                    <a:pt x="1598434" y="407454"/>
                  </a:lnTo>
                  <a:lnTo>
                    <a:pt x="1619415" y="379679"/>
                  </a:lnTo>
                  <a:lnTo>
                    <a:pt x="1640065" y="407301"/>
                  </a:lnTo>
                  <a:lnTo>
                    <a:pt x="1666659" y="432676"/>
                  </a:lnTo>
                  <a:lnTo>
                    <a:pt x="1697774" y="454355"/>
                  </a:lnTo>
                  <a:lnTo>
                    <a:pt x="1731949" y="470916"/>
                  </a:lnTo>
                  <a:lnTo>
                    <a:pt x="1731949" y="402082"/>
                  </a:lnTo>
                  <a:close/>
                </a:path>
                <a:path w="7470775" h="518794">
                  <a:moveTo>
                    <a:pt x="1835200" y="5473"/>
                  </a:moveTo>
                  <a:lnTo>
                    <a:pt x="1763090" y="5473"/>
                  </a:lnTo>
                  <a:lnTo>
                    <a:pt x="1763090" y="178104"/>
                  </a:lnTo>
                  <a:lnTo>
                    <a:pt x="1696440" y="178104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33"/>
                  </a:lnTo>
                  <a:lnTo>
                    <a:pt x="1835200" y="498233"/>
                  </a:lnTo>
                  <a:lnTo>
                    <a:pt x="1835200" y="5473"/>
                  </a:lnTo>
                  <a:close/>
                </a:path>
                <a:path w="7470775" h="518794">
                  <a:moveTo>
                    <a:pt x="1943366" y="2743"/>
                  </a:moveTo>
                  <a:lnTo>
                    <a:pt x="1870710" y="2743"/>
                  </a:lnTo>
                  <a:lnTo>
                    <a:pt x="1870710" y="504240"/>
                  </a:lnTo>
                  <a:lnTo>
                    <a:pt x="1943366" y="504240"/>
                  </a:lnTo>
                  <a:lnTo>
                    <a:pt x="1943366" y="2743"/>
                  </a:lnTo>
                  <a:close/>
                </a:path>
                <a:path w="7470775" h="518794">
                  <a:moveTo>
                    <a:pt x="2445410" y="8750"/>
                  </a:moveTo>
                  <a:lnTo>
                    <a:pt x="2370569" y="8750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50"/>
                  </a:lnTo>
                  <a:close/>
                </a:path>
                <a:path w="7470775" h="518794">
                  <a:moveTo>
                    <a:pt x="2470543" y="319595"/>
                  </a:moveTo>
                  <a:lnTo>
                    <a:pt x="2024761" y="319595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32"/>
                  </a:lnTo>
                  <a:lnTo>
                    <a:pt x="2284247" y="512432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95"/>
                  </a:lnTo>
                  <a:close/>
                </a:path>
                <a:path w="7470775" h="518794">
                  <a:moveTo>
                    <a:pt x="2939542" y="11480"/>
                  </a:moveTo>
                  <a:lnTo>
                    <a:pt x="2692616" y="11480"/>
                  </a:lnTo>
                  <a:lnTo>
                    <a:pt x="2692616" y="76492"/>
                  </a:lnTo>
                  <a:lnTo>
                    <a:pt x="2865247" y="76492"/>
                  </a:lnTo>
                  <a:lnTo>
                    <a:pt x="2865247" y="121285"/>
                  </a:lnTo>
                  <a:lnTo>
                    <a:pt x="2862821" y="174536"/>
                  </a:lnTo>
                  <a:lnTo>
                    <a:pt x="2855366" y="223139"/>
                  </a:lnTo>
                  <a:lnTo>
                    <a:pt x="2842603" y="266890"/>
                  </a:lnTo>
                  <a:lnTo>
                    <a:pt x="2824276" y="305587"/>
                  </a:lnTo>
                  <a:lnTo>
                    <a:pt x="2800108" y="339039"/>
                  </a:lnTo>
                  <a:lnTo>
                    <a:pt x="2769832" y="367042"/>
                  </a:lnTo>
                  <a:lnTo>
                    <a:pt x="2733179" y="389394"/>
                  </a:lnTo>
                  <a:lnTo>
                    <a:pt x="2689885" y="405904"/>
                  </a:lnTo>
                  <a:lnTo>
                    <a:pt x="2689885" y="476923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61"/>
                  </a:lnTo>
                  <a:lnTo>
                    <a:pt x="2855887" y="383984"/>
                  </a:lnTo>
                  <a:lnTo>
                    <a:pt x="2882519" y="349224"/>
                  </a:lnTo>
                  <a:lnTo>
                    <a:pt x="2903740" y="310108"/>
                  </a:lnTo>
                  <a:lnTo>
                    <a:pt x="2919793" y="266763"/>
                  </a:lnTo>
                  <a:lnTo>
                    <a:pt x="2930931" y="219303"/>
                  </a:lnTo>
                  <a:lnTo>
                    <a:pt x="2937433" y="167855"/>
                  </a:lnTo>
                  <a:lnTo>
                    <a:pt x="2939542" y="112547"/>
                  </a:lnTo>
                  <a:lnTo>
                    <a:pt x="2939542" y="11480"/>
                  </a:lnTo>
                  <a:close/>
                </a:path>
                <a:path w="7470775" h="518794">
                  <a:moveTo>
                    <a:pt x="3096336" y="2743"/>
                  </a:moveTo>
                  <a:lnTo>
                    <a:pt x="3021482" y="2743"/>
                  </a:lnTo>
                  <a:lnTo>
                    <a:pt x="3021482" y="504240"/>
                  </a:lnTo>
                  <a:lnTo>
                    <a:pt x="3096336" y="504240"/>
                  </a:lnTo>
                  <a:lnTo>
                    <a:pt x="3096336" y="2743"/>
                  </a:lnTo>
                  <a:close/>
                </a:path>
                <a:path w="7470775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73"/>
                  </a:lnTo>
                  <a:lnTo>
                    <a:pt x="3213785" y="5473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7470775" h="518794">
                  <a:moveTo>
                    <a:pt x="3611486" y="415734"/>
                  </a:moveTo>
                  <a:lnTo>
                    <a:pt x="3601707" y="376948"/>
                  </a:lnTo>
                  <a:lnTo>
                    <a:pt x="3561778" y="339255"/>
                  </a:lnTo>
                  <a:lnTo>
                    <a:pt x="3536645" y="329628"/>
                  </a:lnTo>
                  <a:lnTo>
                    <a:pt x="3536645" y="415734"/>
                  </a:lnTo>
                  <a:lnTo>
                    <a:pt x="3535527" y="423418"/>
                  </a:lnTo>
                  <a:lnTo>
                    <a:pt x="3500297" y="447471"/>
                  </a:lnTo>
                  <a:lnTo>
                    <a:pt x="3444341" y="454380"/>
                  </a:lnTo>
                  <a:lnTo>
                    <a:pt x="3408261" y="455066"/>
                  </a:lnTo>
                  <a:lnTo>
                    <a:pt x="3372193" y="454380"/>
                  </a:lnTo>
                  <a:lnTo>
                    <a:pt x="3316236" y="447471"/>
                  </a:lnTo>
                  <a:lnTo>
                    <a:pt x="3281007" y="423418"/>
                  </a:lnTo>
                  <a:lnTo>
                    <a:pt x="3279889" y="415734"/>
                  </a:lnTo>
                  <a:lnTo>
                    <a:pt x="3281007" y="408368"/>
                  </a:lnTo>
                  <a:lnTo>
                    <a:pt x="3316236" y="384327"/>
                  </a:lnTo>
                  <a:lnTo>
                    <a:pt x="3372193" y="377634"/>
                  </a:lnTo>
                  <a:lnTo>
                    <a:pt x="3408261" y="376948"/>
                  </a:lnTo>
                  <a:lnTo>
                    <a:pt x="3444341" y="377634"/>
                  </a:lnTo>
                  <a:lnTo>
                    <a:pt x="3500297" y="384327"/>
                  </a:lnTo>
                  <a:lnTo>
                    <a:pt x="3535527" y="408368"/>
                  </a:lnTo>
                  <a:lnTo>
                    <a:pt x="3536645" y="415734"/>
                  </a:lnTo>
                  <a:lnTo>
                    <a:pt x="3536645" y="329628"/>
                  </a:lnTo>
                  <a:lnTo>
                    <a:pt x="3530257" y="327177"/>
                  </a:lnTo>
                  <a:lnTo>
                    <a:pt x="3493211" y="319252"/>
                  </a:lnTo>
                  <a:lnTo>
                    <a:pt x="3452076" y="314909"/>
                  </a:lnTo>
                  <a:lnTo>
                    <a:pt x="3408261" y="313575"/>
                  </a:lnTo>
                  <a:lnTo>
                    <a:pt x="3364458" y="314909"/>
                  </a:lnTo>
                  <a:lnTo>
                    <a:pt x="3323310" y="319252"/>
                  </a:lnTo>
                  <a:lnTo>
                    <a:pt x="3254756" y="339255"/>
                  </a:lnTo>
                  <a:lnTo>
                    <a:pt x="3218218" y="369709"/>
                  </a:lnTo>
                  <a:lnTo>
                    <a:pt x="3205048" y="415734"/>
                  </a:lnTo>
                  <a:lnTo>
                    <a:pt x="3208426" y="441223"/>
                  </a:lnTo>
                  <a:lnTo>
                    <a:pt x="3233851" y="479272"/>
                  </a:lnTo>
                  <a:lnTo>
                    <a:pt x="3286264" y="504837"/>
                  </a:lnTo>
                  <a:lnTo>
                    <a:pt x="3364458" y="517118"/>
                  </a:lnTo>
                  <a:lnTo>
                    <a:pt x="3408261" y="518439"/>
                  </a:lnTo>
                  <a:lnTo>
                    <a:pt x="3452076" y="517118"/>
                  </a:lnTo>
                  <a:lnTo>
                    <a:pt x="3493211" y="512775"/>
                  </a:lnTo>
                  <a:lnTo>
                    <a:pt x="3561778" y="492760"/>
                  </a:lnTo>
                  <a:lnTo>
                    <a:pt x="3598303" y="462241"/>
                  </a:lnTo>
                  <a:lnTo>
                    <a:pt x="3601643" y="455066"/>
                  </a:lnTo>
                  <a:lnTo>
                    <a:pt x="3608095" y="441223"/>
                  </a:lnTo>
                  <a:lnTo>
                    <a:pt x="3611486" y="415734"/>
                  </a:lnTo>
                  <a:close/>
                </a:path>
                <a:path w="7470775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43"/>
                  </a:lnTo>
                  <a:lnTo>
                    <a:pt x="3633343" y="274243"/>
                  </a:lnTo>
                  <a:lnTo>
                    <a:pt x="3633343" y="209778"/>
                  </a:lnTo>
                  <a:close/>
                </a:path>
                <a:path w="7470775" h="518794">
                  <a:moveTo>
                    <a:pt x="4273880" y="240919"/>
                  </a:moveTo>
                  <a:lnTo>
                    <a:pt x="4220896" y="224116"/>
                  </a:lnTo>
                  <a:lnTo>
                    <a:pt x="4176865" y="200482"/>
                  </a:lnTo>
                  <a:lnTo>
                    <a:pt x="4142092" y="169976"/>
                  </a:lnTo>
                  <a:lnTo>
                    <a:pt x="4116870" y="132588"/>
                  </a:lnTo>
                  <a:lnTo>
                    <a:pt x="4101515" y="88328"/>
                  </a:lnTo>
                  <a:lnTo>
                    <a:pt x="4096334" y="37160"/>
                  </a:lnTo>
                  <a:lnTo>
                    <a:pt x="4096334" y="8750"/>
                  </a:lnTo>
                  <a:lnTo>
                    <a:pt x="4021493" y="8750"/>
                  </a:lnTo>
                  <a:lnTo>
                    <a:pt x="4021493" y="37160"/>
                  </a:lnTo>
                  <a:lnTo>
                    <a:pt x="4016349" y="88328"/>
                  </a:lnTo>
                  <a:lnTo>
                    <a:pt x="4001097" y="132588"/>
                  </a:lnTo>
                  <a:lnTo>
                    <a:pt x="3976014" y="169976"/>
                  </a:lnTo>
                  <a:lnTo>
                    <a:pt x="3941368" y="200482"/>
                  </a:lnTo>
                  <a:lnTo>
                    <a:pt x="3897439" y="224116"/>
                  </a:lnTo>
                  <a:lnTo>
                    <a:pt x="3844493" y="240919"/>
                  </a:lnTo>
                  <a:lnTo>
                    <a:pt x="3844493" y="306476"/>
                  </a:lnTo>
                  <a:lnTo>
                    <a:pt x="3904056" y="291655"/>
                  </a:lnTo>
                  <a:lnTo>
                    <a:pt x="3955465" y="270522"/>
                  </a:lnTo>
                  <a:lnTo>
                    <a:pt x="3998557" y="244602"/>
                  </a:lnTo>
                  <a:lnTo>
                    <a:pt x="4033189" y="215468"/>
                  </a:lnTo>
                  <a:lnTo>
                    <a:pt x="4059186" y="184658"/>
                  </a:lnTo>
                  <a:lnTo>
                    <a:pt x="4085183" y="215468"/>
                  </a:lnTo>
                  <a:lnTo>
                    <a:pt x="4119816" y="244602"/>
                  </a:lnTo>
                  <a:lnTo>
                    <a:pt x="4162907" y="270522"/>
                  </a:lnTo>
                  <a:lnTo>
                    <a:pt x="4214317" y="291655"/>
                  </a:lnTo>
                  <a:lnTo>
                    <a:pt x="4273880" y="306476"/>
                  </a:lnTo>
                  <a:lnTo>
                    <a:pt x="4273880" y="240919"/>
                  </a:lnTo>
                  <a:close/>
                </a:path>
                <a:path w="7470775" h="518794">
                  <a:moveTo>
                    <a:pt x="4282618" y="417372"/>
                  </a:moveTo>
                  <a:lnTo>
                    <a:pt x="4095788" y="417372"/>
                  </a:lnTo>
                  <a:lnTo>
                    <a:pt x="4095788" y="275336"/>
                  </a:lnTo>
                  <a:lnTo>
                    <a:pt x="4021493" y="275336"/>
                  </a:lnTo>
                  <a:lnTo>
                    <a:pt x="4021493" y="417372"/>
                  </a:lnTo>
                  <a:lnTo>
                    <a:pt x="3836847" y="417372"/>
                  </a:lnTo>
                  <a:lnTo>
                    <a:pt x="3836847" y="482384"/>
                  </a:lnTo>
                  <a:lnTo>
                    <a:pt x="4282618" y="482384"/>
                  </a:lnTo>
                  <a:lnTo>
                    <a:pt x="4282618" y="417372"/>
                  </a:lnTo>
                  <a:close/>
                </a:path>
                <a:path w="7470775" h="518794">
                  <a:moveTo>
                    <a:pt x="4547578" y="11480"/>
                  </a:moveTo>
                  <a:lnTo>
                    <a:pt x="4358005" y="11480"/>
                  </a:lnTo>
                  <a:lnTo>
                    <a:pt x="4358005" y="76492"/>
                  </a:lnTo>
                  <a:lnTo>
                    <a:pt x="4474375" y="76492"/>
                  </a:lnTo>
                  <a:lnTo>
                    <a:pt x="4474375" y="173177"/>
                  </a:lnTo>
                  <a:lnTo>
                    <a:pt x="4470616" y="233210"/>
                  </a:lnTo>
                  <a:lnTo>
                    <a:pt x="4459643" y="284441"/>
                  </a:lnTo>
                  <a:lnTo>
                    <a:pt x="4441863" y="327037"/>
                  </a:lnTo>
                  <a:lnTo>
                    <a:pt x="4417720" y="361111"/>
                  </a:lnTo>
                  <a:lnTo>
                    <a:pt x="4387621" y="386803"/>
                  </a:lnTo>
                  <a:lnTo>
                    <a:pt x="4351998" y="404266"/>
                  </a:lnTo>
                  <a:lnTo>
                    <a:pt x="4351998" y="476923"/>
                  </a:lnTo>
                  <a:lnTo>
                    <a:pt x="4401502" y="458685"/>
                  </a:lnTo>
                  <a:lnTo>
                    <a:pt x="4442942" y="434098"/>
                  </a:lnTo>
                  <a:lnTo>
                    <a:pt x="4476775" y="403453"/>
                  </a:lnTo>
                  <a:lnTo>
                    <a:pt x="4503458" y="367042"/>
                  </a:lnTo>
                  <a:lnTo>
                    <a:pt x="4523435" y="325196"/>
                  </a:lnTo>
                  <a:lnTo>
                    <a:pt x="4537138" y="278180"/>
                  </a:lnTo>
                  <a:lnTo>
                    <a:pt x="4545038" y="226314"/>
                  </a:lnTo>
                  <a:lnTo>
                    <a:pt x="4547578" y="169900"/>
                  </a:lnTo>
                  <a:lnTo>
                    <a:pt x="4547578" y="11480"/>
                  </a:lnTo>
                  <a:close/>
                </a:path>
                <a:path w="7470775" h="518794">
                  <a:moveTo>
                    <a:pt x="4771555" y="2743"/>
                  </a:moveTo>
                  <a:lnTo>
                    <a:pt x="4698898" y="2743"/>
                  </a:lnTo>
                  <a:lnTo>
                    <a:pt x="4698898" y="195033"/>
                  </a:lnTo>
                  <a:lnTo>
                    <a:pt x="4660112" y="195033"/>
                  </a:lnTo>
                  <a:lnTo>
                    <a:pt x="4660112" y="5473"/>
                  </a:lnTo>
                  <a:lnTo>
                    <a:pt x="4587456" y="5473"/>
                  </a:lnTo>
                  <a:lnTo>
                    <a:pt x="4587456" y="498233"/>
                  </a:lnTo>
                  <a:lnTo>
                    <a:pt x="4660112" y="498233"/>
                  </a:lnTo>
                  <a:lnTo>
                    <a:pt x="4660112" y="260591"/>
                  </a:lnTo>
                  <a:lnTo>
                    <a:pt x="4698898" y="260591"/>
                  </a:lnTo>
                  <a:lnTo>
                    <a:pt x="4698898" y="504240"/>
                  </a:lnTo>
                  <a:lnTo>
                    <a:pt x="4771555" y="504240"/>
                  </a:lnTo>
                  <a:lnTo>
                    <a:pt x="4771555" y="260591"/>
                  </a:lnTo>
                  <a:lnTo>
                    <a:pt x="4771555" y="195033"/>
                  </a:lnTo>
                  <a:lnTo>
                    <a:pt x="4771555" y="2743"/>
                  </a:lnTo>
                  <a:close/>
                </a:path>
                <a:path w="7470775" h="518794">
                  <a:moveTo>
                    <a:pt x="5178298" y="236004"/>
                  </a:moveTo>
                  <a:lnTo>
                    <a:pt x="4982718" y="236004"/>
                  </a:lnTo>
                  <a:lnTo>
                    <a:pt x="4982718" y="301561"/>
                  </a:lnTo>
                  <a:lnTo>
                    <a:pt x="5178298" y="301561"/>
                  </a:lnTo>
                  <a:lnTo>
                    <a:pt x="5178298" y="236004"/>
                  </a:lnTo>
                  <a:close/>
                </a:path>
                <a:path w="7470775" h="518794">
                  <a:moveTo>
                    <a:pt x="5791162" y="11252"/>
                  </a:moveTo>
                  <a:lnTo>
                    <a:pt x="5395646" y="11252"/>
                  </a:lnTo>
                  <a:lnTo>
                    <a:pt x="5395646" y="77292"/>
                  </a:lnTo>
                  <a:lnTo>
                    <a:pt x="5395646" y="229692"/>
                  </a:lnTo>
                  <a:lnTo>
                    <a:pt x="5395646" y="294462"/>
                  </a:lnTo>
                  <a:lnTo>
                    <a:pt x="5791162" y="294462"/>
                  </a:lnTo>
                  <a:lnTo>
                    <a:pt x="5791162" y="229692"/>
                  </a:lnTo>
                  <a:lnTo>
                    <a:pt x="5470487" y="229692"/>
                  </a:lnTo>
                  <a:lnTo>
                    <a:pt x="5470487" y="77292"/>
                  </a:lnTo>
                  <a:lnTo>
                    <a:pt x="5716321" y="77292"/>
                  </a:lnTo>
                  <a:lnTo>
                    <a:pt x="5716321" y="229450"/>
                  </a:lnTo>
                  <a:lnTo>
                    <a:pt x="5791162" y="229450"/>
                  </a:lnTo>
                  <a:lnTo>
                    <a:pt x="5791162" y="77292"/>
                  </a:lnTo>
                  <a:lnTo>
                    <a:pt x="5791162" y="77038"/>
                  </a:lnTo>
                  <a:lnTo>
                    <a:pt x="5791162" y="11252"/>
                  </a:lnTo>
                  <a:close/>
                </a:path>
                <a:path w="7470775" h="518794">
                  <a:moveTo>
                    <a:pt x="5816295" y="417372"/>
                  </a:moveTo>
                  <a:lnTo>
                    <a:pt x="5631637" y="417372"/>
                  </a:lnTo>
                  <a:lnTo>
                    <a:pt x="5631637" y="295008"/>
                  </a:lnTo>
                  <a:lnTo>
                    <a:pt x="5557342" y="295008"/>
                  </a:lnTo>
                  <a:lnTo>
                    <a:pt x="5557342" y="417372"/>
                  </a:lnTo>
                  <a:lnTo>
                    <a:pt x="5370512" y="417372"/>
                  </a:lnTo>
                  <a:lnTo>
                    <a:pt x="5370512" y="482384"/>
                  </a:lnTo>
                  <a:lnTo>
                    <a:pt x="5816295" y="482384"/>
                  </a:lnTo>
                  <a:lnTo>
                    <a:pt x="5816295" y="417372"/>
                  </a:lnTo>
                  <a:close/>
                </a:path>
                <a:path w="7470775" h="518794">
                  <a:moveTo>
                    <a:pt x="6151169" y="134937"/>
                  </a:moveTo>
                  <a:lnTo>
                    <a:pt x="6139967" y="71704"/>
                  </a:lnTo>
                  <a:lnTo>
                    <a:pt x="6107468" y="27317"/>
                  </a:lnTo>
                  <a:lnTo>
                    <a:pt x="6077966" y="10922"/>
                  </a:lnTo>
                  <a:lnTo>
                    <a:pt x="6077966" y="134937"/>
                  </a:lnTo>
                  <a:lnTo>
                    <a:pt x="6076658" y="152730"/>
                  </a:lnTo>
                  <a:lnTo>
                    <a:pt x="6058293" y="191757"/>
                  </a:lnTo>
                  <a:lnTo>
                    <a:pt x="6018415" y="205409"/>
                  </a:lnTo>
                  <a:lnTo>
                    <a:pt x="6006655" y="204584"/>
                  </a:lnTo>
                  <a:lnTo>
                    <a:pt x="5970168" y="181343"/>
                  </a:lnTo>
                  <a:lnTo>
                    <a:pt x="5958878" y="134937"/>
                  </a:lnTo>
                  <a:lnTo>
                    <a:pt x="5960173" y="117081"/>
                  </a:lnTo>
                  <a:lnTo>
                    <a:pt x="5978537" y="78130"/>
                  </a:lnTo>
                  <a:lnTo>
                    <a:pt x="6018415" y="63919"/>
                  </a:lnTo>
                  <a:lnTo>
                    <a:pt x="6030176" y="64833"/>
                  </a:lnTo>
                  <a:lnTo>
                    <a:pt x="6066675" y="88315"/>
                  </a:lnTo>
                  <a:lnTo>
                    <a:pt x="6077966" y="134937"/>
                  </a:lnTo>
                  <a:lnTo>
                    <a:pt x="6077966" y="10922"/>
                  </a:lnTo>
                  <a:lnTo>
                    <a:pt x="6068060" y="6908"/>
                  </a:lnTo>
                  <a:lnTo>
                    <a:pt x="6044400" y="1739"/>
                  </a:lnTo>
                  <a:lnTo>
                    <a:pt x="6018415" y="0"/>
                  </a:lnTo>
                  <a:lnTo>
                    <a:pt x="5992444" y="1739"/>
                  </a:lnTo>
                  <a:lnTo>
                    <a:pt x="5947664" y="15443"/>
                  </a:lnTo>
                  <a:lnTo>
                    <a:pt x="5910554" y="47053"/>
                  </a:lnTo>
                  <a:lnTo>
                    <a:pt x="5888507" y="101066"/>
                  </a:lnTo>
                  <a:lnTo>
                    <a:pt x="5885662" y="134937"/>
                  </a:lnTo>
                  <a:lnTo>
                    <a:pt x="5888507" y="168579"/>
                  </a:lnTo>
                  <a:lnTo>
                    <a:pt x="5910554" y="222745"/>
                  </a:lnTo>
                  <a:lnTo>
                    <a:pt x="5947664" y="254431"/>
                  </a:lnTo>
                  <a:lnTo>
                    <a:pt x="5992444" y="268147"/>
                  </a:lnTo>
                  <a:lnTo>
                    <a:pt x="6018415" y="269875"/>
                  </a:lnTo>
                  <a:lnTo>
                    <a:pt x="6044400" y="268147"/>
                  </a:lnTo>
                  <a:lnTo>
                    <a:pt x="6089167" y="254431"/>
                  </a:lnTo>
                  <a:lnTo>
                    <a:pt x="6126277" y="222745"/>
                  </a:lnTo>
                  <a:lnTo>
                    <a:pt x="6135852" y="205409"/>
                  </a:lnTo>
                  <a:lnTo>
                    <a:pt x="6139967" y="197967"/>
                  </a:lnTo>
                  <a:lnTo>
                    <a:pt x="6148336" y="168579"/>
                  </a:lnTo>
                  <a:lnTo>
                    <a:pt x="6151169" y="134937"/>
                  </a:lnTo>
                  <a:close/>
                </a:path>
                <a:path w="7470775" h="518794">
                  <a:moveTo>
                    <a:pt x="6298666" y="306476"/>
                  </a:moveTo>
                  <a:lnTo>
                    <a:pt x="6223825" y="306476"/>
                  </a:lnTo>
                  <a:lnTo>
                    <a:pt x="6223825" y="370941"/>
                  </a:lnTo>
                  <a:lnTo>
                    <a:pt x="6223825" y="445782"/>
                  </a:lnTo>
                  <a:lnTo>
                    <a:pt x="5995479" y="445782"/>
                  </a:lnTo>
                  <a:lnTo>
                    <a:pt x="5995479" y="370941"/>
                  </a:lnTo>
                  <a:lnTo>
                    <a:pt x="6223825" y="370941"/>
                  </a:lnTo>
                  <a:lnTo>
                    <a:pt x="6223825" y="306476"/>
                  </a:lnTo>
                  <a:lnTo>
                    <a:pt x="5920625" y="306476"/>
                  </a:lnTo>
                  <a:lnTo>
                    <a:pt x="5920625" y="509701"/>
                  </a:lnTo>
                  <a:lnTo>
                    <a:pt x="6298666" y="509701"/>
                  </a:lnTo>
                  <a:lnTo>
                    <a:pt x="6298666" y="445782"/>
                  </a:lnTo>
                  <a:lnTo>
                    <a:pt x="6298666" y="370941"/>
                  </a:lnTo>
                  <a:lnTo>
                    <a:pt x="6298666" y="306476"/>
                  </a:lnTo>
                  <a:close/>
                </a:path>
                <a:path w="7470775" h="518794">
                  <a:moveTo>
                    <a:pt x="6298666" y="2743"/>
                  </a:moveTo>
                  <a:lnTo>
                    <a:pt x="6223825" y="2743"/>
                  </a:lnTo>
                  <a:lnTo>
                    <a:pt x="6223825" y="283527"/>
                  </a:lnTo>
                  <a:lnTo>
                    <a:pt x="6298666" y="283527"/>
                  </a:lnTo>
                  <a:lnTo>
                    <a:pt x="6298666" y="2743"/>
                  </a:lnTo>
                  <a:close/>
                </a:path>
                <a:path w="7470775" h="518794">
                  <a:moveTo>
                    <a:pt x="6748551" y="210870"/>
                  </a:moveTo>
                  <a:lnTo>
                    <a:pt x="6693789" y="163207"/>
                  </a:lnTo>
                  <a:lnTo>
                    <a:pt x="6678181" y="124675"/>
                  </a:lnTo>
                  <a:lnTo>
                    <a:pt x="6672618" y="70472"/>
                  </a:lnTo>
                  <a:lnTo>
                    <a:pt x="6672618" y="5473"/>
                  </a:lnTo>
                  <a:lnTo>
                    <a:pt x="6599415" y="5473"/>
                  </a:lnTo>
                  <a:lnTo>
                    <a:pt x="6599415" y="72669"/>
                  </a:lnTo>
                  <a:lnTo>
                    <a:pt x="6593916" y="128092"/>
                  </a:lnTo>
                  <a:lnTo>
                    <a:pt x="6578384" y="169837"/>
                  </a:lnTo>
                  <a:lnTo>
                    <a:pt x="6554241" y="200418"/>
                  </a:lnTo>
                  <a:lnTo>
                    <a:pt x="6522936" y="222351"/>
                  </a:lnTo>
                  <a:lnTo>
                    <a:pt x="6522936" y="291731"/>
                  </a:lnTo>
                  <a:lnTo>
                    <a:pt x="6557454" y="275793"/>
                  </a:lnTo>
                  <a:lnTo>
                    <a:pt x="6589306" y="255193"/>
                  </a:lnTo>
                  <a:lnTo>
                    <a:pt x="6616662" y="231419"/>
                  </a:lnTo>
                  <a:lnTo>
                    <a:pt x="6637655" y="205955"/>
                  </a:lnTo>
                  <a:lnTo>
                    <a:pt x="6658902" y="229082"/>
                  </a:lnTo>
                  <a:lnTo>
                    <a:pt x="6685521" y="249593"/>
                  </a:lnTo>
                  <a:lnTo>
                    <a:pt x="6715938" y="266725"/>
                  </a:lnTo>
                  <a:lnTo>
                    <a:pt x="6748551" y="279704"/>
                  </a:lnTo>
                  <a:lnTo>
                    <a:pt x="6748551" y="210870"/>
                  </a:lnTo>
                  <a:close/>
                </a:path>
                <a:path w="7470775" h="518794">
                  <a:moveTo>
                    <a:pt x="6957238" y="2743"/>
                  </a:moveTo>
                  <a:lnTo>
                    <a:pt x="6885673" y="2743"/>
                  </a:lnTo>
                  <a:lnTo>
                    <a:pt x="6885673" y="102158"/>
                  </a:lnTo>
                  <a:lnTo>
                    <a:pt x="6841426" y="102158"/>
                  </a:lnTo>
                  <a:lnTo>
                    <a:pt x="6841426" y="5473"/>
                  </a:lnTo>
                  <a:lnTo>
                    <a:pt x="6770408" y="5473"/>
                  </a:lnTo>
                  <a:lnTo>
                    <a:pt x="6770408" y="279158"/>
                  </a:lnTo>
                  <a:lnTo>
                    <a:pt x="6841426" y="279158"/>
                  </a:lnTo>
                  <a:lnTo>
                    <a:pt x="6841426" y="167716"/>
                  </a:lnTo>
                  <a:lnTo>
                    <a:pt x="6885673" y="167716"/>
                  </a:lnTo>
                  <a:lnTo>
                    <a:pt x="6885673" y="287909"/>
                  </a:lnTo>
                  <a:lnTo>
                    <a:pt x="6957238" y="287909"/>
                  </a:lnTo>
                  <a:lnTo>
                    <a:pt x="6957238" y="167716"/>
                  </a:lnTo>
                  <a:lnTo>
                    <a:pt x="6957238" y="102158"/>
                  </a:lnTo>
                  <a:lnTo>
                    <a:pt x="6957238" y="2743"/>
                  </a:lnTo>
                  <a:close/>
                </a:path>
                <a:path w="7470775" h="518794">
                  <a:moveTo>
                    <a:pt x="6969252" y="407543"/>
                  </a:moveTo>
                  <a:lnTo>
                    <a:pt x="6966496" y="384441"/>
                  </a:lnTo>
                  <a:lnTo>
                    <a:pt x="6958609" y="364858"/>
                  </a:lnTo>
                  <a:lnTo>
                    <a:pt x="6957835" y="363842"/>
                  </a:lnTo>
                  <a:lnTo>
                    <a:pt x="6946214" y="348462"/>
                  </a:lnTo>
                  <a:lnTo>
                    <a:pt x="6929920" y="334886"/>
                  </a:lnTo>
                  <a:lnTo>
                    <a:pt x="6897675" y="318681"/>
                  </a:lnTo>
                  <a:lnTo>
                    <a:pt x="6894411" y="317792"/>
                  </a:lnTo>
                  <a:lnTo>
                    <a:pt x="6894411" y="407543"/>
                  </a:lnTo>
                  <a:lnTo>
                    <a:pt x="6893319" y="415556"/>
                  </a:lnTo>
                  <a:lnTo>
                    <a:pt x="6858343" y="442112"/>
                  </a:lnTo>
                  <a:lnTo>
                    <a:pt x="6802590" y="450824"/>
                  </a:lnTo>
                  <a:lnTo>
                    <a:pt x="6768770" y="451789"/>
                  </a:lnTo>
                  <a:lnTo>
                    <a:pt x="6734645" y="450824"/>
                  </a:lnTo>
                  <a:lnTo>
                    <a:pt x="6678879" y="442112"/>
                  </a:lnTo>
                  <a:lnTo>
                    <a:pt x="6644145" y="415556"/>
                  </a:lnTo>
                  <a:lnTo>
                    <a:pt x="6643116" y="407543"/>
                  </a:lnTo>
                  <a:lnTo>
                    <a:pt x="6644145" y="399846"/>
                  </a:lnTo>
                  <a:lnTo>
                    <a:pt x="6678879" y="373519"/>
                  </a:lnTo>
                  <a:lnTo>
                    <a:pt x="6734645" y="364807"/>
                  </a:lnTo>
                  <a:lnTo>
                    <a:pt x="6768770" y="363842"/>
                  </a:lnTo>
                  <a:lnTo>
                    <a:pt x="6802590" y="364807"/>
                  </a:lnTo>
                  <a:lnTo>
                    <a:pt x="6858343" y="373519"/>
                  </a:lnTo>
                  <a:lnTo>
                    <a:pt x="6893319" y="399846"/>
                  </a:lnTo>
                  <a:lnTo>
                    <a:pt x="6894411" y="407543"/>
                  </a:lnTo>
                  <a:lnTo>
                    <a:pt x="6894411" y="317792"/>
                  </a:lnTo>
                  <a:lnTo>
                    <a:pt x="6858762" y="308051"/>
                  </a:lnTo>
                  <a:lnTo>
                    <a:pt x="6815150" y="302234"/>
                  </a:lnTo>
                  <a:lnTo>
                    <a:pt x="6768770" y="300469"/>
                  </a:lnTo>
                  <a:lnTo>
                    <a:pt x="6722148" y="302234"/>
                  </a:lnTo>
                  <a:lnTo>
                    <a:pt x="6678562" y="308051"/>
                  </a:lnTo>
                  <a:lnTo>
                    <a:pt x="6639776" y="318681"/>
                  </a:lnTo>
                  <a:lnTo>
                    <a:pt x="6591325" y="348462"/>
                  </a:lnTo>
                  <a:lnTo>
                    <a:pt x="6571043" y="384441"/>
                  </a:lnTo>
                  <a:lnTo>
                    <a:pt x="6568275" y="407543"/>
                  </a:lnTo>
                  <a:lnTo>
                    <a:pt x="6571043" y="430733"/>
                  </a:lnTo>
                  <a:lnTo>
                    <a:pt x="6591325" y="467080"/>
                  </a:lnTo>
                  <a:lnTo>
                    <a:pt x="6639776" y="496951"/>
                  </a:lnTo>
                  <a:lnTo>
                    <a:pt x="6678562" y="507580"/>
                  </a:lnTo>
                  <a:lnTo>
                    <a:pt x="6722148" y="513397"/>
                  </a:lnTo>
                  <a:lnTo>
                    <a:pt x="6768770" y="515162"/>
                  </a:lnTo>
                  <a:lnTo>
                    <a:pt x="6815150" y="513397"/>
                  </a:lnTo>
                  <a:lnTo>
                    <a:pt x="6858762" y="507580"/>
                  </a:lnTo>
                  <a:lnTo>
                    <a:pt x="6897675" y="496951"/>
                  </a:lnTo>
                  <a:lnTo>
                    <a:pt x="6946214" y="467080"/>
                  </a:lnTo>
                  <a:lnTo>
                    <a:pt x="6957631" y="451789"/>
                  </a:lnTo>
                  <a:lnTo>
                    <a:pt x="6958609" y="450494"/>
                  </a:lnTo>
                  <a:lnTo>
                    <a:pt x="6966496" y="430733"/>
                  </a:lnTo>
                  <a:lnTo>
                    <a:pt x="6969252" y="407543"/>
                  </a:lnTo>
                  <a:close/>
                </a:path>
                <a:path w="7470775" h="518794">
                  <a:moveTo>
                    <a:pt x="7318337" y="210870"/>
                  </a:moveTo>
                  <a:lnTo>
                    <a:pt x="7274992" y="192519"/>
                  </a:lnTo>
                  <a:lnTo>
                    <a:pt x="7241921" y="163626"/>
                  </a:lnTo>
                  <a:lnTo>
                    <a:pt x="7220852" y="121602"/>
                  </a:lnTo>
                  <a:lnTo>
                    <a:pt x="7213447" y="63919"/>
                  </a:lnTo>
                  <a:lnTo>
                    <a:pt x="7213447" y="5473"/>
                  </a:lnTo>
                  <a:lnTo>
                    <a:pt x="7138606" y="5473"/>
                  </a:lnTo>
                  <a:lnTo>
                    <a:pt x="7138606" y="63919"/>
                  </a:lnTo>
                  <a:lnTo>
                    <a:pt x="7131596" y="120700"/>
                  </a:lnTo>
                  <a:lnTo>
                    <a:pt x="7111225" y="164579"/>
                  </a:lnTo>
                  <a:lnTo>
                    <a:pt x="7078459" y="196367"/>
                  </a:lnTo>
                  <a:lnTo>
                    <a:pt x="7034263" y="216890"/>
                  </a:lnTo>
                  <a:lnTo>
                    <a:pt x="7034263" y="282435"/>
                  </a:lnTo>
                  <a:lnTo>
                    <a:pt x="7078980" y="269913"/>
                  </a:lnTo>
                  <a:lnTo>
                    <a:pt x="7118667" y="251091"/>
                  </a:lnTo>
                  <a:lnTo>
                    <a:pt x="7151802" y="227050"/>
                  </a:lnTo>
                  <a:lnTo>
                    <a:pt x="7176846" y="198856"/>
                  </a:lnTo>
                  <a:lnTo>
                    <a:pt x="7202487" y="225666"/>
                  </a:lnTo>
                  <a:lnTo>
                    <a:pt x="7235711" y="248158"/>
                  </a:lnTo>
                  <a:lnTo>
                    <a:pt x="7274877" y="265544"/>
                  </a:lnTo>
                  <a:lnTo>
                    <a:pt x="7318337" y="276974"/>
                  </a:lnTo>
                  <a:lnTo>
                    <a:pt x="7318337" y="210870"/>
                  </a:lnTo>
                  <a:close/>
                </a:path>
                <a:path w="7470775" h="518794">
                  <a:moveTo>
                    <a:pt x="7458735" y="2743"/>
                  </a:moveTo>
                  <a:lnTo>
                    <a:pt x="7383894" y="2743"/>
                  </a:lnTo>
                  <a:lnTo>
                    <a:pt x="7383894" y="87960"/>
                  </a:lnTo>
                  <a:lnTo>
                    <a:pt x="7282828" y="87960"/>
                  </a:lnTo>
                  <a:lnTo>
                    <a:pt x="7282828" y="152425"/>
                  </a:lnTo>
                  <a:lnTo>
                    <a:pt x="7383894" y="152425"/>
                  </a:lnTo>
                  <a:lnTo>
                    <a:pt x="7383894" y="289001"/>
                  </a:lnTo>
                  <a:lnTo>
                    <a:pt x="7458735" y="289001"/>
                  </a:lnTo>
                  <a:lnTo>
                    <a:pt x="7458735" y="2743"/>
                  </a:lnTo>
                  <a:close/>
                </a:path>
                <a:path w="7470775" h="518794">
                  <a:moveTo>
                    <a:pt x="7470216" y="405358"/>
                  </a:moveTo>
                  <a:lnTo>
                    <a:pt x="7466863" y="380238"/>
                  </a:lnTo>
                  <a:lnTo>
                    <a:pt x="7457884" y="360019"/>
                  </a:lnTo>
                  <a:lnTo>
                    <a:pt x="7457376" y="358851"/>
                  </a:lnTo>
                  <a:lnTo>
                    <a:pt x="7442555" y="341058"/>
                  </a:lnTo>
                  <a:lnTo>
                    <a:pt x="7423226" y="326694"/>
                  </a:lnTo>
                  <a:lnTo>
                    <a:pt x="7395362" y="313753"/>
                  </a:lnTo>
                  <a:lnTo>
                    <a:pt x="7395362" y="405358"/>
                  </a:lnTo>
                  <a:lnTo>
                    <a:pt x="7394080" y="414096"/>
                  </a:lnTo>
                  <a:lnTo>
                    <a:pt x="7356107" y="442023"/>
                  </a:lnTo>
                  <a:lnTo>
                    <a:pt x="7302043" y="450354"/>
                  </a:lnTo>
                  <a:lnTo>
                    <a:pt x="7272452" y="451243"/>
                  </a:lnTo>
                  <a:lnTo>
                    <a:pt x="7243178" y="450354"/>
                  </a:lnTo>
                  <a:lnTo>
                    <a:pt x="7189330" y="442023"/>
                  </a:lnTo>
                  <a:lnTo>
                    <a:pt x="7154862" y="421614"/>
                  </a:lnTo>
                  <a:lnTo>
                    <a:pt x="7150074" y="405358"/>
                  </a:lnTo>
                  <a:lnTo>
                    <a:pt x="7151294" y="396938"/>
                  </a:lnTo>
                  <a:lnTo>
                    <a:pt x="7189330" y="368998"/>
                  </a:lnTo>
                  <a:lnTo>
                    <a:pt x="7243178" y="360832"/>
                  </a:lnTo>
                  <a:lnTo>
                    <a:pt x="7272452" y="360019"/>
                  </a:lnTo>
                  <a:lnTo>
                    <a:pt x="7302043" y="360832"/>
                  </a:lnTo>
                  <a:lnTo>
                    <a:pt x="7356107" y="368998"/>
                  </a:lnTo>
                  <a:lnTo>
                    <a:pt x="7390384" y="389585"/>
                  </a:lnTo>
                  <a:lnTo>
                    <a:pt x="7395362" y="405358"/>
                  </a:lnTo>
                  <a:lnTo>
                    <a:pt x="7395362" y="313753"/>
                  </a:lnTo>
                  <a:lnTo>
                    <a:pt x="7390917" y="311683"/>
                  </a:lnTo>
                  <a:lnTo>
                    <a:pt x="7353579" y="302107"/>
                  </a:lnTo>
                  <a:lnTo>
                    <a:pt x="7313371" y="297040"/>
                  </a:lnTo>
                  <a:lnTo>
                    <a:pt x="7272452" y="295554"/>
                  </a:lnTo>
                  <a:lnTo>
                    <a:pt x="7231837" y="297040"/>
                  </a:lnTo>
                  <a:lnTo>
                    <a:pt x="7191730" y="302107"/>
                  </a:lnTo>
                  <a:lnTo>
                    <a:pt x="7154291" y="311683"/>
                  </a:lnTo>
                  <a:lnTo>
                    <a:pt x="7102665" y="341058"/>
                  </a:lnTo>
                  <a:lnTo>
                    <a:pt x="7078573" y="380238"/>
                  </a:lnTo>
                  <a:lnTo>
                    <a:pt x="7075233" y="405358"/>
                  </a:lnTo>
                  <a:lnTo>
                    <a:pt x="7078573" y="430568"/>
                  </a:lnTo>
                  <a:lnTo>
                    <a:pt x="7102665" y="470115"/>
                  </a:lnTo>
                  <a:lnTo>
                    <a:pt x="7154291" y="499262"/>
                  </a:lnTo>
                  <a:lnTo>
                    <a:pt x="7191730" y="508673"/>
                  </a:lnTo>
                  <a:lnTo>
                    <a:pt x="7231837" y="513689"/>
                  </a:lnTo>
                  <a:lnTo>
                    <a:pt x="7272452" y="515162"/>
                  </a:lnTo>
                  <a:lnTo>
                    <a:pt x="7313371" y="513689"/>
                  </a:lnTo>
                  <a:lnTo>
                    <a:pt x="7353579" y="508673"/>
                  </a:lnTo>
                  <a:lnTo>
                    <a:pt x="7390917" y="499262"/>
                  </a:lnTo>
                  <a:lnTo>
                    <a:pt x="7442555" y="470115"/>
                  </a:lnTo>
                  <a:lnTo>
                    <a:pt x="7457757" y="451243"/>
                  </a:lnTo>
                  <a:lnTo>
                    <a:pt x="7466863" y="430568"/>
                  </a:lnTo>
                  <a:lnTo>
                    <a:pt x="7470216" y="405358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7598" y="2124138"/>
              <a:ext cx="82490" cy="1556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731295" y="1717242"/>
              <a:ext cx="2952750" cy="564515"/>
            </a:xfrm>
            <a:custGeom>
              <a:avLst/>
              <a:gdLst/>
              <a:ahLst/>
              <a:cxnLst/>
              <a:rect l="l" t="t" r="r" b="b"/>
              <a:pathLst>
                <a:path w="2952750" h="564514">
                  <a:moveTo>
                    <a:pt x="420649" y="30276"/>
                  </a:moveTo>
                  <a:lnTo>
                    <a:pt x="25133" y="30276"/>
                  </a:lnTo>
                  <a:lnTo>
                    <a:pt x="25133" y="96316"/>
                  </a:lnTo>
                  <a:lnTo>
                    <a:pt x="25133" y="248716"/>
                  </a:lnTo>
                  <a:lnTo>
                    <a:pt x="25133" y="313486"/>
                  </a:lnTo>
                  <a:lnTo>
                    <a:pt x="420649" y="313486"/>
                  </a:lnTo>
                  <a:lnTo>
                    <a:pt x="420649" y="248716"/>
                  </a:lnTo>
                  <a:lnTo>
                    <a:pt x="99974" y="248716"/>
                  </a:lnTo>
                  <a:lnTo>
                    <a:pt x="99974" y="96316"/>
                  </a:lnTo>
                  <a:lnTo>
                    <a:pt x="345808" y="96316"/>
                  </a:lnTo>
                  <a:lnTo>
                    <a:pt x="345808" y="248475"/>
                  </a:lnTo>
                  <a:lnTo>
                    <a:pt x="420649" y="248475"/>
                  </a:lnTo>
                  <a:lnTo>
                    <a:pt x="420649" y="96316"/>
                  </a:lnTo>
                  <a:lnTo>
                    <a:pt x="420649" y="96062"/>
                  </a:lnTo>
                  <a:lnTo>
                    <a:pt x="420649" y="30276"/>
                  </a:lnTo>
                  <a:close/>
                </a:path>
                <a:path w="2952750" h="564514">
                  <a:moveTo>
                    <a:pt x="445782" y="436397"/>
                  </a:moveTo>
                  <a:lnTo>
                    <a:pt x="261124" y="436397"/>
                  </a:lnTo>
                  <a:lnTo>
                    <a:pt x="261124" y="314032"/>
                  </a:lnTo>
                  <a:lnTo>
                    <a:pt x="186829" y="314032"/>
                  </a:lnTo>
                  <a:lnTo>
                    <a:pt x="186829" y="436397"/>
                  </a:lnTo>
                  <a:lnTo>
                    <a:pt x="0" y="436397"/>
                  </a:lnTo>
                  <a:lnTo>
                    <a:pt x="0" y="501408"/>
                  </a:lnTo>
                  <a:lnTo>
                    <a:pt x="445782" y="501408"/>
                  </a:lnTo>
                  <a:lnTo>
                    <a:pt x="445782" y="436397"/>
                  </a:lnTo>
                  <a:close/>
                </a:path>
                <a:path w="2952750" h="564514">
                  <a:moveTo>
                    <a:pt x="780656" y="153962"/>
                  </a:moveTo>
                  <a:lnTo>
                    <a:pt x="769454" y="90728"/>
                  </a:lnTo>
                  <a:lnTo>
                    <a:pt x="736955" y="46342"/>
                  </a:lnTo>
                  <a:lnTo>
                    <a:pt x="707453" y="29946"/>
                  </a:lnTo>
                  <a:lnTo>
                    <a:pt x="707453" y="153962"/>
                  </a:lnTo>
                  <a:lnTo>
                    <a:pt x="706145" y="171754"/>
                  </a:lnTo>
                  <a:lnTo>
                    <a:pt x="687781" y="210781"/>
                  </a:lnTo>
                  <a:lnTo>
                    <a:pt x="647903" y="224434"/>
                  </a:lnTo>
                  <a:lnTo>
                    <a:pt x="636143" y="223608"/>
                  </a:lnTo>
                  <a:lnTo>
                    <a:pt x="599655" y="200367"/>
                  </a:lnTo>
                  <a:lnTo>
                    <a:pt x="588365" y="153962"/>
                  </a:lnTo>
                  <a:lnTo>
                    <a:pt x="589661" y="136105"/>
                  </a:lnTo>
                  <a:lnTo>
                    <a:pt x="608025" y="97155"/>
                  </a:lnTo>
                  <a:lnTo>
                    <a:pt x="647903" y="82943"/>
                  </a:lnTo>
                  <a:lnTo>
                    <a:pt x="659663" y="83858"/>
                  </a:lnTo>
                  <a:lnTo>
                    <a:pt x="696163" y="107340"/>
                  </a:lnTo>
                  <a:lnTo>
                    <a:pt x="707453" y="153962"/>
                  </a:lnTo>
                  <a:lnTo>
                    <a:pt x="707453" y="29946"/>
                  </a:lnTo>
                  <a:lnTo>
                    <a:pt x="697547" y="25933"/>
                  </a:lnTo>
                  <a:lnTo>
                    <a:pt x="673887" y="20764"/>
                  </a:lnTo>
                  <a:lnTo>
                    <a:pt x="647903" y="19024"/>
                  </a:lnTo>
                  <a:lnTo>
                    <a:pt x="621931" y="20764"/>
                  </a:lnTo>
                  <a:lnTo>
                    <a:pt x="577151" y="34467"/>
                  </a:lnTo>
                  <a:lnTo>
                    <a:pt x="540042" y="66078"/>
                  </a:lnTo>
                  <a:lnTo>
                    <a:pt x="517994" y="120091"/>
                  </a:lnTo>
                  <a:lnTo>
                    <a:pt x="515162" y="153962"/>
                  </a:lnTo>
                  <a:lnTo>
                    <a:pt x="517994" y="187604"/>
                  </a:lnTo>
                  <a:lnTo>
                    <a:pt x="540042" y="241769"/>
                  </a:lnTo>
                  <a:lnTo>
                    <a:pt x="577151" y="273456"/>
                  </a:lnTo>
                  <a:lnTo>
                    <a:pt x="621931" y="287172"/>
                  </a:lnTo>
                  <a:lnTo>
                    <a:pt x="647903" y="288899"/>
                  </a:lnTo>
                  <a:lnTo>
                    <a:pt x="673887" y="287172"/>
                  </a:lnTo>
                  <a:lnTo>
                    <a:pt x="718654" y="273456"/>
                  </a:lnTo>
                  <a:lnTo>
                    <a:pt x="755764" y="241769"/>
                  </a:lnTo>
                  <a:lnTo>
                    <a:pt x="765340" y="224434"/>
                  </a:lnTo>
                  <a:lnTo>
                    <a:pt x="769454" y="216992"/>
                  </a:lnTo>
                  <a:lnTo>
                    <a:pt x="777824" y="187604"/>
                  </a:lnTo>
                  <a:lnTo>
                    <a:pt x="780656" y="153962"/>
                  </a:lnTo>
                  <a:close/>
                </a:path>
                <a:path w="2952750" h="564514">
                  <a:moveTo>
                    <a:pt x="928154" y="325501"/>
                  </a:moveTo>
                  <a:lnTo>
                    <a:pt x="853313" y="325501"/>
                  </a:lnTo>
                  <a:lnTo>
                    <a:pt x="853313" y="389966"/>
                  </a:lnTo>
                  <a:lnTo>
                    <a:pt x="853313" y="464807"/>
                  </a:lnTo>
                  <a:lnTo>
                    <a:pt x="624967" y="464807"/>
                  </a:lnTo>
                  <a:lnTo>
                    <a:pt x="624967" y="389966"/>
                  </a:lnTo>
                  <a:lnTo>
                    <a:pt x="853313" y="389966"/>
                  </a:lnTo>
                  <a:lnTo>
                    <a:pt x="853313" y="325501"/>
                  </a:lnTo>
                  <a:lnTo>
                    <a:pt x="550113" y="325501"/>
                  </a:lnTo>
                  <a:lnTo>
                    <a:pt x="550113" y="528726"/>
                  </a:lnTo>
                  <a:lnTo>
                    <a:pt x="928154" y="528726"/>
                  </a:lnTo>
                  <a:lnTo>
                    <a:pt x="928154" y="464807"/>
                  </a:lnTo>
                  <a:lnTo>
                    <a:pt x="928154" y="389966"/>
                  </a:lnTo>
                  <a:lnTo>
                    <a:pt x="928154" y="325501"/>
                  </a:lnTo>
                  <a:close/>
                </a:path>
                <a:path w="2952750" h="564514">
                  <a:moveTo>
                    <a:pt x="928154" y="21767"/>
                  </a:moveTo>
                  <a:lnTo>
                    <a:pt x="853313" y="21767"/>
                  </a:lnTo>
                  <a:lnTo>
                    <a:pt x="853313" y="302552"/>
                  </a:lnTo>
                  <a:lnTo>
                    <a:pt x="928154" y="302552"/>
                  </a:lnTo>
                  <a:lnTo>
                    <a:pt x="928154" y="21767"/>
                  </a:lnTo>
                  <a:close/>
                </a:path>
                <a:path w="2952750" h="564514">
                  <a:moveTo>
                    <a:pt x="1432674" y="141947"/>
                  </a:moveTo>
                  <a:lnTo>
                    <a:pt x="1429397" y="112001"/>
                  </a:lnTo>
                  <a:lnTo>
                    <a:pt x="1419974" y="85547"/>
                  </a:lnTo>
                  <a:lnTo>
                    <a:pt x="1416799" y="80759"/>
                  </a:lnTo>
                  <a:lnTo>
                    <a:pt x="1405013" y="62979"/>
                  </a:lnTo>
                  <a:lnTo>
                    <a:pt x="1385138" y="44704"/>
                  </a:lnTo>
                  <a:lnTo>
                    <a:pt x="1367066" y="33782"/>
                  </a:lnTo>
                  <a:lnTo>
                    <a:pt x="1359471" y="30784"/>
                  </a:lnTo>
                  <a:lnTo>
                    <a:pt x="1359471" y="141947"/>
                  </a:lnTo>
                  <a:lnTo>
                    <a:pt x="1358087" y="156362"/>
                  </a:lnTo>
                  <a:lnTo>
                    <a:pt x="1331722" y="195376"/>
                  </a:lnTo>
                  <a:lnTo>
                    <a:pt x="1299921" y="203682"/>
                  </a:lnTo>
                  <a:lnTo>
                    <a:pt x="1288161" y="202692"/>
                  </a:lnTo>
                  <a:lnTo>
                    <a:pt x="1251902" y="180276"/>
                  </a:lnTo>
                  <a:lnTo>
                    <a:pt x="1240370" y="141947"/>
                  </a:lnTo>
                  <a:lnTo>
                    <a:pt x="1241755" y="127850"/>
                  </a:lnTo>
                  <a:lnTo>
                    <a:pt x="1268120" y="89065"/>
                  </a:lnTo>
                  <a:lnTo>
                    <a:pt x="1299921" y="80759"/>
                  </a:lnTo>
                  <a:lnTo>
                    <a:pt x="1311681" y="81749"/>
                  </a:lnTo>
                  <a:lnTo>
                    <a:pt x="1347939" y="104152"/>
                  </a:lnTo>
                  <a:lnTo>
                    <a:pt x="1359471" y="141947"/>
                  </a:lnTo>
                  <a:lnTo>
                    <a:pt x="1359471" y="30784"/>
                  </a:lnTo>
                  <a:lnTo>
                    <a:pt x="1346631" y="25717"/>
                  </a:lnTo>
                  <a:lnTo>
                    <a:pt x="1324140" y="20739"/>
                  </a:lnTo>
                  <a:lnTo>
                    <a:pt x="1299921" y="19024"/>
                  </a:lnTo>
                  <a:lnTo>
                    <a:pt x="1275765" y="20739"/>
                  </a:lnTo>
                  <a:lnTo>
                    <a:pt x="1233004" y="33782"/>
                  </a:lnTo>
                  <a:lnTo>
                    <a:pt x="1194828" y="62979"/>
                  </a:lnTo>
                  <a:lnTo>
                    <a:pt x="1170444" y="112001"/>
                  </a:lnTo>
                  <a:lnTo>
                    <a:pt x="1167168" y="141947"/>
                  </a:lnTo>
                  <a:lnTo>
                    <a:pt x="1170444" y="171894"/>
                  </a:lnTo>
                  <a:lnTo>
                    <a:pt x="1194828" y="221157"/>
                  </a:lnTo>
                  <a:lnTo>
                    <a:pt x="1233004" y="250659"/>
                  </a:lnTo>
                  <a:lnTo>
                    <a:pt x="1275765" y="263702"/>
                  </a:lnTo>
                  <a:lnTo>
                    <a:pt x="1299921" y="265404"/>
                  </a:lnTo>
                  <a:lnTo>
                    <a:pt x="1324140" y="263702"/>
                  </a:lnTo>
                  <a:lnTo>
                    <a:pt x="1367066" y="250659"/>
                  </a:lnTo>
                  <a:lnTo>
                    <a:pt x="1405013" y="221157"/>
                  </a:lnTo>
                  <a:lnTo>
                    <a:pt x="1416507" y="203682"/>
                  </a:lnTo>
                  <a:lnTo>
                    <a:pt x="1419974" y="198424"/>
                  </a:lnTo>
                  <a:lnTo>
                    <a:pt x="1429397" y="171894"/>
                  </a:lnTo>
                  <a:lnTo>
                    <a:pt x="1432674" y="141947"/>
                  </a:lnTo>
                  <a:close/>
                </a:path>
                <a:path w="2952750" h="564514">
                  <a:moveTo>
                    <a:pt x="1580172" y="21767"/>
                  </a:moveTo>
                  <a:lnTo>
                    <a:pt x="1505331" y="21767"/>
                  </a:lnTo>
                  <a:lnTo>
                    <a:pt x="1505331" y="266496"/>
                  </a:lnTo>
                  <a:lnTo>
                    <a:pt x="1580172" y="266496"/>
                  </a:lnTo>
                  <a:lnTo>
                    <a:pt x="1580172" y="21767"/>
                  </a:lnTo>
                  <a:close/>
                </a:path>
                <a:path w="2952750" h="564514">
                  <a:moveTo>
                    <a:pt x="1585633" y="467537"/>
                  </a:moveTo>
                  <a:lnTo>
                    <a:pt x="1276972" y="467537"/>
                  </a:lnTo>
                  <a:lnTo>
                    <a:pt x="1276972" y="438581"/>
                  </a:lnTo>
                  <a:lnTo>
                    <a:pt x="1580172" y="438581"/>
                  </a:lnTo>
                  <a:lnTo>
                    <a:pt x="1580172" y="288353"/>
                  </a:lnTo>
                  <a:lnTo>
                    <a:pt x="1202131" y="288353"/>
                  </a:lnTo>
                  <a:lnTo>
                    <a:pt x="1202131" y="348449"/>
                  </a:lnTo>
                  <a:lnTo>
                    <a:pt x="1505331" y="348449"/>
                  </a:lnTo>
                  <a:lnTo>
                    <a:pt x="1505331" y="379044"/>
                  </a:lnTo>
                  <a:lnTo>
                    <a:pt x="1202131" y="379044"/>
                  </a:lnTo>
                  <a:lnTo>
                    <a:pt x="1202131" y="528726"/>
                  </a:lnTo>
                  <a:lnTo>
                    <a:pt x="1585633" y="528726"/>
                  </a:lnTo>
                  <a:lnTo>
                    <a:pt x="1585633" y="467537"/>
                  </a:lnTo>
                  <a:close/>
                </a:path>
                <a:path w="2952750" h="564514">
                  <a:moveTo>
                    <a:pt x="1953285" y="229895"/>
                  </a:moveTo>
                  <a:lnTo>
                    <a:pt x="1909965" y="215112"/>
                  </a:lnTo>
                  <a:lnTo>
                    <a:pt x="1877491" y="189471"/>
                  </a:lnTo>
                  <a:lnTo>
                    <a:pt x="1857108" y="150317"/>
                  </a:lnTo>
                  <a:lnTo>
                    <a:pt x="1850034" y="94970"/>
                  </a:lnTo>
                  <a:lnTo>
                    <a:pt x="1850034" y="91694"/>
                  </a:lnTo>
                  <a:lnTo>
                    <a:pt x="1944001" y="91694"/>
                  </a:lnTo>
                  <a:lnTo>
                    <a:pt x="1944001" y="27774"/>
                  </a:lnTo>
                  <a:lnTo>
                    <a:pt x="1681238" y="27774"/>
                  </a:lnTo>
                  <a:lnTo>
                    <a:pt x="1681238" y="91694"/>
                  </a:lnTo>
                  <a:lnTo>
                    <a:pt x="1775193" y="91694"/>
                  </a:lnTo>
                  <a:lnTo>
                    <a:pt x="1775193" y="94970"/>
                  </a:lnTo>
                  <a:lnTo>
                    <a:pt x="1768208" y="151714"/>
                  </a:lnTo>
                  <a:lnTo>
                    <a:pt x="1747951" y="192887"/>
                  </a:lnTo>
                  <a:lnTo>
                    <a:pt x="1715503" y="220345"/>
                  </a:lnTo>
                  <a:lnTo>
                    <a:pt x="1671942" y="235915"/>
                  </a:lnTo>
                  <a:lnTo>
                    <a:pt x="1671942" y="301459"/>
                  </a:lnTo>
                  <a:lnTo>
                    <a:pt x="1715033" y="291541"/>
                  </a:lnTo>
                  <a:lnTo>
                    <a:pt x="1754022" y="273672"/>
                  </a:lnTo>
                  <a:lnTo>
                    <a:pt x="1787486" y="249758"/>
                  </a:lnTo>
                  <a:lnTo>
                    <a:pt x="1813979" y="221703"/>
                  </a:lnTo>
                  <a:lnTo>
                    <a:pt x="1839366" y="248678"/>
                  </a:lnTo>
                  <a:lnTo>
                    <a:pt x="1871954" y="270332"/>
                  </a:lnTo>
                  <a:lnTo>
                    <a:pt x="1910397" y="286232"/>
                  </a:lnTo>
                  <a:lnTo>
                    <a:pt x="1953285" y="295998"/>
                  </a:lnTo>
                  <a:lnTo>
                    <a:pt x="1953285" y="229895"/>
                  </a:lnTo>
                  <a:close/>
                </a:path>
                <a:path w="2952750" h="564514">
                  <a:moveTo>
                    <a:pt x="2088222" y="21767"/>
                  </a:moveTo>
                  <a:lnTo>
                    <a:pt x="2013381" y="21767"/>
                  </a:lnTo>
                  <a:lnTo>
                    <a:pt x="2013381" y="123367"/>
                  </a:lnTo>
                  <a:lnTo>
                    <a:pt x="1917776" y="123367"/>
                  </a:lnTo>
                  <a:lnTo>
                    <a:pt x="1917776" y="187833"/>
                  </a:lnTo>
                  <a:lnTo>
                    <a:pt x="2013381" y="187833"/>
                  </a:lnTo>
                  <a:lnTo>
                    <a:pt x="2013381" y="308025"/>
                  </a:lnTo>
                  <a:lnTo>
                    <a:pt x="2088222" y="308025"/>
                  </a:lnTo>
                  <a:lnTo>
                    <a:pt x="2088222" y="21767"/>
                  </a:lnTo>
                  <a:close/>
                </a:path>
                <a:path w="2952750" h="564514">
                  <a:moveTo>
                    <a:pt x="2099703" y="424383"/>
                  </a:moveTo>
                  <a:lnTo>
                    <a:pt x="2096350" y="399262"/>
                  </a:lnTo>
                  <a:lnTo>
                    <a:pt x="2087372" y="379044"/>
                  </a:lnTo>
                  <a:lnTo>
                    <a:pt x="2086864" y="377875"/>
                  </a:lnTo>
                  <a:lnTo>
                    <a:pt x="2072043" y="360083"/>
                  </a:lnTo>
                  <a:lnTo>
                    <a:pt x="2052713" y="345719"/>
                  </a:lnTo>
                  <a:lnTo>
                    <a:pt x="2024849" y="332778"/>
                  </a:lnTo>
                  <a:lnTo>
                    <a:pt x="2024849" y="424383"/>
                  </a:lnTo>
                  <a:lnTo>
                    <a:pt x="2023567" y="433120"/>
                  </a:lnTo>
                  <a:lnTo>
                    <a:pt x="1985594" y="461048"/>
                  </a:lnTo>
                  <a:lnTo>
                    <a:pt x="1931530" y="469379"/>
                  </a:lnTo>
                  <a:lnTo>
                    <a:pt x="1901939" y="470268"/>
                  </a:lnTo>
                  <a:lnTo>
                    <a:pt x="1872665" y="469379"/>
                  </a:lnTo>
                  <a:lnTo>
                    <a:pt x="1818817" y="461048"/>
                  </a:lnTo>
                  <a:lnTo>
                    <a:pt x="1784350" y="440639"/>
                  </a:lnTo>
                  <a:lnTo>
                    <a:pt x="1779562" y="424383"/>
                  </a:lnTo>
                  <a:lnTo>
                    <a:pt x="1780781" y="415963"/>
                  </a:lnTo>
                  <a:lnTo>
                    <a:pt x="1818817" y="388023"/>
                  </a:lnTo>
                  <a:lnTo>
                    <a:pt x="1872665" y="379857"/>
                  </a:lnTo>
                  <a:lnTo>
                    <a:pt x="1901939" y="379044"/>
                  </a:lnTo>
                  <a:lnTo>
                    <a:pt x="1931530" y="379857"/>
                  </a:lnTo>
                  <a:lnTo>
                    <a:pt x="1985594" y="388023"/>
                  </a:lnTo>
                  <a:lnTo>
                    <a:pt x="2019871" y="408609"/>
                  </a:lnTo>
                  <a:lnTo>
                    <a:pt x="2024849" y="424383"/>
                  </a:lnTo>
                  <a:lnTo>
                    <a:pt x="2024849" y="332778"/>
                  </a:lnTo>
                  <a:lnTo>
                    <a:pt x="2020404" y="330708"/>
                  </a:lnTo>
                  <a:lnTo>
                    <a:pt x="1983066" y="321132"/>
                  </a:lnTo>
                  <a:lnTo>
                    <a:pt x="1942858" y="316064"/>
                  </a:lnTo>
                  <a:lnTo>
                    <a:pt x="1901939" y="314579"/>
                  </a:lnTo>
                  <a:lnTo>
                    <a:pt x="1861324" y="316064"/>
                  </a:lnTo>
                  <a:lnTo>
                    <a:pt x="1821218" y="321132"/>
                  </a:lnTo>
                  <a:lnTo>
                    <a:pt x="1783778" y="330708"/>
                  </a:lnTo>
                  <a:lnTo>
                    <a:pt x="1732153" y="360083"/>
                  </a:lnTo>
                  <a:lnTo>
                    <a:pt x="1708061" y="399262"/>
                  </a:lnTo>
                  <a:lnTo>
                    <a:pt x="1704721" y="424383"/>
                  </a:lnTo>
                  <a:lnTo>
                    <a:pt x="1708061" y="449592"/>
                  </a:lnTo>
                  <a:lnTo>
                    <a:pt x="1732153" y="489140"/>
                  </a:lnTo>
                  <a:lnTo>
                    <a:pt x="1783778" y="518287"/>
                  </a:lnTo>
                  <a:lnTo>
                    <a:pt x="1821218" y="527697"/>
                  </a:lnTo>
                  <a:lnTo>
                    <a:pt x="1861324" y="532714"/>
                  </a:lnTo>
                  <a:lnTo>
                    <a:pt x="1901939" y="534187"/>
                  </a:lnTo>
                  <a:lnTo>
                    <a:pt x="1942858" y="532714"/>
                  </a:lnTo>
                  <a:lnTo>
                    <a:pt x="1983066" y="527697"/>
                  </a:lnTo>
                  <a:lnTo>
                    <a:pt x="2020404" y="518287"/>
                  </a:lnTo>
                  <a:lnTo>
                    <a:pt x="2072043" y="489140"/>
                  </a:lnTo>
                  <a:lnTo>
                    <a:pt x="2087245" y="470268"/>
                  </a:lnTo>
                  <a:lnTo>
                    <a:pt x="2096350" y="449592"/>
                  </a:lnTo>
                  <a:lnTo>
                    <a:pt x="2099703" y="424383"/>
                  </a:lnTo>
                  <a:close/>
                </a:path>
                <a:path w="2952750" h="564514">
                  <a:moveTo>
                    <a:pt x="2952381" y="0"/>
                  </a:moveTo>
                  <a:lnTo>
                    <a:pt x="2914878" y="0"/>
                  </a:lnTo>
                  <a:lnTo>
                    <a:pt x="2914878" y="564349"/>
                  </a:lnTo>
                  <a:lnTo>
                    <a:pt x="2952381" y="564349"/>
                  </a:lnTo>
                  <a:lnTo>
                    <a:pt x="295238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64713" y="8665133"/>
              <a:ext cx="9532620" cy="340995"/>
            </a:xfrm>
            <a:custGeom>
              <a:avLst/>
              <a:gdLst/>
              <a:ahLst/>
              <a:cxnLst/>
              <a:rect l="l" t="t" r="r" b="b"/>
              <a:pathLst>
                <a:path w="9532620" h="340995">
                  <a:moveTo>
                    <a:pt x="267919" y="31546"/>
                  </a:moveTo>
                  <a:lnTo>
                    <a:pt x="36017" y="31546"/>
                  </a:lnTo>
                  <a:lnTo>
                    <a:pt x="36017" y="55676"/>
                  </a:lnTo>
                  <a:lnTo>
                    <a:pt x="36017" y="164896"/>
                  </a:lnTo>
                  <a:lnTo>
                    <a:pt x="36017" y="189026"/>
                  </a:lnTo>
                  <a:lnTo>
                    <a:pt x="267919" y="189026"/>
                  </a:lnTo>
                  <a:lnTo>
                    <a:pt x="267919" y="165100"/>
                  </a:lnTo>
                  <a:lnTo>
                    <a:pt x="267919" y="164896"/>
                  </a:lnTo>
                  <a:lnTo>
                    <a:pt x="267919" y="55918"/>
                  </a:lnTo>
                  <a:lnTo>
                    <a:pt x="237896" y="55918"/>
                  </a:lnTo>
                  <a:lnTo>
                    <a:pt x="237896" y="164896"/>
                  </a:lnTo>
                  <a:lnTo>
                    <a:pt x="65671" y="164896"/>
                  </a:lnTo>
                  <a:lnTo>
                    <a:pt x="65671" y="55676"/>
                  </a:lnTo>
                  <a:lnTo>
                    <a:pt x="267919" y="55676"/>
                  </a:lnTo>
                  <a:lnTo>
                    <a:pt x="267919" y="31546"/>
                  </a:lnTo>
                  <a:close/>
                </a:path>
                <a:path w="9532620" h="340995">
                  <a:moveTo>
                    <a:pt x="305066" y="271297"/>
                  </a:moveTo>
                  <a:lnTo>
                    <a:pt x="167728" y="271297"/>
                  </a:lnTo>
                  <a:lnTo>
                    <a:pt x="167728" y="189496"/>
                  </a:lnTo>
                  <a:lnTo>
                    <a:pt x="136588" y="189496"/>
                  </a:lnTo>
                  <a:lnTo>
                    <a:pt x="136588" y="271297"/>
                  </a:lnTo>
                  <a:lnTo>
                    <a:pt x="0" y="271297"/>
                  </a:lnTo>
                  <a:lnTo>
                    <a:pt x="0" y="296811"/>
                  </a:lnTo>
                  <a:lnTo>
                    <a:pt x="305066" y="296811"/>
                  </a:lnTo>
                  <a:lnTo>
                    <a:pt x="305066" y="271297"/>
                  </a:lnTo>
                  <a:close/>
                </a:path>
                <a:path w="9532620" h="340995">
                  <a:moveTo>
                    <a:pt x="528701" y="99822"/>
                  </a:moveTo>
                  <a:lnTo>
                    <a:pt x="522097" y="67932"/>
                  </a:lnTo>
                  <a:lnTo>
                    <a:pt x="506526" y="46913"/>
                  </a:lnTo>
                  <a:lnTo>
                    <a:pt x="503745" y="43154"/>
                  </a:lnTo>
                  <a:lnTo>
                    <a:pt x="498678" y="40246"/>
                  </a:lnTo>
                  <a:lnTo>
                    <a:pt x="498678" y="99822"/>
                  </a:lnTo>
                  <a:lnTo>
                    <a:pt x="494334" y="121221"/>
                  </a:lnTo>
                  <a:lnTo>
                    <a:pt x="482257" y="137947"/>
                  </a:lnTo>
                  <a:lnTo>
                    <a:pt x="463854" y="148831"/>
                  </a:lnTo>
                  <a:lnTo>
                    <a:pt x="440512" y="152717"/>
                  </a:lnTo>
                  <a:lnTo>
                    <a:pt x="417461" y="148831"/>
                  </a:lnTo>
                  <a:lnTo>
                    <a:pt x="399288" y="137947"/>
                  </a:lnTo>
                  <a:lnTo>
                    <a:pt x="387388" y="121221"/>
                  </a:lnTo>
                  <a:lnTo>
                    <a:pt x="383108" y="99822"/>
                  </a:lnTo>
                  <a:lnTo>
                    <a:pt x="387388" y="78574"/>
                  </a:lnTo>
                  <a:lnTo>
                    <a:pt x="399288" y="61823"/>
                  </a:lnTo>
                  <a:lnTo>
                    <a:pt x="417461" y="50850"/>
                  </a:lnTo>
                  <a:lnTo>
                    <a:pt x="440512" y="46913"/>
                  </a:lnTo>
                  <a:lnTo>
                    <a:pt x="463854" y="50850"/>
                  </a:lnTo>
                  <a:lnTo>
                    <a:pt x="482257" y="61823"/>
                  </a:lnTo>
                  <a:lnTo>
                    <a:pt x="494334" y="78574"/>
                  </a:lnTo>
                  <a:lnTo>
                    <a:pt x="498678" y="99822"/>
                  </a:lnTo>
                  <a:lnTo>
                    <a:pt x="498678" y="40246"/>
                  </a:lnTo>
                  <a:lnTo>
                    <a:pt x="475830" y="27101"/>
                  </a:lnTo>
                  <a:lnTo>
                    <a:pt x="440512" y="21399"/>
                  </a:lnTo>
                  <a:lnTo>
                    <a:pt x="405485" y="27101"/>
                  </a:lnTo>
                  <a:lnTo>
                    <a:pt x="377812" y="43154"/>
                  </a:lnTo>
                  <a:lnTo>
                    <a:pt x="359625" y="67932"/>
                  </a:lnTo>
                  <a:lnTo>
                    <a:pt x="353085" y="99822"/>
                  </a:lnTo>
                  <a:lnTo>
                    <a:pt x="359625" y="131699"/>
                  </a:lnTo>
                  <a:lnTo>
                    <a:pt x="377812" y="156476"/>
                  </a:lnTo>
                  <a:lnTo>
                    <a:pt x="405485" y="172529"/>
                  </a:lnTo>
                  <a:lnTo>
                    <a:pt x="440512" y="178244"/>
                  </a:lnTo>
                  <a:lnTo>
                    <a:pt x="475830" y="172529"/>
                  </a:lnTo>
                  <a:lnTo>
                    <a:pt x="503745" y="156476"/>
                  </a:lnTo>
                  <a:lnTo>
                    <a:pt x="506526" y="152717"/>
                  </a:lnTo>
                  <a:lnTo>
                    <a:pt x="522097" y="131699"/>
                  </a:lnTo>
                  <a:lnTo>
                    <a:pt x="528701" y="99822"/>
                  </a:lnTo>
                  <a:close/>
                </a:path>
                <a:path w="9532620" h="340995">
                  <a:moveTo>
                    <a:pt x="621372" y="214261"/>
                  </a:moveTo>
                  <a:lnTo>
                    <a:pt x="591362" y="214261"/>
                  </a:lnTo>
                  <a:lnTo>
                    <a:pt x="591362" y="238645"/>
                  </a:lnTo>
                  <a:lnTo>
                    <a:pt x="591362" y="310692"/>
                  </a:lnTo>
                  <a:lnTo>
                    <a:pt x="433768" y="310692"/>
                  </a:lnTo>
                  <a:lnTo>
                    <a:pt x="433768" y="238645"/>
                  </a:lnTo>
                  <a:lnTo>
                    <a:pt x="591362" y="238645"/>
                  </a:lnTo>
                  <a:lnTo>
                    <a:pt x="591362" y="214261"/>
                  </a:lnTo>
                  <a:lnTo>
                    <a:pt x="403745" y="214261"/>
                  </a:lnTo>
                  <a:lnTo>
                    <a:pt x="403745" y="335457"/>
                  </a:lnTo>
                  <a:lnTo>
                    <a:pt x="621372" y="335457"/>
                  </a:lnTo>
                  <a:lnTo>
                    <a:pt x="621372" y="310692"/>
                  </a:lnTo>
                  <a:lnTo>
                    <a:pt x="621372" y="238645"/>
                  </a:lnTo>
                  <a:lnTo>
                    <a:pt x="621372" y="214261"/>
                  </a:lnTo>
                  <a:close/>
                </a:path>
                <a:path w="9532620" h="340995">
                  <a:moveTo>
                    <a:pt x="621372" y="3759"/>
                  </a:moveTo>
                  <a:lnTo>
                    <a:pt x="590613" y="3759"/>
                  </a:lnTo>
                  <a:lnTo>
                    <a:pt x="590613" y="196253"/>
                  </a:lnTo>
                  <a:lnTo>
                    <a:pt x="621372" y="196253"/>
                  </a:lnTo>
                  <a:lnTo>
                    <a:pt x="621372" y="3759"/>
                  </a:lnTo>
                  <a:close/>
                </a:path>
                <a:path w="9532620" h="340995">
                  <a:moveTo>
                    <a:pt x="1084694" y="131711"/>
                  </a:moveTo>
                  <a:lnTo>
                    <a:pt x="1039964" y="119265"/>
                  </a:lnTo>
                  <a:lnTo>
                    <a:pt x="1001166" y="97142"/>
                  </a:lnTo>
                  <a:lnTo>
                    <a:pt x="982967" y="77673"/>
                  </a:lnTo>
                  <a:lnTo>
                    <a:pt x="973836" y="67919"/>
                  </a:lnTo>
                  <a:lnTo>
                    <a:pt x="963498" y="34150"/>
                  </a:lnTo>
                  <a:lnTo>
                    <a:pt x="963498" y="15392"/>
                  </a:lnTo>
                  <a:lnTo>
                    <a:pt x="931227" y="15392"/>
                  </a:lnTo>
                  <a:lnTo>
                    <a:pt x="931227" y="34150"/>
                  </a:lnTo>
                  <a:lnTo>
                    <a:pt x="921016" y="68389"/>
                  </a:lnTo>
                  <a:lnTo>
                    <a:pt x="893940" y="97561"/>
                  </a:lnTo>
                  <a:lnTo>
                    <a:pt x="855408" y="119418"/>
                  </a:lnTo>
                  <a:lnTo>
                    <a:pt x="810780" y="131711"/>
                  </a:lnTo>
                  <a:lnTo>
                    <a:pt x="823163" y="156476"/>
                  </a:lnTo>
                  <a:lnTo>
                    <a:pt x="861783" y="146113"/>
                  </a:lnTo>
                  <a:lnTo>
                    <a:pt x="897089" y="129032"/>
                  </a:lnTo>
                  <a:lnTo>
                    <a:pt x="926477" y="105981"/>
                  </a:lnTo>
                  <a:lnTo>
                    <a:pt x="947369" y="77673"/>
                  </a:lnTo>
                  <a:lnTo>
                    <a:pt x="968679" y="105816"/>
                  </a:lnTo>
                  <a:lnTo>
                    <a:pt x="998258" y="128892"/>
                  </a:lnTo>
                  <a:lnTo>
                    <a:pt x="1033538" y="146062"/>
                  </a:lnTo>
                  <a:lnTo>
                    <a:pt x="1071943" y="156476"/>
                  </a:lnTo>
                  <a:lnTo>
                    <a:pt x="1084694" y="131711"/>
                  </a:lnTo>
                  <a:close/>
                </a:path>
                <a:path w="9532620" h="340995">
                  <a:moveTo>
                    <a:pt x="1099705" y="218389"/>
                  </a:moveTo>
                  <a:lnTo>
                    <a:pt x="1099337" y="192874"/>
                  </a:lnTo>
                  <a:lnTo>
                    <a:pt x="795401" y="192874"/>
                  </a:lnTo>
                  <a:lnTo>
                    <a:pt x="795401" y="218389"/>
                  </a:lnTo>
                  <a:lnTo>
                    <a:pt x="931227" y="218389"/>
                  </a:lnTo>
                  <a:lnTo>
                    <a:pt x="931227" y="340334"/>
                  </a:lnTo>
                  <a:lnTo>
                    <a:pt x="961999" y="340334"/>
                  </a:lnTo>
                  <a:lnTo>
                    <a:pt x="961999" y="218389"/>
                  </a:lnTo>
                  <a:lnTo>
                    <a:pt x="1099705" y="218389"/>
                  </a:lnTo>
                  <a:close/>
                </a:path>
                <a:path w="9532620" h="340995">
                  <a:moveTo>
                    <a:pt x="1338732" y="167360"/>
                  </a:moveTo>
                  <a:lnTo>
                    <a:pt x="1279537" y="125653"/>
                  </a:lnTo>
                  <a:lnTo>
                    <a:pt x="1256931" y="64541"/>
                  </a:lnTo>
                  <a:lnTo>
                    <a:pt x="1256931" y="52908"/>
                  </a:lnTo>
                  <a:lnTo>
                    <a:pt x="1330845" y="52908"/>
                  </a:lnTo>
                  <a:lnTo>
                    <a:pt x="1330845" y="28143"/>
                  </a:lnTo>
                  <a:lnTo>
                    <a:pt x="1151115" y="28143"/>
                  </a:lnTo>
                  <a:lnTo>
                    <a:pt x="1151115" y="52908"/>
                  </a:lnTo>
                  <a:lnTo>
                    <a:pt x="1226159" y="52908"/>
                  </a:lnTo>
                  <a:lnTo>
                    <a:pt x="1226159" y="64541"/>
                  </a:lnTo>
                  <a:lnTo>
                    <a:pt x="1219974" y="99910"/>
                  </a:lnTo>
                  <a:lnTo>
                    <a:pt x="1202613" y="131902"/>
                  </a:lnTo>
                  <a:lnTo>
                    <a:pt x="1175816" y="158254"/>
                  </a:lnTo>
                  <a:lnTo>
                    <a:pt x="1141361" y="176733"/>
                  </a:lnTo>
                  <a:lnTo>
                    <a:pt x="1157490" y="201129"/>
                  </a:lnTo>
                  <a:lnTo>
                    <a:pt x="1185354" y="186918"/>
                  </a:lnTo>
                  <a:lnTo>
                    <a:pt x="1209319" y="167360"/>
                  </a:lnTo>
                  <a:lnTo>
                    <a:pt x="1228572" y="143294"/>
                  </a:lnTo>
                  <a:lnTo>
                    <a:pt x="1242301" y="115570"/>
                  </a:lnTo>
                  <a:lnTo>
                    <a:pt x="1255852" y="140081"/>
                  </a:lnTo>
                  <a:lnTo>
                    <a:pt x="1274241" y="161353"/>
                  </a:lnTo>
                  <a:lnTo>
                    <a:pt x="1296911" y="178689"/>
                  </a:lnTo>
                  <a:lnTo>
                    <a:pt x="1323340" y="191376"/>
                  </a:lnTo>
                  <a:lnTo>
                    <a:pt x="1338732" y="167360"/>
                  </a:lnTo>
                  <a:close/>
                </a:path>
                <a:path w="9532620" h="340995">
                  <a:moveTo>
                    <a:pt x="1417523" y="3759"/>
                  </a:moveTo>
                  <a:lnTo>
                    <a:pt x="1386382" y="3759"/>
                  </a:lnTo>
                  <a:lnTo>
                    <a:pt x="1386382" y="90805"/>
                  </a:lnTo>
                  <a:lnTo>
                    <a:pt x="1319961" y="90805"/>
                  </a:lnTo>
                  <a:lnTo>
                    <a:pt x="1319961" y="115951"/>
                  </a:lnTo>
                  <a:lnTo>
                    <a:pt x="1386382" y="115951"/>
                  </a:lnTo>
                  <a:lnTo>
                    <a:pt x="1386382" y="204127"/>
                  </a:lnTo>
                  <a:lnTo>
                    <a:pt x="1417523" y="204127"/>
                  </a:lnTo>
                  <a:lnTo>
                    <a:pt x="1417523" y="3759"/>
                  </a:lnTo>
                  <a:close/>
                </a:path>
                <a:path w="9532620" h="340995">
                  <a:moveTo>
                    <a:pt x="1418272" y="277304"/>
                  </a:moveTo>
                  <a:lnTo>
                    <a:pt x="1410512" y="250723"/>
                  </a:lnTo>
                  <a:lnTo>
                    <a:pt x="1396428" y="238277"/>
                  </a:lnTo>
                  <a:lnTo>
                    <a:pt x="1388262" y="231051"/>
                  </a:lnTo>
                  <a:lnTo>
                    <a:pt x="1387881" y="230924"/>
                  </a:lnTo>
                  <a:lnTo>
                    <a:pt x="1387881" y="277304"/>
                  </a:lnTo>
                  <a:lnTo>
                    <a:pt x="1382280" y="293624"/>
                  </a:lnTo>
                  <a:lnTo>
                    <a:pt x="1366164" y="305765"/>
                  </a:lnTo>
                  <a:lnTo>
                    <a:pt x="1340548" y="313334"/>
                  </a:lnTo>
                  <a:lnTo>
                    <a:pt x="1306461" y="315950"/>
                  </a:lnTo>
                  <a:lnTo>
                    <a:pt x="1272362" y="313334"/>
                  </a:lnTo>
                  <a:lnTo>
                    <a:pt x="1246746" y="305765"/>
                  </a:lnTo>
                  <a:lnTo>
                    <a:pt x="1230630" y="293624"/>
                  </a:lnTo>
                  <a:lnTo>
                    <a:pt x="1225029" y="277304"/>
                  </a:lnTo>
                  <a:lnTo>
                    <a:pt x="1230630" y="260908"/>
                  </a:lnTo>
                  <a:lnTo>
                    <a:pt x="1246746" y="248640"/>
                  </a:lnTo>
                  <a:lnTo>
                    <a:pt x="1272362" y="240944"/>
                  </a:lnTo>
                  <a:lnTo>
                    <a:pt x="1306461" y="238277"/>
                  </a:lnTo>
                  <a:lnTo>
                    <a:pt x="1340548" y="240944"/>
                  </a:lnTo>
                  <a:lnTo>
                    <a:pt x="1366164" y="248640"/>
                  </a:lnTo>
                  <a:lnTo>
                    <a:pt x="1382280" y="260908"/>
                  </a:lnTo>
                  <a:lnTo>
                    <a:pt x="1387881" y="277304"/>
                  </a:lnTo>
                  <a:lnTo>
                    <a:pt x="1387881" y="230924"/>
                  </a:lnTo>
                  <a:lnTo>
                    <a:pt x="1353058" y="218833"/>
                  </a:lnTo>
                  <a:lnTo>
                    <a:pt x="1306461" y="214630"/>
                  </a:lnTo>
                  <a:lnTo>
                    <a:pt x="1259801" y="218833"/>
                  </a:lnTo>
                  <a:lnTo>
                    <a:pt x="1224470" y="231051"/>
                  </a:lnTo>
                  <a:lnTo>
                    <a:pt x="1202093" y="250723"/>
                  </a:lnTo>
                  <a:lnTo>
                    <a:pt x="1194269" y="277304"/>
                  </a:lnTo>
                  <a:lnTo>
                    <a:pt x="1202093" y="303872"/>
                  </a:lnTo>
                  <a:lnTo>
                    <a:pt x="1224470" y="323545"/>
                  </a:lnTo>
                  <a:lnTo>
                    <a:pt x="1259801" y="335762"/>
                  </a:lnTo>
                  <a:lnTo>
                    <a:pt x="1306461" y="339966"/>
                  </a:lnTo>
                  <a:lnTo>
                    <a:pt x="1353058" y="335762"/>
                  </a:lnTo>
                  <a:lnTo>
                    <a:pt x="1388262" y="323545"/>
                  </a:lnTo>
                  <a:lnTo>
                    <a:pt x="1396847" y="315950"/>
                  </a:lnTo>
                  <a:lnTo>
                    <a:pt x="1410512" y="303872"/>
                  </a:lnTo>
                  <a:lnTo>
                    <a:pt x="1418272" y="277304"/>
                  </a:lnTo>
                  <a:close/>
                </a:path>
                <a:path w="9532620" h="340995">
                  <a:moveTo>
                    <a:pt x="1755609" y="82181"/>
                  </a:moveTo>
                  <a:lnTo>
                    <a:pt x="1747266" y="53962"/>
                  </a:lnTo>
                  <a:lnTo>
                    <a:pt x="1731327" y="39776"/>
                  </a:lnTo>
                  <a:lnTo>
                    <a:pt x="1724088" y="33350"/>
                  </a:lnTo>
                  <a:lnTo>
                    <a:pt x="1724088" y="82181"/>
                  </a:lnTo>
                  <a:lnTo>
                    <a:pt x="1717979" y="99987"/>
                  </a:lnTo>
                  <a:lnTo>
                    <a:pt x="1700593" y="113182"/>
                  </a:lnTo>
                  <a:lnTo>
                    <a:pt x="1673275" y="121386"/>
                  </a:lnTo>
                  <a:lnTo>
                    <a:pt x="1637411" y="124206"/>
                  </a:lnTo>
                  <a:lnTo>
                    <a:pt x="1601546" y="121386"/>
                  </a:lnTo>
                  <a:lnTo>
                    <a:pt x="1574228" y="113182"/>
                  </a:lnTo>
                  <a:lnTo>
                    <a:pt x="1556842" y="99987"/>
                  </a:lnTo>
                  <a:lnTo>
                    <a:pt x="1550733" y="82181"/>
                  </a:lnTo>
                  <a:lnTo>
                    <a:pt x="1556842" y="64312"/>
                  </a:lnTo>
                  <a:lnTo>
                    <a:pt x="1574228" y="50990"/>
                  </a:lnTo>
                  <a:lnTo>
                    <a:pt x="1601546" y="42659"/>
                  </a:lnTo>
                  <a:lnTo>
                    <a:pt x="1637411" y="39776"/>
                  </a:lnTo>
                  <a:lnTo>
                    <a:pt x="1673275" y="42659"/>
                  </a:lnTo>
                  <a:lnTo>
                    <a:pt x="1700593" y="50990"/>
                  </a:lnTo>
                  <a:lnTo>
                    <a:pt x="1717979" y="64312"/>
                  </a:lnTo>
                  <a:lnTo>
                    <a:pt x="1724088" y="82181"/>
                  </a:lnTo>
                  <a:lnTo>
                    <a:pt x="1724088" y="33350"/>
                  </a:lnTo>
                  <a:lnTo>
                    <a:pt x="1723529" y="32842"/>
                  </a:lnTo>
                  <a:lnTo>
                    <a:pt x="1686267" y="19596"/>
                  </a:lnTo>
                  <a:lnTo>
                    <a:pt x="1637411" y="15011"/>
                  </a:lnTo>
                  <a:lnTo>
                    <a:pt x="1588554" y="19596"/>
                  </a:lnTo>
                  <a:lnTo>
                    <a:pt x="1551292" y="32842"/>
                  </a:lnTo>
                  <a:lnTo>
                    <a:pt x="1527556" y="53962"/>
                  </a:lnTo>
                  <a:lnTo>
                    <a:pt x="1519212" y="82181"/>
                  </a:lnTo>
                  <a:lnTo>
                    <a:pt x="1527556" y="110350"/>
                  </a:lnTo>
                  <a:lnTo>
                    <a:pt x="1551292" y="131330"/>
                  </a:lnTo>
                  <a:lnTo>
                    <a:pt x="1588554" y="144449"/>
                  </a:lnTo>
                  <a:lnTo>
                    <a:pt x="1637411" y="148971"/>
                  </a:lnTo>
                  <a:lnTo>
                    <a:pt x="1686267" y="144449"/>
                  </a:lnTo>
                  <a:lnTo>
                    <a:pt x="1723529" y="131330"/>
                  </a:lnTo>
                  <a:lnTo>
                    <a:pt x="1731594" y="124206"/>
                  </a:lnTo>
                  <a:lnTo>
                    <a:pt x="1747266" y="110350"/>
                  </a:lnTo>
                  <a:lnTo>
                    <a:pt x="1755609" y="82181"/>
                  </a:lnTo>
                  <a:close/>
                </a:path>
                <a:path w="9532620" h="340995">
                  <a:moveTo>
                    <a:pt x="1755978" y="307314"/>
                  </a:moveTo>
                  <a:lnTo>
                    <a:pt x="1555229" y="307314"/>
                  </a:lnTo>
                  <a:lnTo>
                    <a:pt x="1555229" y="234899"/>
                  </a:lnTo>
                  <a:lnTo>
                    <a:pt x="1524469" y="234899"/>
                  </a:lnTo>
                  <a:lnTo>
                    <a:pt x="1524469" y="332460"/>
                  </a:lnTo>
                  <a:lnTo>
                    <a:pt x="1755978" y="332460"/>
                  </a:lnTo>
                  <a:lnTo>
                    <a:pt x="1755978" y="307314"/>
                  </a:lnTo>
                  <a:close/>
                </a:path>
                <a:path w="9532620" h="340995">
                  <a:moveTo>
                    <a:pt x="1789379" y="180492"/>
                  </a:moveTo>
                  <a:lnTo>
                    <a:pt x="1485061" y="180492"/>
                  </a:lnTo>
                  <a:lnTo>
                    <a:pt x="1485061" y="205257"/>
                  </a:lnTo>
                  <a:lnTo>
                    <a:pt x="1789379" y="205257"/>
                  </a:lnTo>
                  <a:lnTo>
                    <a:pt x="1789379" y="180492"/>
                  </a:lnTo>
                  <a:close/>
                </a:path>
                <a:path w="9532620" h="340995">
                  <a:moveTo>
                    <a:pt x="2203246" y="31546"/>
                  </a:moveTo>
                  <a:lnTo>
                    <a:pt x="1971357" y="31546"/>
                  </a:lnTo>
                  <a:lnTo>
                    <a:pt x="1971357" y="55676"/>
                  </a:lnTo>
                  <a:lnTo>
                    <a:pt x="1971357" y="164896"/>
                  </a:lnTo>
                  <a:lnTo>
                    <a:pt x="1971357" y="189026"/>
                  </a:lnTo>
                  <a:lnTo>
                    <a:pt x="2203246" y="189026"/>
                  </a:lnTo>
                  <a:lnTo>
                    <a:pt x="2203246" y="165100"/>
                  </a:lnTo>
                  <a:lnTo>
                    <a:pt x="2203246" y="164896"/>
                  </a:lnTo>
                  <a:lnTo>
                    <a:pt x="2203246" y="55918"/>
                  </a:lnTo>
                  <a:lnTo>
                    <a:pt x="2173236" y="55918"/>
                  </a:lnTo>
                  <a:lnTo>
                    <a:pt x="2173236" y="164896"/>
                  </a:lnTo>
                  <a:lnTo>
                    <a:pt x="2000999" y="164896"/>
                  </a:lnTo>
                  <a:lnTo>
                    <a:pt x="2000999" y="55676"/>
                  </a:lnTo>
                  <a:lnTo>
                    <a:pt x="2203246" y="55676"/>
                  </a:lnTo>
                  <a:lnTo>
                    <a:pt x="2203246" y="31546"/>
                  </a:lnTo>
                  <a:close/>
                </a:path>
                <a:path w="9532620" h="340995">
                  <a:moveTo>
                    <a:pt x="2240394" y="271297"/>
                  </a:moveTo>
                  <a:lnTo>
                    <a:pt x="2103069" y="271297"/>
                  </a:lnTo>
                  <a:lnTo>
                    <a:pt x="2103069" y="189496"/>
                  </a:lnTo>
                  <a:lnTo>
                    <a:pt x="2071916" y="189496"/>
                  </a:lnTo>
                  <a:lnTo>
                    <a:pt x="2071916" y="271297"/>
                  </a:lnTo>
                  <a:lnTo>
                    <a:pt x="1935340" y="271297"/>
                  </a:lnTo>
                  <a:lnTo>
                    <a:pt x="1935340" y="296811"/>
                  </a:lnTo>
                  <a:lnTo>
                    <a:pt x="2240394" y="296811"/>
                  </a:lnTo>
                  <a:lnTo>
                    <a:pt x="2240394" y="271297"/>
                  </a:lnTo>
                  <a:close/>
                </a:path>
                <a:path w="9532620" h="340995">
                  <a:moveTo>
                    <a:pt x="2464028" y="99822"/>
                  </a:moveTo>
                  <a:lnTo>
                    <a:pt x="2457437" y="67932"/>
                  </a:lnTo>
                  <a:lnTo>
                    <a:pt x="2441854" y="46913"/>
                  </a:lnTo>
                  <a:lnTo>
                    <a:pt x="2439085" y="43154"/>
                  </a:lnTo>
                  <a:lnTo>
                    <a:pt x="2434018" y="40246"/>
                  </a:lnTo>
                  <a:lnTo>
                    <a:pt x="2434018" y="99822"/>
                  </a:lnTo>
                  <a:lnTo>
                    <a:pt x="2429675" y="121221"/>
                  </a:lnTo>
                  <a:lnTo>
                    <a:pt x="2417597" y="137947"/>
                  </a:lnTo>
                  <a:lnTo>
                    <a:pt x="2399195" y="148831"/>
                  </a:lnTo>
                  <a:lnTo>
                    <a:pt x="2375852" y="152717"/>
                  </a:lnTo>
                  <a:lnTo>
                    <a:pt x="2352802" y="148831"/>
                  </a:lnTo>
                  <a:lnTo>
                    <a:pt x="2334628" y="137947"/>
                  </a:lnTo>
                  <a:lnTo>
                    <a:pt x="2322715" y="121221"/>
                  </a:lnTo>
                  <a:lnTo>
                    <a:pt x="2318448" y="99822"/>
                  </a:lnTo>
                  <a:lnTo>
                    <a:pt x="2322715" y="78574"/>
                  </a:lnTo>
                  <a:lnTo>
                    <a:pt x="2334628" y="61823"/>
                  </a:lnTo>
                  <a:lnTo>
                    <a:pt x="2352802" y="50850"/>
                  </a:lnTo>
                  <a:lnTo>
                    <a:pt x="2375852" y="46913"/>
                  </a:lnTo>
                  <a:lnTo>
                    <a:pt x="2399195" y="50850"/>
                  </a:lnTo>
                  <a:lnTo>
                    <a:pt x="2417597" y="61823"/>
                  </a:lnTo>
                  <a:lnTo>
                    <a:pt x="2429675" y="78574"/>
                  </a:lnTo>
                  <a:lnTo>
                    <a:pt x="2434018" y="99822"/>
                  </a:lnTo>
                  <a:lnTo>
                    <a:pt x="2434018" y="40246"/>
                  </a:lnTo>
                  <a:lnTo>
                    <a:pt x="2411158" y="27101"/>
                  </a:lnTo>
                  <a:lnTo>
                    <a:pt x="2375852" y="21399"/>
                  </a:lnTo>
                  <a:lnTo>
                    <a:pt x="2340826" y="27101"/>
                  </a:lnTo>
                  <a:lnTo>
                    <a:pt x="2313140" y="43154"/>
                  </a:lnTo>
                  <a:lnTo>
                    <a:pt x="2294966" y="67932"/>
                  </a:lnTo>
                  <a:lnTo>
                    <a:pt x="2288425" y="99822"/>
                  </a:lnTo>
                  <a:lnTo>
                    <a:pt x="2294966" y="131699"/>
                  </a:lnTo>
                  <a:lnTo>
                    <a:pt x="2313140" y="156476"/>
                  </a:lnTo>
                  <a:lnTo>
                    <a:pt x="2340826" y="172529"/>
                  </a:lnTo>
                  <a:lnTo>
                    <a:pt x="2375852" y="178244"/>
                  </a:lnTo>
                  <a:lnTo>
                    <a:pt x="2411158" y="172529"/>
                  </a:lnTo>
                  <a:lnTo>
                    <a:pt x="2439085" y="156476"/>
                  </a:lnTo>
                  <a:lnTo>
                    <a:pt x="2441854" y="152717"/>
                  </a:lnTo>
                  <a:lnTo>
                    <a:pt x="2457437" y="131699"/>
                  </a:lnTo>
                  <a:lnTo>
                    <a:pt x="2464028" y="99822"/>
                  </a:lnTo>
                  <a:close/>
                </a:path>
                <a:path w="9532620" h="340995">
                  <a:moveTo>
                    <a:pt x="2556713" y="214261"/>
                  </a:moveTo>
                  <a:lnTo>
                    <a:pt x="2526703" y="214261"/>
                  </a:lnTo>
                  <a:lnTo>
                    <a:pt x="2526703" y="238645"/>
                  </a:lnTo>
                  <a:lnTo>
                    <a:pt x="2526703" y="310692"/>
                  </a:lnTo>
                  <a:lnTo>
                    <a:pt x="2369096" y="310692"/>
                  </a:lnTo>
                  <a:lnTo>
                    <a:pt x="2369096" y="238645"/>
                  </a:lnTo>
                  <a:lnTo>
                    <a:pt x="2526703" y="238645"/>
                  </a:lnTo>
                  <a:lnTo>
                    <a:pt x="2526703" y="214261"/>
                  </a:lnTo>
                  <a:lnTo>
                    <a:pt x="2339086" y="214261"/>
                  </a:lnTo>
                  <a:lnTo>
                    <a:pt x="2339086" y="335457"/>
                  </a:lnTo>
                  <a:lnTo>
                    <a:pt x="2556713" y="335457"/>
                  </a:lnTo>
                  <a:lnTo>
                    <a:pt x="2556713" y="310692"/>
                  </a:lnTo>
                  <a:lnTo>
                    <a:pt x="2556713" y="238645"/>
                  </a:lnTo>
                  <a:lnTo>
                    <a:pt x="2556713" y="214261"/>
                  </a:lnTo>
                  <a:close/>
                </a:path>
                <a:path w="9532620" h="340995">
                  <a:moveTo>
                    <a:pt x="2556713" y="3759"/>
                  </a:moveTo>
                  <a:lnTo>
                    <a:pt x="2525941" y="3759"/>
                  </a:lnTo>
                  <a:lnTo>
                    <a:pt x="2525941" y="196253"/>
                  </a:lnTo>
                  <a:lnTo>
                    <a:pt x="2556713" y="196253"/>
                  </a:lnTo>
                  <a:lnTo>
                    <a:pt x="2556713" y="3759"/>
                  </a:lnTo>
                  <a:close/>
                </a:path>
                <a:path w="9532620" h="340995">
                  <a:moveTo>
                    <a:pt x="2825000" y="107315"/>
                  </a:moveTo>
                  <a:lnTo>
                    <a:pt x="2818320" y="75006"/>
                  </a:lnTo>
                  <a:lnTo>
                    <a:pt x="2802966" y="54419"/>
                  </a:lnTo>
                  <a:lnTo>
                    <a:pt x="2799677" y="49999"/>
                  </a:lnTo>
                  <a:lnTo>
                    <a:pt x="2794990" y="47358"/>
                  </a:lnTo>
                  <a:lnTo>
                    <a:pt x="2794990" y="107315"/>
                  </a:lnTo>
                  <a:lnTo>
                    <a:pt x="2790507" y="128727"/>
                  </a:lnTo>
                  <a:lnTo>
                    <a:pt x="2778048" y="145453"/>
                  </a:lnTo>
                  <a:lnTo>
                    <a:pt x="2759049" y="156337"/>
                  </a:lnTo>
                  <a:lnTo>
                    <a:pt x="2734945" y="160223"/>
                  </a:lnTo>
                  <a:lnTo>
                    <a:pt x="2710840" y="156337"/>
                  </a:lnTo>
                  <a:lnTo>
                    <a:pt x="2691841" y="145453"/>
                  </a:lnTo>
                  <a:lnTo>
                    <a:pt x="2679382" y="128727"/>
                  </a:lnTo>
                  <a:lnTo>
                    <a:pt x="2674912" y="107315"/>
                  </a:lnTo>
                  <a:lnTo>
                    <a:pt x="2679382" y="85763"/>
                  </a:lnTo>
                  <a:lnTo>
                    <a:pt x="2691841" y="69049"/>
                  </a:lnTo>
                  <a:lnTo>
                    <a:pt x="2710840" y="58242"/>
                  </a:lnTo>
                  <a:lnTo>
                    <a:pt x="2734945" y="54419"/>
                  </a:lnTo>
                  <a:lnTo>
                    <a:pt x="2759049" y="58242"/>
                  </a:lnTo>
                  <a:lnTo>
                    <a:pt x="2778048" y="69049"/>
                  </a:lnTo>
                  <a:lnTo>
                    <a:pt x="2790507" y="85763"/>
                  </a:lnTo>
                  <a:lnTo>
                    <a:pt x="2794990" y="107315"/>
                  </a:lnTo>
                  <a:lnTo>
                    <a:pt x="2794990" y="47358"/>
                  </a:lnTo>
                  <a:lnTo>
                    <a:pt x="2771178" y="33870"/>
                  </a:lnTo>
                  <a:lnTo>
                    <a:pt x="2734945" y="28143"/>
                  </a:lnTo>
                  <a:lnTo>
                    <a:pt x="2698877" y="33870"/>
                  </a:lnTo>
                  <a:lnTo>
                    <a:pt x="2670365" y="49999"/>
                  </a:lnTo>
                  <a:lnTo>
                    <a:pt x="2651633" y="75006"/>
                  </a:lnTo>
                  <a:lnTo>
                    <a:pt x="2644889" y="107315"/>
                  </a:lnTo>
                  <a:lnTo>
                    <a:pt x="2651633" y="139484"/>
                  </a:lnTo>
                  <a:lnTo>
                    <a:pt x="2670365" y="164490"/>
                  </a:lnTo>
                  <a:lnTo>
                    <a:pt x="2698877" y="180721"/>
                  </a:lnTo>
                  <a:lnTo>
                    <a:pt x="2734945" y="186499"/>
                  </a:lnTo>
                  <a:lnTo>
                    <a:pt x="2771178" y="180721"/>
                  </a:lnTo>
                  <a:lnTo>
                    <a:pt x="2799677" y="164490"/>
                  </a:lnTo>
                  <a:lnTo>
                    <a:pt x="2802852" y="160223"/>
                  </a:lnTo>
                  <a:lnTo>
                    <a:pt x="2818320" y="139484"/>
                  </a:lnTo>
                  <a:lnTo>
                    <a:pt x="2825000" y="107315"/>
                  </a:lnTo>
                  <a:close/>
                </a:path>
                <a:path w="9532620" h="340995">
                  <a:moveTo>
                    <a:pt x="2849765" y="252158"/>
                  </a:moveTo>
                  <a:lnTo>
                    <a:pt x="2847136" y="229273"/>
                  </a:lnTo>
                  <a:lnTo>
                    <a:pt x="2790482" y="235839"/>
                  </a:lnTo>
                  <a:lnTo>
                    <a:pt x="2732925" y="239306"/>
                  </a:lnTo>
                  <a:lnTo>
                    <a:pt x="2677706" y="240665"/>
                  </a:lnTo>
                  <a:lnTo>
                    <a:pt x="2628011" y="240906"/>
                  </a:lnTo>
                  <a:lnTo>
                    <a:pt x="2631757" y="266788"/>
                  </a:lnTo>
                  <a:lnTo>
                    <a:pt x="2680805" y="266509"/>
                  </a:lnTo>
                  <a:lnTo>
                    <a:pt x="2735135" y="264820"/>
                  </a:lnTo>
                  <a:lnTo>
                    <a:pt x="2792272" y="260464"/>
                  </a:lnTo>
                  <a:lnTo>
                    <a:pt x="2849765" y="252158"/>
                  </a:lnTo>
                  <a:close/>
                </a:path>
                <a:path w="9532620" h="340995">
                  <a:moveTo>
                    <a:pt x="2900045" y="3378"/>
                  </a:moveTo>
                  <a:lnTo>
                    <a:pt x="2869285" y="3378"/>
                  </a:lnTo>
                  <a:lnTo>
                    <a:pt x="2869285" y="340715"/>
                  </a:lnTo>
                  <a:lnTo>
                    <a:pt x="2900045" y="340715"/>
                  </a:lnTo>
                  <a:lnTo>
                    <a:pt x="2900045" y="3378"/>
                  </a:lnTo>
                  <a:close/>
                </a:path>
                <a:path w="9532620" h="340995">
                  <a:moveTo>
                    <a:pt x="3362541" y="142595"/>
                  </a:moveTo>
                  <a:lnTo>
                    <a:pt x="3319170" y="130873"/>
                  </a:lnTo>
                  <a:lnTo>
                    <a:pt x="3281578" y="110185"/>
                  </a:lnTo>
                  <a:lnTo>
                    <a:pt x="3262122" y="90055"/>
                  </a:lnTo>
                  <a:lnTo>
                    <a:pt x="3255099" y="82804"/>
                  </a:lnTo>
                  <a:lnTo>
                    <a:pt x="3245091" y="51041"/>
                  </a:lnTo>
                  <a:lnTo>
                    <a:pt x="3245091" y="49161"/>
                  </a:lnTo>
                  <a:lnTo>
                    <a:pt x="3350526" y="49161"/>
                  </a:lnTo>
                  <a:lnTo>
                    <a:pt x="3350526" y="24396"/>
                  </a:lnTo>
                  <a:lnTo>
                    <a:pt x="3104756" y="24396"/>
                  </a:lnTo>
                  <a:lnTo>
                    <a:pt x="3104756" y="49161"/>
                  </a:lnTo>
                  <a:lnTo>
                    <a:pt x="3210941" y="49161"/>
                  </a:lnTo>
                  <a:lnTo>
                    <a:pt x="3210941" y="51041"/>
                  </a:lnTo>
                  <a:lnTo>
                    <a:pt x="3200946" y="82804"/>
                  </a:lnTo>
                  <a:lnTo>
                    <a:pt x="3174542" y="110185"/>
                  </a:lnTo>
                  <a:lnTo>
                    <a:pt x="3137179" y="130873"/>
                  </a:lnTo>
                  <a:lnTo>
                    <a:pt x="3094253" y="142595"/>
                  </a:lnTo>
                  <a:lnTo>
                    <a:pt x="3105874" y="166979"/>
                  </a:lnTo>
                  <a:lnTo>
                    <a:pt x="3144088" y="156756"/>
                  </a:lnTo>
                  <a:lnTo>
                    <a:pt x="3178860" y="140055"/>
                  </a:lnTo>
                  <a:lnTo>
                    <a:pt x="3207715" y="117589"/>
                  </a:lnTo>
                  <a:lnTo>
                    <a:pt x="3228200" y="90055"/>
                  </a:lnTo>
                  <a:lnTo>
                    <a:pt x="3248533" y="117589"/>
                  </a:lnTo>
                  <a:lnTo>
                    <a:pt x="3277400" y="140055"/>
                  </a:lnTo>
                  <a:lnTo>
                    <a:pt x="3312261" y="156756"/>
                  </a:lnTo>
                  <a:lnTo>
                    <a:pt x="3350526" y="166979"/>
                  </a:lnTo>
                  <a:lnTo>
                    <a:pt x="3362541" y="142595"/>
                  </a:lnTo>
                  <a:close/>
                </a:path>
                <a:path w="9532620" h="340995">
                  <a:moveTo>
                    <a:pt x="3380549" y="220268"/>
                  </a:moveTo>
                  <a:lnTo>
                    <a:pt x="3380168" y="195122"/>
                  </a:lnTo>
                  <a:lnTo>
                    <a:pt x="3076232" y="195122"/>
                  </a:lnTo>
                  <a:lnTo>
                    <a:pt x="3076232" y="220268"/>
                  </a:lnTo>
                  <a:lnTo>
                    <a:pt x="3212071" y="220268"/>
                  </a:lnTo>
                  <a:lnTo>
                    <a:pt x="3212071" y="339966"/>
                  </a:lnTo>
                  <a:lnTo>
                    <a:pt x="3242843" y="339966"/>
                  </a:lnTo>
                  <a:lnTo>
                    <a:pt x="3242843" y="220268"/>
                  </a:lnTo>
                  <a:lnTo>
                    <a:pt x="3380549" y="220268"/>
                  </a:lnTo>
                  <a:close/>
                </a:path>
                <a:path w="9532620" h="340995">
                  <a:moveTo>
                    <a:pt x="3633444" y="165100"/>
                  </a:moveTo>
                  <a:lnTo>
                    <a:pt x="3599510" y="150406"/>
                  </a:lnTo>
                  <a:lnTo>
                    <a:pt x="3572713" y="129133"/>
                  </a:lnTo>
                  <a:lnTo>
                    <a:pt x="3565169" y="117830"/>
                  </a:lnTo>
                  <a:lnTo>
                    <a:pt x="3554984" y="102577"/>
                  </a:lnTo>
                  <a:lnTo>
                    <a:pt x="3548278" y="72047"/>
                  </a:lnTo>
                  <a:lnTo>
                    <a:pt x="3625951" y="72047"/>
                  </a:lnTo>
                  <a:lnTo>
                    <a:pt x="3625951" y="47282"/>
                  </a:lnTo>
                  <a:lnTo>
                    <a:pt x="3548278" y="47282"/>
                  </a:lnTo>
                  <a:lnTo>
                    <a:pt x="3548278" y="6007"/>
                  </a:lnTo>
                  <a:lnTo>
                    <a:pt x="3517506" y="6007"/>
                  </a:lnTo>
                  <a:lnTo>
                    <a:pt x="3517506" y="47282"/>
                  </a:lnTo>
                  <a:lnTo>
                    <a:pt x="3440963" y="47282"/>
                  </a:lnTo>
                  <a:lnTo>
                    <a:pt x="3440963" y="72047"/>
                  </a:lnTo>
                  <a:lnTo>
                    <a:pt x="3517506" y="72047"/>
                  </a:lnTo>
                  <a:lnTo>
                    <a:pt x="3510965" y="103682"/>
                  </a:lnTo>
                  <a:lnTo>
                    <a:pt x="3493579" y="131241"/>
                  </a:lnTo>
                  <a:lnTo>
                    <a:pt x="3467062" y="153314"/>
                  </a:lnTo>
                  <a:lnTo>
                    <a:pt x="3433076" y="168478"/>
                  </a:lnTo>
                  <a:lnTo>
                    <a:pt x="3447338" y="192493"/>
                  </a:lnTo>
                  <a:lnTo>
                    <a:pt x="3475647" y="180403"/>
                  </a:lnTo>
                  <a:lnTo>
                    <a:pt x="3499866" y="163601"/>
                  </a:lnTo>
                  <a:lnTo>
                    <a:pt x="3519309" y="142582"/>
                  </a:lnTo>
                  <a:lnTo>
                    <a:pt x="3533267" y="117830"/>
                  </a:lnTo>
                  <a:lnTo>
                    <a:pt x="3547592" y="141312"/>
                  </a:lnTo>
                  <a:lnTo>
                    <a:pt x="3567087" y="161302"/>
                  </a:lnTo>
                  <a:lnTo>
                    <a:pt x="3591153" y="177292"/>
                  </a:lnTo>
                  <a:lnTo>
                    <a:pt x="3619195" y="188747"/>
                  </a:lnTo>
                  <a:lnTo>
                    <a:pt x="3633444" y="165100"/>
                  </a:lnTo>
                  <a:close/>
                </a:path>
                <a:path w="9532620" h="340995">
                  <a:moveTo>
                    <a:pt x="3645077" y="256286"/>
                  </a:moveTo>
                  <a:lnTo>
                    <a:pt x="3643490" y="242404"/>
                  </a:lnTo>
                  <a:lnTo>
                    <a:pt x="3642461" y="233400"/>
                  </a:lnTo>
                  <a:lnTo>
                    <a:pt x="3619512" y="236601"/>
                  </a:lnTo>
                  <a:lnTo>
                    <a:pt x="3595928" y="239026"/>
                  </a:lnTo>
                  <a:lnTo>
                    <a:pt x="3572065" y="240893"/>
                  </a:lnTo>
                  <a:lnTo>
                    <a:pt x="3548278" y="242404"/>
                  </a:lnTo>
                  <a:lnTo>
                    <a:pt x="3548278" y="181241"/>
                  </a:lnTo>
                  <a:lnTo>
                    <a:pt x="3517506" y="181241"/>
                  </a:lnTo>
                  <a:lnTo>
                    <a:pt x="3517506" y="243903"/>
                  </a:lnTo>
                  <a:lnTo>
                    <a:pt x="3492233" y="244551"/>
                  </a:lnTo>
                  <a:lnTo>
                    <a:pt x="3422942" y="245033"/>
                  </a:lnTo>
                  <a:lnTo>
                    <a:pt x="3427069" y="270916"/>
                  </a:lnTo>
                  <a:lnTo>
                    <a:pt x="3475863" y="270433"/>
                  </a:lnTo>
                  <a:lnTo>
                    <a:pt x="3530308" y="268668"/>
                  </a:lnTo>
                  <a:lnTo>
                    <a:pt x="3587648" y="264375"/>
                  </a:lnTo>
                  <a:lnTo>
                    <a:pt x="3645077" y="256286"/>
                  </a:lnTo>
                  <a:close/>
                </a:path>
                <a:path w="9532620" h="340995">
                  <a:moveTo>
                    <a:pt x="3695357" y="3378"/>
                  </a:moveTo>
                  <a:lnTo>
                    <a:pt x="3664597" y="3378"/>
                  </a:lnTo>
                  <a:lnTo>
                    <a:pt x="3664597" y="340334"/>
                  </a:lnTo>
                  <a:lnTo>
                    <a:pt x="3695357" y="340334"/>
                  </a:lnTo>
                  <a:lnTo>
                    <a:pt x="3695357" y="3378"/>
                  </a:lnTo>
                  <a:close/>
                </a:path>
                <a:path w="9532620" h="340995">
                  <a:moveTo>
                    <a:pt x="3966654" y="242404"/>
                  </a:moveTo>
                  <a:lnTo>
                    <a:pt x="3932466" y="219011"/>
                  </a:lnTo>
                  <a:lnTo>
                    <a:pt x="3904831" y="185839"/>
                  </a:lnTo>
                  <a:lnTo>
                    <a:pt x="3894455" y="163982"/>
                  </a:lnTo>
                  <a:lnTo>
                    <a:pt x="3886339" y="146900"/>
                  </a:lnTo>
                  <a:lnTo>
                    <a:pt x="3879596" y="106197"/>
                  </a:lnTo>
                  <a:lnTo>
                    <a:pt x="3879596" y="63423"/>
                  </a:lnTo>
                  <a:lnTo>
                    <a:pt x="3954272" y="63423"/>
                  </a:lnTo>
                  <a:lnTo>
                    <a:pt x="3954272" y="37909"/>
                  </a:lnTo>
                  <a:lnTo>
                    <a:pt x="3772281" y="37909"/>
                  </a:lnTo>
                  <a:lnTo>
                    <a:pt x="3772281" y="63423"/>
                  </a:lnTo>
                  <a:lnTo>
                    <a:pt x="3849205" y="63423"/>
                  </a:lnTo>
                  <a:lnTo>
                    <a:pt x="3849205" y="106197"/>
                  </a:lnTo>
                  <a:lnTo>
                    <a:pt x="3842118" y="149504"/>
                  </a:lnTo>
                  <a:lnTo>
                    <a:pt x="3822941" y="190995"/>
                  </a:lnTo>
                  <a:lnTo>
                    <a:pt x="3794747" y="226288"/>
                  </a:lnTo>
                  <a:lnTo>
                    <a:pt x="3760647" y="251028"/>
                  </a:lnTo>
                  <a:lnTo>
                    <a:pt x="3778669" y="275424"/>
                  </a:lnTo>
                  <a:lnTo>
                    <a:pt x="3805910" y="256692"/>
                  </a:lnTo>
                  <a:lnTo>
                    <a:pt x="3830066" y="230822"/>
                  </a:lnTo>
                  <a:lnTo>
                    <a:pt x="3850005" y="199390"/>
                  </a:lnTo>
                  <a:lnTo>
                    <a:pt x="3864584" y="163982"/>
                  </a:lnTo>
                  <a:lnTo>
                    <a:pt x="3878999" y="196456"/>
                  </a:lnTo>
                  <a:lnTo>
                    <a:pt x="3898506" y="225425"/>
                  </a:lnTo>
                  <a:lnTo>
                    <a:pt x="3922153" y="249466"/>
                  </a:lnTo>
                  <a:lnTo>
                    <a:pt x="3949014" y="267169"/>
                  </a:lnTo>
                  <a:lnTo>
                    <a:pt x="3966654" y="242404"/>
                  </a:lnTo>
                  <a:close/>
                </a:path>
                <a:path w="9532620" h="340995">
                  <a:moveTo>
                    <a:pt x="4080726" y="139217"/>
                  </a:moveTo>
                  <a:lnTo>
                    <a:pt x="4025188" y="139217"/>
                  </a:lnTo>
                  <a:lnTo>
                    <a:pt x="4025188" y="3759"/>
                  </a:lnTo>
                  <a:lnTo>
                    <a:pt x="3994416" y="3759"/>
                  </a:lnTo>
                  <a:lnTo>
                    <a:pt x="3994416" y="339966"/>
                  </a:lnTo>
                  <a:lnTo>
                    <a:pt x="4025188" y="339966"/>
                  </a:lnTo>
                  <a:lnTo>
                    <a:pt x="4025188" y="165100"/>
                  </a:lnTo>
                  <a:lnTo>
                    <a:pt x="4080726" y="165100"/>
                  </a:lnTo>
                  <a:lnTo>
                    <a:pt x="4080726" y="139217"/>
                  </a:lnTo>
                  <a:close/>
                </a:path>
                <a:path w="9532620" h="340995">
                  <a:moveTo>
                    <a:pt x="4283341" y="39408"/>
                  </a:moveTo>
                  <a:lnTo>
                    <a:pt x="4129506" y="39408"/>
                  </a:lnTo>
                  <a:lnTo>
                    <a:pt x="4129506" y="64922"/>
                  </a:lnTo>
                  <a:lnTo>
                    <a:pt x="4252950" y="64922"/>
                  </a:lnTo>
                  <a:lnTo>
                    <a:pt x="4243984" y="110794"/>
                  </a:lnTo>
                  <a:lnTo>
                    <a:pt x="4225620" y="152768"/>
                  </a:lnTo>
                  <a:lnTo>
                    <a:pt x="4197807" y="190525"/>
                  </a:lnTo>
                  <a:lnTo>
                    <a:pt x="4160532" y="223748"/>
                  </a:lnTo>
                  <a:lnTo>
                    <a:pt x="4113746" y="252158"/>
                  </a:lnTo>
                  <a:lnTo>
                    <a:pt x="4130624" y="276174"/>
                  </a:lnTo>
                  <a:lnTo>
                    <a:pt x="4179722" y="246392"/>
                  </a:lnTo>
                  <a:lnTo>
                    <a:pt x="4218584" y="211874"/>
                  </a:lnTo>
                  <a:lnTo>
                    <a:pt x="4247794" y="173266"/>
                  </a:lnTo>
                  <a:lnTo>
                    <a:pt x="4267936" y="131229"/>
                  </a:lnTo>
                  <a:lnTo>
                    <a:pt x="4279582" y="86385"/>
                  </a:lnTo>
                  <a:lnTo>
                    <a:pt x="4283341" y="39408"/>
                  </a:lnTo>
                  <a:close/>
                </a:path>
                <a:path w="9532620" h="340995">
                  <a:moveTo>
                    <a:pt x="4424426" y="139966"/>
                  </a:moveTo>
                  <a:lnTo>
                    <a:pt x="4370400" y="139966"/>
                  </a:lnTo>
                  <a:lnTo>
                    <a:pt x="4370400" y="3378"/>
                  </a:lnTo>
                  <a:lnTo>
                    <a:pt x="4339628" y="3378"/>
                  </a:lnTo>
                  <a:lnTo>
                    <a:pt x="4339628" y="339966"/>
                  </a:lnTo>
                  <a:lnTo>
                    <a:pt x="4370400" y="339966"/>
                  </a:lnTo>
                  <a:lnTo>
                    <a:pt x="4370400" y="165481"/>
                  </a:lnTo>
                  <a:lnTo>
                    <a:pt x="4424426" y="165481"/>
                  </a:lnTo>
                  <a:lnTo>
                    <a:pt x="4424426" y="139966"/>
                  </a:lnTo>
                  <a:close/>
                </a:path>
                <a:path w="9532620" h="340995">
                  <a:moveTo>
                    <a:pt x="4850904" y="131711"/>
                  </a:moveTo>
                  <a:lnTo>
                    <a:pt x="4806162" y="119265"/>
                  </a:lnTo>
                  <a:lnTo>
                    <a:pt x="4767364" y="97142"/>
                  </a:lnTo>
                  <a:lnTo>
                    <a:pt x="4749165" y="77673"/>
                  </a:lnTo>
                  <a:lnTo>
                    <a:pt x="4740046" y="67919"/>
                  </a:lnTo>
                  <a:lnTo>
                    <a:pt x="4729708" y="34150"/>
                  </a:lnTo>
                  <a:lnTo>
                    <a:pt x="4729708" y="15392"/>
                  </a:lnTo>
                  <a:lnTo>
                    <a:pt x="4697438" y="15392"/>
                  </a:lnTo>
                  <a:lnTo>
                    <a:pt x="4697438" y="34150"/>
                  </a:lnTo>
                  <a:lnTo>
                    <a:pt x="4687214" y="68389"/>
                  </a:lnTo>
                  <a:lnTo>
                    <a:pt x="4660150" y="97561"/>
                  </a:lnTo>
                  <a:lnTo>
                    <a:pt x="4621606" y="119418"/>
                  </a:lnTo>
                  <a:lnTo>
                    <a:pt x="4576991" y="131711"/>
                  </a:lnTo>
                  <a:lnTo>
                    <a:pt x="4589373" y="156476"/>
                  </a:lnTo>
                  <a:lnTo>
                    <a:pt x="4627981" y="146113"/>
                  </a:lnTo>
                  <a:lnTo>
                    <a:pt x="4663287" y="129032"/>
                  </a:lnTo>
                  <a:lnTo>
                    <a:pt x="4692688" y="105981"/>
                  </a:lnTo>
                  <a:lnTo>
                    <a:pt x="4713567" y="77673"/>
                  </a:lnTo>
                  <a:lnTo>
                    <a:pt x="4734877" y="105816"/>
                  </a:lnTo>
                  <a:lnTo>
                    <a:pt x="4764456" y="128892"/>
                  </a:lnTo>
                  <a:lnTo>
                    <a:pt x="4799736" y="146062"/>
                  </a:lnTo>
                  <a:lnTo>
                    <a:pt x="4838141" y="156476"/>
                  </a:lnTo>
                  <a:lnTo>
                    <a:pt x="4850904" y="131711"/>
                  </a:lnTo>
                  <a:close/>
                </a:path>
                <a:path w="9532620" h="340995">
                  <a:moveTo>
                    <a:pt x="4865916" y="218389"/>
                  </a:moveTo>
                  <a:lnTo>
                    <a:pt x="4865535" y="192874"/>
                  </a:lnTo>
                  <a:lnTo>
                    <a:pt x="4561598" y="192874"/>
                  </a:lnTo>
                  <a:lnTo>
                    <a:pt x="4561598" y="218389"/>
                  </a:lnTo>
                  <a:lnTo>
                    <a:pt x="4697438" y="218389"/>
                  </a:lnTo>
                  <a:lnTo>
                    <a:pt x="4697438" y="340334"/>
                  </a:lnTo>
                  <a:lnTo>
                    <a:pt x="4728210" y="340334"/>
                  </a:lnTo>
                  <a:lnTo>
                    <a:pt x="4728210" y="218389"/>
                  </a:lnTo>
                  <a:lnTo>
                    <a:pt x="4865916" y="218389"/>
                  </a:lnTo>
                  <a:close/>
                </a:path>
                <a:path w="9532620" h="340995">
                  <a:moveTo>
                    <a:pt x="5104930" y="167360"/>
                  </a:moveTo>
                  <a:lnTo>
                    <a:pt x="5071567" y="150075"/>
                  </a:lnTo>
                  <a:lnTo>
                    <a:pt x="5045735" y="125653"/>
                  </a:lnTo>
                  <a:lnTo>
                    <a:pt x="5039995" y="115570"/>
                  </a:lnTo>
                  <a:lnTo>
                    <a:pt x="5029060" y="96380"/>
                  </a:lnTo>
                  <a:lnTo>
                    <a:pt x="5023129" y="64541"/>
                  </a:lnTo>
                  <a:lnTo>
                    <a:pt x="5023129" y="52908"/>
                  </a:lnTo>
                  <a:lnTo>
                    <a:pt x="5097056" y="52908"/>
                  </a:lnTo>
                  <a:lnTo>
                    <a:pt x="5097056" y="28143"/>
                  </a:lnTo>
                  <a:lnTo>
                    <a:pt x="4917313" y="28143"/>
                  </a:lnTo>
                  <a:lnTo>
                    <a:pt x="4917313" y="52908"/>
                  </a:lnTo>
                  <a:lnTo>
                    <a:pt x="4992370" y="52908"/>
                  </a:lnTo>
                  <a:lnTo>
                    <a:pt x="4992370" y="64541"/>
                  </a:lnTo>
                  <a:lnTo>
                    <a:pt x="4986185" y="99910"/>
                  </a:lnTo>
                  <a:lnTo>
                    <a:pt x="4968824" y="131902"/>
                  </a:lnTo>
                  <a:lnTo>
                    <a:pt x="4942027" y="158254"/>
                  </a:lnTo>
                  <a:lnTo>
                    <a:pt x="4907559" y="176733"/>
                  </a:lnTo>
                  <a:lnTo>
                    <a:pt x="4923701" y="201129"/>
                  </a:lnTo>
                  <a:lnTo>
                    <a:pt x="4951565" y="186918"/>
                  </a:lnTo>
                  <a:lnTo>
                    <a:pt x="4975530" y="167360"/>
                  </a:lnTo>
                  <a:lnTo>
                    <a:pt x="4994770" y="143294"/>
                  </a:lnTo>
                  <a:lnTo>
                    <a:pt x="5008499" y="115570"/>
                  </a:lnTo>
                  <a:lnTo>
                    <a:pt x="5022062" y="140081"/>
                  </a:lnTo>
                  <a:lnTo>
                    <a:pt x="5040439" y="161353"/>
                  </a:lnTo>
                  <a:lnTo>
                    <a:pt x="5063109" y="178689"/>
                  </a:lnTo>
                  <a:lnTo>
                    <a:pt x="5089550" y="191376"/>
                  </a:lnTo>
                  <a:lnTo>
                    <a:pt x="5104930" y="167360"/>
                  </a:lnTo>
                  <a:close/>
                </a:path>
                <a:path w="9532620" h="340995">
                  <a:moveTo>
                    <a:pt x="5183733" y="3759"/>
                  </a:moveTo>
                  <a:lnTo>
                    <a:pt x="5152593" y="3759"/>
                  </a:lnTo>
                  <a:lnTo>
                    <a:pt x="5152593" y="90805"/>
                  </a:lnTo>
                  <a:lnTo>
                    <a:pt x="5086172" y="90805"/>
                  </a:lnTo>
                  <a:lnTo>
                    <a:pt x="5086172" y="115951"/>
                  </a:lnTo>
                  <a:lnTo>
                    <a:pt x="5152593" y="115951"/>
                  </a:lnTo>
                  <a:lnTo>
                    <a:pt x="5152593" y="204127"/>
                  </a:lnTo>
                  <a:lnTo>
                    <a:pt x="5183733" y="204127"/>
                  </a:lnTo>
                  <a:lnTo>
                    <a:pt x="5183733" y="3759"/>
                  </a:lnTo>
                  <a:close/>
                </a:path>
                <a:path w="9532620" h="340995">
                  <a:moveTo>
                    <a:pt x="5184483" y="277304"/>
                  </a:moveTo>
                  <a:lnTo>
                    <a:pt x="5176723" y="250723"/>
                  </a:lnTo>
                  <a:lnTo>
                    <a:pt x="5162639" y="238277"/>
                  </a:lnTo>
                  <a:lnTo>
                    <a:pt x="5154460" y="231051"/>
                  </a:lnTo>
                  <a:lnTo>
                    <a:pt x="5154092" y="230924"/>
                  </a:lnTo>
                  <a:lnTo>
                    <a:pt x="5154092" y="277304"/>
                  </a:lnTo>
                  <a:lnTo>
                    <a:pt x="5148491" y="293624"/>
                  </a:lnTo>
                  <a:lnTo>
                    <a:pt x="5132375" y="305765"/>
                  </a:lnTo>
                  <a:lnTo>
                    <a:pt x="5106759" y="313334"/>
                  </a:lnTo>
                  <a:lnTo>
                    <a:pt x="5072659" y="315950"/>
                  </a:lnTo>
                  <a:lnTo>
                    <a:pt x="5038572" y="313334"/>
                  </a:lnTo>
                  <a:lnTo>
                    <a:pt x="5012956" y="305765"/>
                  </a:lnTo>
                  <a:lnTo>
                    <a:pt x="4996840" y="293624"/>
                  </a:lnTo>
                  <a:lnTo>
                    <a:pt x="4991239" y="277304"/>
                  </a:lnTo>
                  <a:lnTo>
                    <a:pt x="4996840" y="260908"/>
                  </a:lnTo>
                  <a:lnTo>
                    <a:pt x="5012956" y="248640"/>
                  </a:lnTo>
                  <a:lnTo>
                    <a:pt x="5038572" y="240944"/>
                  </a:lnTo>
                  <a:lnTo>
                    <a:pt x="5072659" y="238277"/>
                  </a:lnTo>
                  <a:lnTo>
                    <a:pt x="5106759" y="240944"/>
                  </a:lnTo>
                  <a:lnTo>
                    <a:pt x="5132375" y="248640"/>
                  </a:lnTo>
                  <a:lnTo>
                    <a:pt x="5148491" y="260908"/>
                  </a:lnTo>
                  <a:lnTo>
                    <a:pt x="5154092" y="277304"/>
                  </a:lnTo>
                  <a:lnTo>
                    <a:pt x="5154092" y="230924"/>
                  </a:lnTo>
                  <a:lnTo>
                    <a:pt x="5119268" y="218833"/>
                  </a:lnTo>
                  <a:lnTo>
                    <a:pt x="5072659" y="214630"/>
                  </a:lnTo>
                  <a:lnTo>
                    <a:pt x="5026012" y="218833"/>
                  </a:lnTo>
                  <a:lnTo>
                    <a:pt x="4990681" y="231051"/>
                  </a:lnTo>
                  <a:lnTo>
                    <a:pt x="4968291" y="250723"/>
                  </a:lnTo>
                  <a:lnTo>
                    <a:pt x="4960467" y="277304"/>
                  </a:lnTo>
                  <a:lnTo>
                    <a:pt x="4968291" y="303872"/>
                  </a:lnTo>
                  <a:lnTo>
                    <a:pt x="4990681" y="323545"/>
                  </a:lnTo>
                  <a:lnTo>
                    <a:pt x="5026012" y="335762"/>
                  </a:lnTo>
                  <a:lnTo>
                    <a:pt x="5072659" y="339966"/>
                  </a:lnTo>
                  <a:lnTo>
                    <a:pt x="5119268" y="335762"/>
                  </a:lnTo>
                  <a:lnTo>
                    <a:pt x="5154460" y="323545"/>
                  </a:lnTo>
                  <a:lnTo>
                    <a:pt x="5163058" y="315950"/>
                  </a:lnTo>
                  <a:lnTo>
                    <a:pt x="5176723" y="303872"/>
                  </a:lnTo>
                  <a:lnTo>
                    <a:pt x="5184483" y="277304"/>
                  </a:lnTo>
                  <a:close/>
                </a:path>
                <a:path w="9532620" h="340995">
                  <a:moveTo>
                    <a:pt x="5432501" y="127952"/>
                  </a:moveTo>
                  <a:lnTo>
                    <a:pt x="5426761" y="104940"/>
                  </a:lnTo>
                  <a:lnTo>
                    <a:pt x="5418086" y="95694"/>
                  </a:lnTo>
                  <a:lnTo>
                    <a:pt x="5410466" y="87579"/>
                  </a:lnTo>
                  <a:lnTo>
                    <a:pt x="5403240" y="84467"/>
                  </a:lnTo>
                  <a:lnTo>
                    <a:pt x="5403240" y="127952"/>
                  </a:lnTo>
                  <a:lnTo>
                    <a:pt x="5399583" y="141554"/>
                  </a:lnTo>
                  <a:lnTo>
                    <a:pt x="5389219" y="151688"/>
                  </a:lnTo>
                  <a:lnTo>
                    <a:pt x="5373001" y="158038"/>
                  </a:lnTo>
                  <a:lnTo>
                    <a:pt x="5351831" y="160223"/>
                  </a:lnTo>
                  <a:lnTo>
                    <a:pt x="5330723" y="158038"/>
                  </a:lnTo>
                  <a:lnTo>
                    <a:pt x="5314632" y="151688"/>
                  </a:lnTo>
                  <a:lnTo>
                    <a:pt x="5304396" y="141554"/>
                  </a:lnTo>
                  <a:lnTo>
                    <a:pt x="5300802" y="127952"/>
                  </a:lnTo>
                  <a:lnTo>
                    <a:pt x="5304396" y="114363"/>
                  </a:lnTo>
                  <a:lnTo>
                    <a:pt x="5314632" y="104228"/>
                  </a:lnTo>
                  <a:lnTo>
                    <a:pt x="5330723" y="97878"/>
                  </a:lnTo>
                  <a:lnTo>
                    <a:pt x="5351831" y="95694"/>
                  </a:lnTo>
                  <a:lnTo>
                    <a:pt x="5373001" y="97878"/>
                  </a:lnTo>
                  <a:lnTo>
                    <a:pt x="5389219" y="104228"/>
                  </a:lnTo>
                  <a:lnTo>
                    <a:pt x="5399583" y="114363"/>
                  </a:lnTo>
                  <a:lnTo>
                    <a:pt x="5403240" y="127952"/>
                  </a:lnTo>
                  <a:lnTo>
                    <a:pt x="5403240" y="84467"/>
                  </a:lnTo>
                  <a:lnTo>
                    <a:pt x="5385016" y="76619"/>
                  </a:lnTo>
                  <a:lnTo>
                    <a:pt x="5351831" y="72796"/>
                  </a:lnTo>
                  <a:lnTo>
                    <a:pt x="5318861" y="76619"/>
                  </a:lnTo>
                  <a:lnTo>
                    <a:pt x="5293538" y="87579"/>
                  </a:lnTo>
                  <a:lnTo>
                    <a:pt x="5277269" y="104940"/>
                  </a:lnTo>
                  <a:lnTo>
                    <a:pt x="5271528" y="127952"/>
                  </a:lnTo>
                  <a:lnTo>
                    <a:pt x="5277269" y="150977"/>
                  </a:lnTo>
                  <a:lnTo>
                    <a:pt x="5293538" y="168338"/>
                  </a:lnTo>
                  <a:lnTo>
                    <a:pt x="5318861" y="179298"/>
                  </a:lnTo>
                  <a:lnTo>
                    <a:pt x="5351831" y="183121"/>
                  </a:lnTo>
                  <a:lnTo>
                    <a:pt x="5385016" y="179298"/>
                  </a:lnTo>
                  <a:lnTo>
                    <a:pt x="5410466" y="168338"/>
                  </a:lnTo>
                  <a:lnTo>
                    <a:pt x="5418086" y="160223"/>
                  </a:lnTo>
                  <a:lnTo>
                    <a:pt x="5426761" y="150977"/>
                  </a:lnTo>
                  <a:lnTo>
                    <a:pt x="5432501" y="127952"/>
                  </a:lnTo>
                  <a:close/>
                </a:path>
                <a:path w="9532620" h="340995">
                  <a:moveTo>
                    <a:pt x="5451272" y="34150"/>
                  </a:moveTo>
                  <a:lnTo>
                    <a:pt x="5367223" y="34150"/>
                  </a:lnTo>
                  <a:lnTo>
                    <a:pt x="5367223" y="0"/>
                  </a:lnTo>
                  <a:lnTo>
                    <a:pt x="5336451" y="0"/>
                  </a:lnTo>
                  <a:lnTo>
                    <a:pt x="5336451" y="34150"/>
                  </a:lnTo>
                  <a:lnTo>
                    <a:pt x="5252771" y="34150"/>
                  </a:lnTo>
                  <a:lnTo>
                    <a:pt x="5252771" y="57785"/>
                  </a:lnTo>
                  <a:lnTo>
                    <a:pt x="5451272" y="57785"/>
                  </a:lnTo>
                  <a:lnTo>
                    <a:pt x="5451272" y="34150"/>
                  </a:lnTo>
                  <a:close/>
                </a:path>
                <a:path w="9532620" h="340995">
                  <a:moveTo>
                    <a:pt x="5525186" y="312572"/>
                  </a:moveTo>
                  <a:lnTo>
                    <a:pt x="5330075" y="312572"/>
                  </a:lnTo>
                  <a:lnTo>
                    <a:pt x="5330075" y="280301"/>
                  </a:lnTo>
                  <a:lnTo>
                    <a:pt x="5512803" y="280301"/>
                  </a:lnTo>
                  <a:lnTo>
                    <a:pt x="5512803" y="205625"/>
                  </a:lnTo>
                  <a:lnTo>
                    <a:pt x="5298922" y="205625"/>
                  </a:lnTo>
                  <a:lnTo>
                    <a:pt x="5298922" y="228523"/>
                  </a:lnTo>
                  <a:lnTo>
                    <a:pt x="5482412" y="228523"/>
                  </a:lnTo>
                  <a:lnTo>
                    <a:pt x="5482412" y="257784"/>
                  </a:lnTo>
                  <a:lnTo>
                    <a:pt x="5300053" y="257784"/>
                  </a:lnTo>
                  <a:lnTo>
                    <a:pt x="5300053" y="336207"/>
                  </a:lnTo>
                  <a:lnTo>
                    <a:pt x="5525186" y="336207"/>
                  </a:lnTo>
                  <a:lnTo>
                    <a:pt x="5525186" y="312572"/>
                  </a:lnTo>
                  <a:close/>
                </a:path>
                <a:path w="9532620" h="340995">
                  <a:moveTo>
                    <a:pt x="5562714" y="83312"/>
                  </a:moveTo>
                  <a:lnTo>
                    <a:pt x="5512803" y="83312"/>
                  </a:lnTo>
                  <a:lnTo>
                    <a:pt x="5512803" y="2260"/>
                  </a:lnTo>
                  <a:lnTo>
                    <a:pt x="5482031" y="2260"/>
                  </a:lnTo>
                  <a:lnTo>
                    <a:pt x="5482031" y="188366"/>
                  </a:lnTo>
                  <a:lnTo>
                    <a:pt x="5512803" y="188366"/>
                  </a:lnTo>
                  <a:lnTo>
                    <a:pt x="5512803" y="108826"/>
                  </a:lnTo>
                  <a:lnTo>
                    <a:pt x="5562714" y="108826"/>
                  </a:lnTo>
                  <a:lnTo>
                    <a:pt x="5562714" y="83312"/>
                  </a:lnTo>
                  <a:close/>
                </a:path>
                <a:path w="9532620" h="340995">
                  <a:moveTo>
                    <a:pt x="5991199" y="131711"/>
                  </a:moveTo>
                  <a:lnTo>
                    <a:pt x="5946457" y="119265"/>
                  </a:lnTo>
                  <a:lnTo>
                    <a:pt x="5907659" y="97142"/>
                  </a:lnTo>
                  <a:lnTo>
                    <a:pt x="5889460" y="77673"/>
                  </a:lnTo>
                  <a:lnTo>
                    <a:pt x="5880341" y="67919"/>
                  </a:lnTo>
                  <a:lnTo>
                    <a:pt x="5870003" y="34150"/>
                  </a:lnTo>
                  <a:lnTo>
                    <a:pt x="5870003" y="15392"/>
                  </a:lnTo>
                  <a:lnTo>
                    <a:pt x="5837733" y="15392"/>
                  </a:lnTo>
                  <a:lnTo>
                    <a:pt x="5837733" y="34150"/>
                  </a:lnTo>
                  <a:lnTo>
                    <a:pt x="5827509" y="68389"/>
                  </a:lnTo>
                  <a:lnTo>
                    <a:pt x="5800445" y="97561"/>
                  </a:lnTo>
                  <a:lnTo>
                    <a:pt x="5761901" y="119418"/>
                  </a:lnTo>
                  <a:lnTo>
                    <a:pt x="5717286" y="131711"/>
                  </a:lnTo>
                  <a:lnTo>
                    <a:pt x="5729668" y="156476"/>
                  </a:lnTo>
                  <a:lnTo>
                    <a:pt x="5768276" y="146113"/>
                  </a:lnTo>
                  <a:lnTo>
                    <a:pt x="5803582" y="129032"/>
                  </a:lnTo>
                  <a:lnTo>
                    <a:pt x="5832983" y="105981"/>
                  </a:lnTo>
                  <a:lnTo>
                    <a:pt x="5853862" y="77673"/>
                  </a:lnTo>
                  <a:lnTo>
                    <a:pt x="5875172" y="105816"/>
                  </a:lnTo>
                  <a:lnTo>
                    <a:pt x="5904750" y="128892"/>
                  </a:lnTo>
                  <a:lnTo>
                    <a:pt x="5940031" y="146062"/>
                  </a:lnTo>
                  <a:lnTo>
                    <a:pt x="5978436" y="156476"/>
                  </a:lnTo>
                  <a:lnTo>
                    <a:pt x="5991199" y="131711"/>
                  </a:lnTo>
                  <a:close/>
                </a:path>
                <a:path w="9532620" h="340995">
                  <a:moveTo>
                    <a:pt x="6006211" y="218389"/>
                  </a:moveTo>
                  <a:lnTo>
                    <a:pt x="6005830" y="192874"/>
                  </a:lnTo>
                  <a:lnTo>
                    <a:pt x="5701893" y="192874"/>
                  </a:lnTo>
                  <a:lnTo>
                    <a:pt x="5701893" y="218389"/>
                  </a:lnTo>
                  <a:lnTo>
                    <a:pt x="5837733" y="218389"/>
                  </a:lnTo>
                  <a:lnTo>
                    <a:pt x="5837733" y="340334"/>
                  </a:lnTo>
                  <a:lnTo>
                    <a:pt x="5868505" y="340334"/>
                  </a:lnTo>
                  <a:lnTo>
                    <a:pt x="5868505" y="218389"/>
                  </a:lnTo>
                  <a:lnTo>
                    <a:pt x="6006211" y="218389"/>
                  </a:lnTo>
                  <a:close/>
                </a:path>
                <a:path w="9532620" h="340995">
                  <a:moveTo>
                    <a:pt x="6335204" y="101688"/>
                  </a:moveTo>
                  <a:lnTo>
                    <a:pt x="6328600" y="69811"/>
                  </a:lnTo>
                  <a:lnTo>
                    <a:pt x="6313030" y="48780"/>
                  </a:lnTo>
                  <a:lnTo>
                    <a:pt x="6310261" y="45034"/>
                  </a:lnTo>
                  <a:lnTo>
                    <a:pt x="6305194" y="42125"/>
                  </a:lnTo>
                  <a:lnTo>
                    <a:pt x="6305194" y="101688"/>
                  </a:lnTo>
                  <a:lnTo>
                    <a:pt x="6300800" y="123101"/>
                  </a:lnTo>
                  <a:lnTo>
                    <a:pt x="6288633" y="139827"/>
                  </a:lnTo>
                  <a:lnTo>
                    <a:pt x="6270206" y="150710"/>
                  </a:lnTo>
                  <a:lnTo>
                    <a:pt x="6247028" y="154597"/>
                  </a:lnTo>
                  <a:lnTo>
                    <a:pt x="6223965" y="150710"/>
                  </a:lnTo>
                  <a:lnTo>
                    <a:pt x="6205804" y="139827"/>
                  </a:lnTo>
                  <a:lnTo>
                    <a:pt x="6193891" y="123101"/>
                  </a:lnTo>
                  <a:lnTo>
                    <a:pt x="6189624" y="101688"/>
                  </a:lnTo>
                  <a:lnTo>
                    <a:pt x="6193891" y="80441"/>
                  </a:lnTo>
                  <a:lnTo>
                    <a:pt x="6205804" y="63703"/>
                  </a:lnTo>
                  <a:lnTo>
                    <a:pt x="6223965" y="52730"/>
                  </a:lnTo>
                  <a:lnTo>
                    <a:pt x="6247028" y="48780"/>
                  </a:lnTo>
                  <a:lnTo>
                    <a:pt x="6270206" y="52730"/>
                  </a:lnTo>
                  <a:lnTo>
                    <a:pt x="6288633" y="63703"/>
                  </a:lnTo>
                  <a:lnTo>
                    <a:pt x="6300800" y="80441"/>
                  </a:lnTo>
                  <a:lnTo>
                    <a:pt x="6305194" y="101688"/>
                  </a:lnTo>
                  <a:lnTo>
                    <a:pt x="6305194" y="42125"/>
                  </a:lnTo>
                  <a:lnTo>
                    <a:pt x="6282334" y="28981"/>
                  </a:lnTo>
                  <a:lnTo>
                    <a:pt x="6247028" y="23266"/>
                  </a:lnTo>
                  <a:lnTo>
                    <a:pt x="6212002" y="28981"/>
                  </a:lnTo>
                  <a:lnTo>
                    <a:pt x="6184316" y="45034"/>
                  </a:lnTo>
                  <a:lnTo>
                    <a:pt x="6166142" y="69811"/>
                  </a:lnTo>
                  <a:lnTo>
                    <a:pt x="6159601" y="101688"/>
                  </a:lnTo>
                  <a:lnTo>
                    <a:pt x="6166142" y="133578"/>
                  </a:lnTo>
                  <a:lnTo>
                    <a:pt x="6184316" y="158356"/>
                  </a:lnTo>
                  <a:lnTo>
                    <a:pt x="6212002" y="174409"/>
                  </a:lnTo>
                  <a:lnTo>
                    <a:pt x="6247028" y="180111"/>
                  </a:lnTo>
                  <a:lnTo>
                    <a:pt x="6282334" y="174409"/>
                  </a:lnTo>
                  <a:lnTo>
                    <a:pt x="6310261" y="158356"/>
                  </a:lnTo>
                  <a:lnTo>
                    <a:pt x="6313030" y="154597"/>
                  </a:lnTo>
                  <a:lnTo>
                    <a:pt x="6328600" y="133578"/>
                  </a:lnTo>
                  <a:lnTo>
                    <a:pt x="6335204" y="101688"/>
                  </a:lnTo>
                  <a:close/>
                </a:path>
                <a:path w="9532620" h="340995">
                  <a:moveTo>
                    <a:pt x="6427889" y="3759"/>
                  </a:moveTo>
                  <a:lnTo>
                    <a:pt x="6397117" y="3759"/>
                  </a:lnTo>
                  <a:lnTo>
                    <a:pt x="6397117" y="195872"/>
                  </a:lnTo>
                  <a:lnTo>
                    <a:pt x="6427889" y="195872"/>
                  </a:lnTo>
                  <a:lnTo>
                    <a:pt x="6427889" y="3759"/>
                  </a:lnTo>
                  <a:close/>
                </a:path>
                <a:path w="9532620" h="340995">
                  <a:moveTo>
                    <a:pt x="6457912" y="312191"/>
                  </a:moveTo>
                  <a:lnTo>
                    <a:pt x="6408102" y="278091"/>
                  </a:lnTo>
                  <a:lnTo>
                    <a:pt x="6390360" y="228523"/>
                  </a:lnTo>
                  <a:lnTo>
                    <a:pt x="6390360" y="210502"/>
                  </a:lnTo>
                  <a:lnTo>
                    <a:pt x="6360350" y="210502"/>
                  </a:lnTo>
                  <a:lnTo>
                    <a:pt x="6360350" y="228523"/>
                  </a:lnTo>
                  <a:lnTo>
                    <a:pt x="6357328" y="249288"/>
                  </a:lnTo>
                  <a:lnTo>
                    <a:pt x="6348247" y="270878"/>
                  </a:lnTo>
                  <a:lnTo>
                    <a:pt x="6333122" y="291261"/>
                  </a:lnTo>
                  <a:lnTo>
                    <a:pt x="6311938" y="308444"/>
                  </a:lnTo>
                  <a:lnTo>
                    <a:pt x="6291529" y="292366"/>
                  </a:lnTo>
                  <a:lnTo>
                    <a:pt x="6277343" y="273177"/>
                  </a:lnTo>
                  <a:lnTo>
                    <a:pt x="6277000" y="272707"/>
                  </a:lnTo>
                  <a:lnTo>
                    <a:pt x="6268301" y="250926"/>
                  </a:lnTo>
                  <a:lnTo>
                    <a:pt x="6265418" y="228523"/>
                  </a:lnTo>
                  <a:lnTo>
                    <a:pt x="6265418" y="210502"/>
                  </a:lnTo>
                  <a:lnTo>
                    <a:pt x="6235776" y="210502"/>
                  </a:lnTo>
                  <a:lnTo>
                    <a:pt x="6235776" y="228523"/>
                  </a:lnTo>
                  <a:lnTo>
                    <a:pt x="6231179" y="253098"/>
                  </a:lnTo>
                  <a:lnTo>
                    <a:pt x="6217907" y="276834"/>
                  </a:lnTo>
                  <a:lnTo>
                    <a:pt x="6196673" y="297332"/>
                  </a:lnTo>
                  <a:lnTo>
                    <a:pt x="6168237" y="312191"/>
                  </a:lnTo>
                  <a:lnTo>
                    <a:pt x="6183617" y="335457"/>
                  </a:lnTo>
                  <a:lnTo>
                    <a:pt x="6205601" y="324459"/>
                  </a:lnTo>
                  <a:lnTo>
                    <a:pt x="6224143" y="309943"/>
                  </a:lnTo>
                  <a:lnTo>
                    <a:pt x="6239027" y="292608"/>
                  </a:lnTo>
                  <a:lnTo>
                    <a:pt x="6250025" y="273177"/>
                  </a:lnTo>
                  <a:lnTo>
                    <a:pt x="6259563" y="293446"/>
                  </a:lnTo>
                  <a:lnTo>
                    <a:pt x="6273063" y="311581"/>
                  </a:lnTo>
                  <a:lnTo>
                    <a:pt x="6290716" y="326834"/>
                  </a:lnTo>
                  <a:lnTo>
                    <a:pt x="6312700" y="338455"/>
                  </a:lnTo>
                  <a:lnTo>
                    <a:pt x="6334087" y="326237"/>
                  </a:lnTo>
                  <a:lnTo>
                    <a:pt x="6351575" y="310464"/>
                  </a:lnTo>
                  <a:lnTo>
                    <a:pt x="6353073" y="308444"/>
                  </a:lnTo>
                  <a:lnTo>
                    <a:pt x="6365202" y="292074"/>
                  </a:lnTo>
                  <a:lnTo>
                    <a:pt x="6374981" y="272046"/>
                  </a:lnTo>
                  <a:lnTo>
                    <a:pt x="6385636" y="292138"/>
                  </a:lnTo>
                  <a:lnTo>
                    <a:pt x="6400597" y="309803"/>
                  </a:lnTo>
                  <a:lnTo>
                    <a:pt x="6419621" y="324446"/>
                  </a:lnTo>
                  <a:lnTo>
                    <a:pt x="6442519" y="335457"/>
                  </a:lnTo>
                  <a:lnTo>
                    <a:pt x="6457912" y="312191"/>
                  </a:lnTo>
                  <a:close/>
                </a:path>
                <a:path w="9532620" h="340995">
                  <a:moveTo>
                    <a:pt x="6771221" y="117449"/>
                  </a:moveTo>
                  <a:lnTo>
                    <a:pt x="6761924" y="79324"/>
                  </a:lnTo>
                  <a:lnTo>
                    <a:pt x="6741960" y="56515"/>
                  </a:lnTo>
                  <a:lnTo>
                    <a:pt x="6741960" y="117449"/>
                  </a:lnTo>
                  <a:lnTo>
                    <a:pt x="6734911" y="145313"/>
                  </a:lnTo>
                  <a:lnTo>
                    <a:pt x="6715404" y="166751"/>
                  </a:lnTo>
                  <a:lnTo>
                    <a:pt x="6685915" y="180505"/>
                  </a:lnTo>
                  <a:lnTo>
                    <a:pt x="6648894" y="185369"/>
                  </a:lnTo>
                  <a:lnTo>
                    <a:pt x="6612039" y="180505"/>
                  </a:lnTo>
                  <a:lnTo>
                    <a:pt x="6582524" y="166751"/>
                  </a:lnTo>
                  <a:lnTo>
                    <a:pt x="6562941" y="145313"/>
                  </a:lnTo>
                  <a:lnTo>
                    <a:pt x="6555841" y="117449"/>
                  </a:lnTo>
                  <a:lnTo>
                    <a:pt x="6562941" y="89738"/>
                  </a:lnTo>
                  <a:lnTo>
                    <a:pt x="6582524" y="68300"/>
                  </a:lnTo>
                  <a:lnTo>
                    <a:pt x="6612039" y="54444"/>
                  </a:lnTo>
                  <a:lnTo>
                    <a:pt x="6648894" y="49530"/>
                  </a:lnTo>
                  <a:lnTo>
                    <a:pt x="6685915" y="54444"/>
                  </a:lnTo>
                  <a:lnTo>
                    <a:pt x="6715404" y="68300"/>
                  </a:lnTo>
                  <a:lnTo>
                    <a:pt x="6734911" y="89738"/>
                  </a:lnTo>
                  <a:lnTo>
                    <a:pt x="6741960" y="117449"/>
                  </a:lnTo>
                  <a:lnTo>
                    <a:pt x="6741960" y="56515"/>
                  </a:lnTo>
                  <a:lnTo>
                    <a:pt x="6736232" y="49961"/>
                  </a:lnTo>
                  <a:lnTo>
                    <a:pt x="6735369" y="49530"/>
                  </a:lnTo>
                  <a:lnTo>
                    <a:pt x="6697459" y="31076"/>
                  </a:lnTo>
                  <a:lnTo>
                    <a:pt x="6648894" y="24396"/>
                  </a:lnTo>
                  <a:lnTo>
                    <a:pt x="6600342" y="31076"/>
                  </a:lnTo>
                  <a:lnTo>
                    <a:pt x="6561569" y="49961"/>
                  </a:lnTo>
                  <a:lnTo>
                    <a:pt x="6535877" y="79324"/>
                  </a:lnTo>
                  <a:lnTo>
                    <a:pt x="6526581" y="117449"/>
                  </a:lnTo>
                  <a:lnTo>
                    <a:pt x="6535877" y="155740"/>
                  </a:lnTo>
                  <a:lnTo>
                    <a:pt x="6561569" y="185089"/>
                  </a:lnTo>
                  <a:lnTo>
                    <a:pt x="6600342" y="203885"/>
                  </a:lnTo>
                  <a:lnTo>
                    <a:pt x="6648894" y="210502"/>
                  </a:lnTo>
                  <a:lnTo>
                    <a:pt x="6697459" y="203885"/>
                  </a:lnTo>
                  <a:lnTo>
                    <a:pt x="6735648" y="185369"/>
                  </a:lnTo>
                  <a:lnTo>
                    <a:pt x="6736232" y="185089"/>
                  </a:lnTo>
                  <a:lnTo>
                    <a:pt x="6761924" y="155740"/>
                  </a:lnTo>
                  <a:lnTo>
                    <a:pt x="6771221" y="117449"/>
                  </a:lnTo>
                  <a:close/>
                </a:path>
                <a:path w="9532620" h="340995">
                  <a:moveTo>
                    <a:pt x="6802361" y="269798"/>
                  </a:moveTo>
                  <a:lnTo>
                    <a:pt x="6496558" y="269798"/>
                  </a:lnTo>
                  <a:lnTo>
                    <a:pt x="6496558" y="295313"/>
                  </a:lnTo>
                  <a:lnTo>
                    <a:pt x="6802361" y="295313"/>
                  </a:lnTo>
                  <a:lnTo>
                    <a:pt x="6802361" y="269798"/>
                  </a:lnTo>
                  <a:close/>
                </a:path>
                <a:path w="9532620" h="340995">
                  <a:moveTo>
                    <a:pt x="7119429" y="201879"/>
                  </a:moveTo>
                  <a:lnTo>
                    <a:pt x="7088670" y="201879"/>
                  </a:lnTo>
                  <a:lnTo>
                    <a:pt x="7088670" y="340715"/>
                  </a:lnTo>
                  <a:lnTo>
                    <a:pt x="7119429" y="340715"/>
                  </a:lnTo>
                  <a:lnTo>
                    <a:pt x="7119429" y="201879"/>
                  </a:lnTo>
                  <a:close/>
                </a:path>
                <a:path w="9532620" h="340995">
                  <a:moveTo>
                    <a:pt x="7119429" y="3378"/>
                  </a:moveTo>
                  <a:lnTo>
                    <a:pt x="7088670" y="3378"/>
                  </a:lnTo>
                  <a:lnTo>
                    <a:pt x="7088670" y="83616"/>
                  </a:lnTo>
                  <a:lnTo>
                    <a:pt x="7008736" y="83616"/>
                  </a:lnTo>
                  <a:lnTo>
                    <a:pt x="7008736" y="60756"/>
                  </a:lnTo>
                  <a:lnTo>
                    <a:pt x="7008736" y="36626"/>
                  </a:lnTo>
                  <a:lnTo>
                    <a:pt x="6978345" y="36626"/>
                  </a:lnTo>
                  <a:lnTo>
                    <a:pt x="6978345" y="230936"/>
                  </a:lnTo>
                  <a:lnTo>
                    <a:pt x="6885673" y="230936"/>
                  </a:lnTo>
                  <a:lnTo>
                    <a:pt x="6885673" y="60756"/>
                  </a:lnTo>
                  <a:lnTo>
                    <a:pt x="6978345" y="60756"/>
                  </a:lnTo>
                  <a:lnTo>
                    <a:pt x="6978345" y="36626"/>
                  </a:lnTo>
                  <a:lnTo>
                    <a:pt x="6855650" y="36626"/>
                  </a:lnTo>
                  <a:lnTo>
                    <a:pt x="6855650" y="60756"/>
                  </a:lnTo>
                  <a:lnTo>
                    <a:pt x="6855650" y="230936"/>
                  </a:lnTo>
                  <a:lnTo>
                    <a:pt x="6855650" y="255066"/>
                  </a:lnTo>
                  <a:lnTo>
                    <a:pt x="7008736" y="255066"/>
                  </a:lnTo>
                  <a:lnTo>
                    <a:pt x="7008736" y="230936"/>
                  </a:lnTo>
                  <a:lnTo>
                    <a:pt x="7008736" y="201726"/>
                  </a:lnTo>
                  <a:lnTo>
                    <a:pt x="7119429" y="201726"/>
                  </a:lnTo>
                  <a:lnTo>
                    <a:pt x="7119429" y="176733"/>
                  </a:lnTo>
                  <a:lnTo>
                    <a:pt x="7119429" y="176326"/>
                  </a:lnTo>
                  <a:lnTo>
                    <a:pt x="7119429" y="109194"/>
                  </a:lnTo>
                  <a:lnTo>
                    <a:pt x="7088670" y="109194"/>
                  </a:lnTo>
                  <a:lnTo>
                    <a:pt x="7088670" y="176326"/>
                  </a:lnTo>
                  <a:lnTo>
                    <a:pt x="7008736" y="176326"/>
                  </a:lnTo>
                  <a:lnTo>
                    <a:pt x="7008736" y="109016"/>
                  </a:lnTo>
                  <a:lnTo>
                    <a:pt x="7119429" y="109016"/>
                  </a:lnTo>
                  <a:lnTo>
                    <a:pt x="7119429" y="84061"/>
                  </a:lnTo>
                  <a:lnTo>
                    <a:pt x="7119429" y="83616"/>
                  </a:lnTo>
                  <a:lnTo>
                    <a:pt x="7119429" y="3378"/>
                  </a:lnTo>
                  <a:close/>
                </a:path>
                <a:path w="9532620" h="340995">
                  <a:moveTo>
                    <a:pt x="7559942" y="31546"/>
                  </a:moveTo>
                  <a:lnTo>
                    <a:pt x="7328052" y="31546"/>
                  </a:lnTo>
                  <a:lnTo>
                    <a:pt x="7328052" y="55676"/>
                  </a:lnTo>
                  <a:lnTo>
                    <a:pt x="7328052" y="164896"/>
                  </a:lnTo>
                  <a:lnTo>
                    <a:pt x="7328052" y="189026"/>
                  </a:lnTo>
                  <a:lnTo>
                    <a:pt x="7559942" y="189026"/>
                  </a:lnTo>
                  <a:lnTo>
                    <a:pt x="7559942" y="165100"/>
                  </a:lnTo>
                  <a:lnTo>
                    <a:pt x="7559942" y="164896"/>
                  </a:lnTo>
                  <a:lnTo>
                    <a:pt x="7559942" y="55918"/>
                  </a:lnTo>
                  <a:lnTo>
                    <a:pt x="7529919" y="55918"/>
                  </a:lnTo>
                  <a:lnTo>
                    <a:pt x="7529919" y="164896"/>
                  </a:lnTo>
                  <a:lnTo>
                    <a:pt x="7357694" y="164896"/>
                  </a:lnTo>
                  <a:lnTo>
                    <a:pt x="7357694" y="55676"/>
                  </a:lnTo>
                  <a:lnTo>
                    <a:pt x="7559942" y="55676"/>
                  </a:lnTo>
                  <a:lnTo>
                    <a:pt x="7559942" y="31546"/>
                  </a:lnTo>
                  <a:close/>
                </a:path>
                <a:path w="9532620" h="340995">
                  <a:moveTo>
                    <a:pt x="7597089" y="271297"/>
                  </a:moveTo>
                  <a:lnTo>
                    <a:pt x="7459751" y="271297"/>
                  </a:lnTo>
                  <a:lnTo>
                    <a:pt x="7459751" y="189496"/>
                  </a:lnTo>
                  <a:lnTo>
                    <a:pt x="7428611" y="189496"/>
                  </a:lnTo>
                  <a:lnTo>
                    <a:pt x="7428611" y="271297"/>
                  </a:lnTo>
                  <a:lnTo>
                    <a:pt x="7292022" y="271297"/>
                  </a:lnTo>
                  <a:lnTo>
                    <a:pt x="7292022" y="296811"/>
                  </a:lnTo>
                  <a:lnTo>
                    <a:pt x="7597089" y="296811"/>
                  </a:lnTo>
                  <a:lnTo>
                    <a:pt x="7597089" y="271297"/>
                  </a:lnTo>
                  <a:close/>
                </a:path>
                <a:path w="9532620" h="340995">
                  <a:moveTo>
                    <a:pt x="7906652" y="111556"/>
                  </a:moveTo>
                  <a:lnTo>
                    <a:pt x="7706284" y="111556"/>
                  </a:lnTo>
                  <a:lnTo>
                    <a:pt x="7706284" y="42976"/>
                  </a:lnTo>
                  <a:lnTo>
                    <a:pt x="7903642" y="42976"/>
                  </a:lnTo>
                  <a:lnTo>
                    <a:pt x="7903642" y="17576"/>
                  </a:lnTo>
                  <a:lnTo>
                    <a:pt x="7675512" y="17576"/>
                  </a:lnTo>
                  <a:lnTo>
                    <a:pt x="7675512" y="42976"/>
                  </a:lnTo>
                  <a:lnTo>
                    <a:pt x="7675512" y="111556"/>
                  </a:lnTo>
                  <a:lnTo>
                    <a:pt x="7675512" y="135686"/>
                  </a:lnTo>
                  <a:lnTo>
                    <a:pt x="7906652" y="135686"/>
                  </a:lnTo>
                  <a:lnTo>
                    <a:pt x="7906652" y="111556"/>
                  </a:lnTo>
                  <a:close/>
                </a:path>
                <a:path w="9532620" h="340995">
                  <a:moveTo>
                    <a:pt x="7909649" y="307136"/>
                  </a:moveTo>
                  <a:lnTo>
                    <a:pt x="7707033" y="307136"/>
                  </a:lnTo>
                  <a:lnTo>
                    <a:pt x="7707033" y="233476"/>
                  </a:lnTo>
                  <a:lnTo>
                    <a:pt x="7676261" y="233476"/>
                  </a:lnTo>
                  <a:lnTo>
                    <a:pt x="7676261" y="307136"/>
                  </a:lnTo>
                  <a:lnTo>
                    <a:pt x="7676261" y="332536"/>
                  </a:lnTo>
                  <a:lnTo>
                    <a:pt x="7909649" y="332536"/>
                  </a:lnTo>
                  <a:lnTo>
                    <a:pt x="7909649" y="307136"/>
                  </a:lnTo>
                  <a:close/>
                </a:path>
                <a:path w="9532620" h="340995">
                  <a:moveTo>
                    <a:pt x="7941551" y="173355"/>
                  </a:moveTo>
                  <a:lnTo>
                    <a:pt x="7637234" y="173355"/>
                  </a:lnTo>
                  <a:lnTo>
                    <a:pt x="7637234" y="198120"/>
                  </a:lnTo>
                  <a:lnTo>
                    <a:pt x="7941551" y="198120"/>
                  </a:lnTo>
                  <a:lnTo>
                    <a:pt x="7941551" y="173355"/>
                  </a:lnTo>
                  <a:close/>
                </a:path>
                <a:path w="9532620" h="340995">
                  <a:moveTo>
                    <a:pt x="8353679" y="63296"/>
                  </a:moveTo>
                  <a:lnTo>
                    <a:pt x="8155940" y="63296"/>
                  </a:lnTo>
                  <a:lnTo>
                    <a:pt x="8155940" y="16306"/>
                  </a:lnTo>
                  <a:lnTo>
                    <a:pt x="8125536" y="16306"/>
                  </a:lnTo>
                  <a:lnTo>
                    <a:pt x="8125536" y="63296"/>
                  </a:lnTo>
                  <a:lnTo>
                    <a:pt x="8125536" y="87426"/>
                  </a:lnTo>
                  <a:lnTo>
                    <a:pt x="8125536" y="136956"/>
                  </a:lnTo>
                  <a:lnTo>
                    <a:pt x="8125536" y="162356"/>
                  </a:lnTo>
                  <a:lnTo>
                    <a:pt x="8353679" y="162356"/>
                  </a:lnTo>
                  <a:lnTo>
                    <a:pt x="8353679" y="137337"/>
                  </a:lnTo>
                  <a:lnTo>
                    <a:pt x="8353679" y="136956"/>
                  </a:lnTo>
                  <a:lnTo>
                    <a:pt x="8353679" y="87807"/>
                  </a:lnTo>
                  <a:lnTo>
                    <a:pt x="8322907" y="87807"/>
                  </a:lnTo>
                  <a:lnTo>
                    <a:pt x="8322907" y="136956"/>
                  </a:lnTo>
                  <a:lnTo>
                    <a:pt x="8155940" y="136956"/>
                  </a:lnTo>
                  <a:lnTo>
                    <a:pt x="8155940" y="87426"/>
                  </a:lnTo>
                  <a:lnTo>
                    <a:pt x="8353679" y="87426"/>
                  </a:lnTo>
                  <a:lnTo>
                    <a:pt x="8353679" y="63296"/>
                  </a:lnTo>
                  <a:close/>
                </a:path>
                <a:path w="9532620" h="340995">
                  <a:moveTo>
                    <a:pt x="8353679" y="16891"/>
                  </a:moveTo>
                  <a:lnTo>
                    <a:pt x="8322907" y="16891"/>
                  </a:lnTo>
                  <a:lnTo>
                    <a:pt x="8322907" y="63042"/>
                  </a:lnTo>
                  <a:lnTo>
                    <a:pt x="8353679" y="63042"/>
                  </a:lnTo>
                  <a:lnTo>
                    <a:pt x="8353679" y="16891"/>
                  </a:lnTo>
                  <a:close/>
                </a:path>
                <a:path w="9532620" h="340995">
                  <a:moveTo>
                    <a:pt x="8392325" y="203009"/>
                  </a:moveTo>
                  <a:lnTo>
                    <a:pt x="8086890" y="203009"/>
                  </a:lnTo>
                  <a:lnTo>
                    <a:pt x="8086890" y="227774"/>
                  </a:lnTo>
                  <a:lnTo>
                    <a:pt x="8223478" y="227774"/>
                  </a:lnTo>
                  <a:lnTo>
                    <a:pt x="8223478" y="340334"/>
                  </a:lnTo>
                  <a:lnTo>
                    <a:pt x="8254251" y="340334"/>
                  </a:lnTo>
                  <a:lnTo>
                    <a:pt x="8254251" y="227774"/>
                  </a:lnTo>
                  <a:lnTo>
                    <a:pt x="8392325" y="227774"/>
                  </a:lnTo>
                  <a:lnTo>
                    <a:pt x="8392325" y="203009"/>
                  </a:lnTo>
                  <a:close/>
                </a:path>
                <a:path w="9532620" h="340995">
                  <a:moveTo>
                    <a:pt x="8697011" y="14262"/>
                  </a:moveTo>
                  <a:lnTo>
                    <a:pt x="8666620" y="14262"/>
                  </a:lnTo>
                  <a:lnTo>
                    <a:pt x="8666620" y="56946"/>
                  </a:lnTo>
                  <a:lnTo>
                    <a:pt x="8503018" y="56946"/>
                  </a:lnTo>
                  <a:lnTo>
                    <a:pt x="8503018" y="13766"/>
                  </a:lnTo>
                  <a:lnTo>
                    <a:pt x="8472627" y="13766"/>
                  </a:lnTo>
                  <a:lnTo>
                    <a:pt x="8472627" y="56946"/>
                  </a:lnTo>
                  <a:lnTo>
                    <a:pt x="8472627" y="81076"/>
                  </a:lnTo>
                  <a:lnTo>
                    <a:pt x="8472627" y="124256"/>
                  </a:lnTo>
                  <a:lnTo>
                    <a:pt x="8472627" y="148386"/>
                  </a:lnTo>
                  <a:lnTo>
                    <a:pt x="8697011" y="148386"/>
                  </a:lnTo>
                  <a:lnTo>
                    <a:pt x="8697011" y="124256"/>
                  </a:lnTo>
                  <a:lnTo>
                    <a:pt x="8503018" y="124256"/>
                  </a:lnTo>
                  <a:lnTo>
                    <a:pt x="8503018" y="81076"/>
                  </a:lnTo>
                  <a:lnTo>
                    <a:pt x="8666620" y="81076"/>
                  </a:lnTo>
                  <a:lnTo>
                    <a:pt x="8666620" y="124206"/>
                  </a:lnTo>
                  <a:lnTo>
                    <a:pt x="8697011" y="124206"/>
                  </a:lnTo>
                  <a:lnTo>
                    <a:pt x="8697011" y="81076"/>
                  </a:lnTo>
                  <a:lnTo>
                    <a:pt x="8697011" y="80683"/>
                  </a:lnTo>
                  <a:lnTo>
                    <a:pt x="8697011" y="57035"/>
                  </a:lnTo>
                  <a:lnTo>
                    <a:pt x="8697011" y="14262"/>
                  </a:lnTo>
                  <a:close/>
                </a:path>
                <a:path w="9532620" h="340995">
                  <a:moveTo>
                    <a:pt x="8703399" y="307136"/>
                  </a:moveTo>
                  <a:lnTo>
                    <a:pt x="8501139" y="307136"/>
                  </a:lnTo>
                  <a:lnTo>
                    <a:pt x="8501139" y="241096"/>
                  </a:lnTo>
                  <a:lnTo>
                    <a:pt x="8470748" y="241096"/>
                  </a:lnTo>
                  <a:lnTo>
                    <a:pt x="8470748" y="307136"/>
                  </a:lnTo>
                  <a:lnTo>
                    <a:pt x="8470748" y="332536"/>
                  </a:lnTo>
                  <a:lnTo>
                    <a:pt x="8703399" y="332536"/>
                  </a:lnTo>
                  <a:lnTo>
                    <a:pt x="8703399" y="307136"/>
                  </a:lnTo>
                  <a:close/>
                </a:path>
                <a:path w="9532620" h="340995">
                  <a:moveTo>
                    <a:pt x="8737536" y="181241"/>
                  </a:moveTo>
                  <a:lnTo>
                    <a:pt x="8431733" y="181241"/>
                  </a:lnTo>
                  <a:lnTo>
                    <a:pt x="8431733" y="206006"/>
                  </a:lnTo>
                  <a:lnTo>
                    <a:pt x="8571687" y="206006"/>
                  </a:lnTo>
                  <a:lnTo>
                    <a:pt x="8571687" y="271297"/>
                  </a:lnTo>
                  <a:lnTo>
                    <a:pt x="8602459" y="271297"/>
                  </a:lnTo>
                  <a:lnTo>
                    <a:pt x="8602459" y="206006"/>
                  </a:lnTo>
                  <a:lnTo>
                    <a:pt x="8737536" y="206006"/>
                  </a:lnTo>
                  <a:lnTo>
                    <a:pt x="8737536" y="181241"/>
                  </a:lnTo>
                  <a:close/>
                </a:path>
                <a:path w="9532620" h="340995">
                  <a:moveTo>
                    <a:pt x="8976931" y="107315"/>
                  </a:moveTo>
                  <a:lnTo>
                    <a:pt x="8970251" y="75006"/>
                  </a:lnTo>
                  <a:lnTo>
                    <a:pt x="8954897" y="54419"/>
                  </a:lnTo>
                  <a:lnTo>
                    <a:pt x="8951608" y="49999"/>
                  </a:lnTo>
                  <a:lnTo>
                    <a:pt x="8946921" y="47358"/>
                  </a:lnTo>
                  <a:lnTo>
                    <a:pt x="8946921" y="107315"/>
                  </a:lnTo>
                  <a:lnTo>
                    <a:pt x="8942438" y="128727"/>
                  </a:lnTo>
                  <a:lnTo>
                    <a:pt x="8929980" y="145453"/>
                  </a:lnTo>
                  <a:lnTo>
                    <a:pt x="8910980" y="156337"/>
                  </a:lnTo>
                  <a:lnTo>
                    <a:pt x="8886876" y="160223"/>
                  </a:lnTo>
                  <a:lnTo>
                    <a:pt x="8862771" y="156337"/>
                  </a:lnTo>
                  <a:lnTo>
                    <a:pt x="8843772" y="145453"/>
                  </a:lnTo>
                  <a:lnTo>
                    <a:pt x="8831313" y="128727"/>
                  </a:lnTo>
                  <a:lnTo>
                    <a:pt x="8826843" y="107315"/>
                  </a:lnTo>
                  <a:lnTo>
                    <a:pt x="8831313" y="85763"/>
                  </a:lnTo>
                  <a:lnTo>
                    <a:pt x="8843772" y="69049"/>
                  </a:lnTo>
                  <a:lnTo>
                    <a:pt x="8862771" y="58242"/>
                  </a:lnTo>
                  <a:lnTo>
                    <a:pt x="8886876" y="54419"/>
                  </a:lnTo>
                  <a:lnTo>
                    <a:pt x="8910980" y="58242"/>
                  </a:lnTo>
                  <a:lnTo>
                    <a:pt x="8929980" y="69049"/>
                  </a:lnTo>
                  <a:lnTo>
                    <a:pt x="8942438" y="85763"/>
                  </a:lnTo>
                  <a:lnTo>
                    <a:pt x="8946921" y="107315"/>
                  </a:lnTo>
                  <a:lnTo>
                    <a:pt x="8946921" y="47358"/>
                  </a:lnTo>
                  <a:lnTo>
                    <a:pt x="8923109" y="33870"/>
                  </a:lnTo>
                  <a:lnTo>
                    <a:pt x="8886876" y="28143"/>
                  </a:lnTo>
                  <a:lnTo>
                    <a:pt x="8850808" y="33870"/>
                  </a:lnTo>
                  <a:lnTo>
                    <a:pt x="8822296" y="49999"/>
                  </a:lnTo>
                  <a:lnTo>
                    <a:pt x="8803564" y="75006"/>
                  </a:lnTo>
                  <a:lnTo>
                    <a:pt x="8796820" y="107315"/>
                  </a:lnTo>
                  <a:lnTo>
                    <a:pt x="8803564" y="139484"/>
                  </a:lnTo>
                  <a:lnTo>
                    <a:pt x="8822296" y="164490"/>
                  </a:lnTo>
                  <a:lnTo>
                    <a:pt x="8850808" y="180721"/>
                  </a:lnTo>
                  <a:lnTo>
                    <a:pt x="8886876" y="186499"/>
                  </a:lnTo>
                  <a:lnTo>
                    <a:pt x="8923109" y="180721"/>
                  </a:lnTo>
                  <a:lnTo>
                    <a:pt x="8951608" y="164490"/>
                  </a:lnTo>
                  <a:lnTo>
                    <a:pt x="8954783" y="160223"/>
                  </a:lnTo>
                  <a:lnTo>
                    <a:pt x="8970251" y="139484"/>
                  </a:lnTo>
                  <a:lnTo>
                    <a:pt x="8976931" y="107315"/>
                  </a:lnTo>
                  <a:close/>
                </a:path>
                <a:path w="9532620" h="340995">
                  <a:moveTo>
                    <a:pt x="9001696" y="252158"/>
                  </a:moveTo>
                  <a:lnTo>
                    <a:pt x="8999068" y="229273"/>
                  </a:lnTo>
                  <a:lnTo>
                    <a:pt x="8942413" y="235839"/>
                  </a:lnTo>
                  <a:lnTo>
                    <a:pt x="8884856" y="239306"/>
                  </a:lnTo>
                  <a:lnTo>
                    <a:pt x="8829637" y="240665"/>
                  </a:lnTo>
                  <a:lnTo>
                    <a:pt x="8779942" y="240906"/>
                  </a:lnTo>
                  <a:lnTo>
                    <a:pt x="8783688" y="266788"/>
                  </a:lnTo>
                  <a:lnTo>
                    <a:pt x="8832736" y="266509"/>
                  </a:lnTo>
                  <a:lnTo>
                    <a:pt x="8887066" y="264820"/>
                  </a:lnTo>
                  <a:lnTo>
                    <a:pt x="8944204" y="260464"/>
                  </a:lnTo>
                  <a:lnTo>
                    <a:pt x="9001696" y="252158"/>
                  </a:lnTo>
                  <a:close/>
                </a:path>
                <a:path w="9532620" h="340995">
                  <a:moveTo>
                    <a:pt x="9051976" y="3378"/>
                  </a:moveTo>
                  <a:lnTo>
                    <a:pt x="9021216" y="3378"/>
                  </a:lnTo>
                  <a:lnTo>
                    <a:pt x="9021216" y="340715"/>
                  </a:lnTo>
                  <a:lnTo>
                    <a:pt x="9051976" y="340715"/>
                  </a:lnTo>
                  <a:lnTo>
                    <a:pt x="9051976" y="3378"/>
                  </a:lnTo>
                  <a:close/>
                </a:path>
                <a:path w="9532620" h="340995">
                  <a:moveTo>
                    <a:pt x="9517253" y="131711"/>
                  </a:moveTo>
                  <a:lnTo>
                    <a:pt x="9472511" y="119265"/>
                  </a:lnTo>
                  <a:lnTo>
                    <a:pt x="9433712" y="97142"/>
                  </a:lnTo>
                  <a:lnTo>
                    <a:pt x="9415513" y="77673"/>
                  </a:lnTo>
                  <a:lnTo>
                    <a:pt x="9406382" y="67919"/>
                  </a:lnTo>
                  <a:lnTo>
                    <a:pt x="9396044" y="34150"/>
                  </a:lnTo>
                  <a:lnTo>
                    <a:pt x="9396044" y="15392"/>
                  </a:lnTo>
                  <a:lnTo>
                    <a:pt x="9363786" y="15392"/>
                  </a:lnTo>
                  <a:lnTo>
                    <a:pt x="9363786" y="34150"/>
                  </a:lnTo>
                  <a:lnTo>
                    <a:pt x="9353563" y="68389"/>
                  </a:lnTo>
                  <a:lnTo>
                    <a:pt x="9326486" y="97561"/>
                  </a:lnTo>
                  <a:lnTo>
                    <a:pt x="9287954" y="119418"/>
                  </a:lnTo>
                  <a:lnTo>
                    <a:pt x="9243327" y="131711"/>
                  </a:lnTo>
                  <a:lnTo>
                    <a:pt x="9255709" y="156476"/>
                  </a:lnTo>
                  <a:lnTo>
                    <a:pt x="9294330" y="146113"/>
                  </a:lnTo>
                  <a:lnTo>
                    <a:pt x="9329636" y="129032"/>
                  </a:lnTo>
                  <a:lnTo>
                    <a:pt x="9359036" y="105981"/>
                  </a:lnTo>
                  <a:lnTo>
                    <a:pt x="9379915" y="77673"/>
                  </a:lnTo>
                  <a:lnTo>
                    <a:pt x="9401226" y="105816"/>
                  </a:lnTo>
                  <a:lnTo>
                    <a:pt x="9430804" y="128892"/>
                  </a:lnTo>
                  <a:lnTo>
                    <a:pt x="9466085" y="146062"/>
                  </a:lnTo>
                  <a:lnTo>
                    <a:pt x="9504489" y="156476"/>
                  </a:lnTo>
                  <a:lnTo>
                    <a:pt x="9517253" y="131711"/>
                  </a:lnTo>
                  <a:close/>
                </a:path>
                <a:path w="9532620" h="340995">
                  <a:moveTo>
                    <a:pt x="9532264" y="218389"/>
                  </a:moveTo>
                  <a:lnTo>
                    <a:pt x="9531883" y="192874"/>
                  </a:lnTo>
                  <a:lnTo>
                    <a:pt x="9227947" y="192874"/>
                  </a:lnTo>
                  <a:lnTo>
                    <a:pt x="9227947" y="218389"/>
                  </a:lnTo>
                  <a:lnTo>
                    <a:pt x="9363786" y="218389"/>
                  </a:lnTo>
                  <a:lnTo>
                    <a:pt x="9363786" y="340334"/>
                  </a:lnTo>
                  <a:lnTo>
                    <a:pt x="9394546" y="340334"/>
                  </a:lnTo>
                  <a:lnTo>
                    <a:pt x="9394546" y="218389"/>
                  </a:lnTo>
                  <a:lnTo>
                    <a:pt x="9532264" y="218389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292660" y="8665133"/>
              <a:ext cx="2923540" cy="340995"/>
            </a:xfrm>
            <a:custGeom>
              <a:avLst/>
              <a:gdLst/>
              <a:ahLst/>
              <a:cxnLst/>
              <a:rect l="l" t="t" r="r" b="b"/>
              <a:pathLst>
                <a:path w="2923540" h="340995">
                  <a:moveTo>
                    <a:pt x="289306" y="131711"/>
                  </a:moveTo>
                  <a:lnTo>
                    <a:pt x="244563" y="119265"/>
                  </a:lnTo>
                  <a:lnTo>
                    <a:pt x="205765" y="97142"/>
                  </a:lnTo>
                  <a:lnTo>
                    <a:pt x="187566" y="77673"/>
                  </a:lnTo>
                  <a:lnTo>
                    <a:pt x="178435" y="67919"/>
                  </a:lnTo>
                  <a:lnTo>
                    <a:pt x="168097" y="34150"/>
                  </a:lnTo>
                  <a:lnTo>
                    <a:pt x="168097" y="15392"/>
                  </a:lnTo>
                  <a:lnTo>
                    <a:pt x="135839" y="15392"/>
                  </a:lnTo>
                  <a:lnTo>
                    <a:pt x="135839" y="34150"/>
                  </a:lnTo>
                  <a:lnTo>
                    <a:pt x="125615" y="68389"/>
                  </a:lnTo>
                  <a:lnTo>
                    <a:pt x="98539" y="97561"/>
                  </a:lnTo>
                  <a:lnTo>
                    <a:pt x="60007" y="119418"/>
                  </a:lnTo>
                  <a:lnTo>
                    <a:pt x="15379" y="131711"/>
                  </a:lnTo>
                  <a:lnTo>
                    <a:pt x="27762" y="156476"/>
                  </a:lnTo>
                  <a:lnTo>
                    <a:pt x="66382" y="146113"/>
                  </a:lnTo>
                  <a:lnTo>
                    <a:pt x="101688" y="129032"/>
                  </a:lnTo>
                  <a:lnTo>
                    <a:pt x="131089" y="105981"/>
                  </a:lnTo>
                  <a:lnTo>
                    <a:pt x="151968" y="77673"/>
                  </a:lnTo>
                  <a:lnTo>
                    <a:pt x="173278" y="105816"/>
                  </a:lnTo>
                  <a:lnTo>
                    <a:pt x="202857" y="128892"/>
                  </a:lnTo>
                  <a:lnTo>
                    <a:pt x="238137" y="146062"/>
                  </a:lnTo>
                  <a:lnTo>
                    <a:pt x="276542" y="156476"/>
                  </a:lnTo>
                  <a:lnTo>
                    <a:pt x="289306" y="131711"/>
                  </a:lnTo>
                  <a:close/>
                </a:path>
                <a:path w="2923540" h="340995">
                  <a:moveTo>
                    <a:pt x="304317" y="218389"/>
                  </a:moveTo>
                  <a:lnTo>
                    <a:pt x="303936" y="192874"/>
                  </a:lnTo>
                  <a:lnTo>
                    <a:pt x="0" y="192874"/>
                  </a:lnTo>
                  <a:lnTo>
                    <a:pt x="0" y="218389"/>
                  </a:lnTo>
                  <a:lnTo>
                    <a:pt x="135839" y="218389"/>
                  </a:lnTo>
                  <a:lnTo>
                    <a:pt x="135839" y="340334"/>
                  </a:lnTo>
                  <a:lnTo>
                    <a:pt x="166598" y="340334"/>
                  </a:lnTo>
                  <a:lnTo>
                    <a:pt x="166598" y="218389"/>
                  </a:lnTo>
                  <a:lnTo>
                    <a:pt x="304317" y="218389"/>
                  </a:lnTo>
                  <a:close/>
                </a:path>
                <a:path w="2923540" h="340995">
                  <a:moveTo>
                    <a:pt x="543331" y="167360"/>
                  </a:moveTo>
                  <a:lnTo>
                    <a:pt x="509968" y="150075"/>
                  </a:lnTo>
                  <a:lnTo>
                    <a:pt x="484136" y="125653"/>
                  </a:lnTo>
                  <a:lnTo>
                    <a:pt x="478396" y="115570"/>
                  </a:lnTo>
                  <a:lnTo>
                    <a:pt x="467448" y="96380"/>
                  </a:lnTo>
                  <a:lnTo>
                    <a:pt x="461530" y="64541"/>
                  </a:lnTo>
                  <a:lnTo>
                    <a:pt x="461530" y="52908"/>
                  </a:lnTo>
                  <a:lnTo>
                    <a:pt x="535457" y="52908"/>
                  </a:lnTo>
                  <a:lnTo>
                    <a:pt x="535457" y="28143"/>
                  </a:lnTo>
                  <a:lnTo>
                    <a:pt x="355714" y="28143"/>
                  </a:lnTo>
                  <a:lnTo>
                    <a:pt x="355714" y="52908"/>
                  </a:lnTo>
                  <a:lnTo>
                    <a:pt x="430758" y="52908"/>
                  </a:lnTo>
                  <a:lnTo>
                    <a:pt x="430758" y="64541"/>
                  </a:lnTo>
                  <a:lnTo>
                    <a:pt x="424586" y="99910"/>
                  </a:lnTo>
                  <a:lnTo>
                    <a:pt x="407212" y="131902"/>
                  </a:lnTo>
                  <a:lnTo>
                    <a:pt x="380428" y="158254"/>
                  </a:lnTo>
                  <a:lnTo>
                    <a:pt x="345960" y="176733"/>
                  </a:lnTo>
                  <a:lnTo>
                    <a:pt x="362102" y="201129"/>
                  </a:lnTo>
                  <a:lnTo>
                    <a:pt x="389966" y="186918"/>
                  </a:lnTo>
                  <a:lnTo>
                    <a:pt x="413918" y="167360"/>
                  </a:lnTo>
                  <a:lnTo>
                    <a:pt x="433171" y="143294"/>
                  </a:lnTo>
                  <a:lnTo>
                    <a:pt x="446900" y="115570"/>
                  </a:lnTo>
                  <a:lnTo>
                    <a:pt x="460463" y="140081"/>
                  </a:lnTo>
                  <a:lnTo>
                    <a:pt x="478840" y="161353"/>
                  </a:lnTo>
                  <a:lnTo>
                    <a:pt x="501510" y="178689"/>
                  </a:lnTo>
                  <a:lnTo>
                    <a:pt x="527951" y="191376"/>
                  </a:lnTo>
                  <a:lnTo>
                    <a:pt x="543331" y="167360"/>
                  </a:lnTo>
                  <a:close/>
                </a:path>
                <a:path w="2923540" h="340995">
                  <a:moveTo>
                    <a:pt x="622134" y="3759"/>
                  </a:moveTo>
                  <a:lnTo>
                    <a:pt x="590981" y="3759"/>
                  </a:lnTo>
                  <a:lnTo>
                    <a:pt x="590981" y="90805"/>
                  </a:lnTo>
                  <a:lnTo>
                    <a:pt x="524573" y="90805"/>
                  </a:lnTo>
                  <a:lnTo>
                    <a:pt x="524573" y="115951"/>
                  </a:lnTo>
                  <a:lnTo>
                    <a:pt x="590981" y="115951"/>
                  </a:lnTo>
                  <a:lnTo>
                    <a:pt x="590981" y="204127"/>
                  </a:lnTo>
                  <a:lnTo>
                    <a:pt x="622134" y="204127"/>
                  </a:lnTo>
                  <a:lnTo>
                    <a:pt x="622134" y="3759"/>
                  </a:lnTo>
                  <a:close/>
                </a:path>
                <a:path w="2923540" h="340995">
                  <a:moveTo>
                    <a:pt x="622884" y="277304"/>
                  </a:moveTo>
                  <a:lnTo>
                    <a:pt x="615111" y="250723"/>
                  </a:lnTo>
                  <a:lnTo>
                    <a:pt x="601027" y="238277"/>
                  </a:lnTo>
                  <a:lnTo>
                    <a:pt x="592861" y="231051"/>
                  </a:lnTo>
                  <a:lnTo>
                    <a:pt x="592480" y="230924"/>
                  </a:lnTo>
                  <a:lnTo>
                    <a:pt x="592480" y="277304"/>
                  </a:lnTo>
                  <a:lnTo>
                    <a:pt x="586892" y="293624"/>
                  </a:lnTo>
                  <a:lnTo>
                    <a:pt x="570776" y="305765"/>
                  </a:lnTo>
                  <a:lnTo>
                    <a:pt x="545160" y="313334"/>
                  </a:lnTo>
                  <a:lnTo>
                    <a:pt x="511060" y="315950"/>
                  </a:lnTo>
                  <a:lnTo>
                    <a:pt x="476973" y="313334"/>
                  </a:lnTo>
                  <a:lnTo>
                    <a:pt x="451358" y="305765"/>
                  </a:lnTo>
                  <a:lnTo>
                    <a:pt x="435241" y="293624"/>
                  </a:lnTo>
                  <a:lnTo>
                    <a:pt x="429641" y="277304"/>
                  </a:lnTo>
                  <a:lnTo>
                    <a:pt x="435241" y="260908"/>
                  </a:lnTo>
                  <a:lnTo>
                    <a:pt x="451358" y="248640"/>
                  </a:lnTo>
                  <a:lnTo>
                    <a:pt x="476973" y="240944"/>
                  </a:lnTo>
                  <a:lnTo>
                    <a:pt x="511060" y="238277"/>
                  </a:lnTo>
                  <a:lnTo>
                    <a:pt x="545160" y="240944"/>
                  </a:lnTo>
                  <a:lnTo>
                    <a:pt x="570776" y="248640"/>
                  </a:lnTo>
                  <a:lnTo>
                    <a:pt x="586892" y="260908"/>
                  </a:lnTo>
                  <a:lnTo>
                    <a:pt x="592480" y="277304"/>
                  </a:lnTo>
                  <a:lnTo>
                    <a:pt x="592480" y="230924"/>
                  </a:lnTo>
                  <a:lnTo>
                    <a:pt x="557657" y="218833"/>
                  </a:lnTo>
                  <a:lnTo>
                    <a:pt x="511060" y="214630"/>
                  </a:lnTo>
                  <a:lnTo>
                    <a:pt x="464400" y="218833"/>
                  </a:lnTo>
                  <a:lnTo>
                    <a:pt x="429069" y="231051"/>
                  </a:lnTo>
                  <a:lnTo>
                    <a:pt x="406692" y="250723"/>
                  </a:lnTo>
                  <a:lnTo>
                    <a:pt x="398868" y="277304"/>
                  </a:lnTo>
                  <a:lnTo>
                    <a:pt x="406692" y="303872"/>
                  </a:lnTo>
                  <a:lnTo>
                    <a:pt x="429069" y="323545"/>
                  </a:lnTo>
                  <a:lnTo>
                    <a:pt x="464400" y="335762"/>
                  </a:lnTo>
                  <a:lnTo>
                    <a:pt x="511060" y="339966"/>
                  </a:lnTo>
                  <a:lnTo>
                    <a:pt x="557657" y="335762"/>
                  </a:lnTo>
                  <a:lnTo>
                    <a:pt x="592861" y="323545"/>
                  </a:lnTo>
                  <a:lnTo>
                    <a:pt x="601459" y="315950"/>
                  </a:lnTo>
                  <a:lnTo>
                    <a:pt x="615111" y="303872"/>
                  </a:lnTo>
                  <a:lnTo>
                    <a:pt x="622884" y="277304"/>
                  </a:lnTo>
                  <a:close/>
                </a:path>
                <a:path w="2923540" h="340995">
                  <a:moveTo>
                    <a:pt x="873531" y="146723"/>
                  </a:moveTo>
                  <a:lnTo>
                    <a:pt x="867181" y="98132"/>
                  </a:lnTo>
                  <a:lnTo>
                    <a:pt x="849464" y="61125"/>
                  </a:lnTo>
                  <a:lnTo>
                    <a:pt x="844778" y="57035"/>
                  </a:lnTo>
                  <a:lnTo>
                    <a:pt x="843889" y="56273"/>
                  </a:lnTo>
                  <a:lnTo>
                    <a:pt x="843889" y="146723"/>
                  </a:lnTo>
                  <a:lnTo>
                    <a:pt x="839749" y="183908"/>
                  </a:lnTo>
                  <a:lnTo>
                    <a:pt x="828179" y="212293"/>
                  </a:lnTo>
                  <a:lnTo>
                    <a:pt x="810488" y="230403"/>
                  </a:lnTo>
                  <a:lnTo>
                    <a:pt x="787984" y="236778"/>
                  </a:lnTo>
                  <a:lnTo>
                    <a:pt x="765251" y="230403"/>
                  </a:lnTo>
                  <a:lnTo>
                    <a:pt x="747458" y="212293"/>
                  </a:lnTo>
                  <a:lnTo>
                    <a:pt x="735850" y="183908"/>
                  </a:lnTo>
                  <a:lnTo>
                    <a:pt x="731697" y="146723"/>
                  </a:lnTo>
                  <a:lnTo>
                    <a:pt x="735850" y="109753"/>
                  </a:lnTo>
                  <a:lnTo>
                    <a:pt x="747458" y="81483"/>
                  </a:lnTo>
                  <a:lnTo>
                    <a:pt x="765251" y="63398"/>
                  </a:lnTo>
                  <a:lnTo>
                    <a:pt x="787984" y="57035"/>
                  </a:lnTo>
                  <a:lnTo>
                    <a:pt x="810488" y="63398"/>
                  </a:lnTo>
                  <a:lnTo>
                    <a:pt x="828179" y="81483"/>
                  </a:lnTo>
                  <a:lnTo>
                    <a:pt x="839749" y="109753"/>
                  </a:lnTo>
                  <a:lnTo>
                    <a:pt x="843889" y="146723"/>
                  </a:lnTo>
                  <a:lnTo>
                    <a:pt x="843889" y="56273"/>
                  </a:lnTo>
                  <a:lnTo>
                    <a:pt x="822401" y="37541"/>
                  </a:lnTo>
                  <a:lnTo>
                    <a:pt x="787984" y="29273"/>
                  </a:lnTo>
                  <a:lnTo>
                    <a:pt x="753554" y="37541"/>
                  </a:lnTo>
                  <a:lnTo>
                    <a:pt x="726490" y="61125"/>
                  </a:lnTo>
                  <a:lnTo>
                    <a:pt x="708774" y="98132"/>
                  </a:lnTo>
                  <a:lnTo>
                    <a:pt x="702424" y="146723"/>
                  </a:lnTo>
                  <a:lnTo>
                    <a:pt x="708774" y="195300"/>
                  </a:lnTo>
                  <a:lnTo>
                    <a:pt x="726490" y="232321"/>
                  </a:lnTo>
                  <a:lnTo>
                    <a:pt x="753554" y="255892"/>
                  </a:lnTo>
                  <a:lnTo>
                    <a:pt x="787984" y="264160"/>
                  </a:lnTo>
                  <a:lnTo>
                    <a:pt x="822401" y="255892"/>
                  </a:lnTo>
                  <a:lnTo>
                    <a:pt x="844359" y="236778"/>
                  </a:lnTo>
                  <a:lnTo>
                    <a:pt x="849464" y="232321"/>
                  </a:lnTo>
                  <a:lnTo>
                    <a:pt x="867181" y="195300"/>
                  </a:lnTo>
                  <a:lnTo>
                    <a:pt x="873531" y="146723"/>
                  </a:lnTo>
                  <a:close/>
                </a:path>
                <a:path w="2923540" h="340995">
                  <a:moveTo>
                    <a:pt x="965466" y="3378"/>
                  </a:moveTo>
                  <a:lnTo>
                    <a:pt x="934694" y="3378"/>
                  </a:lnTo>
                  <a:lnTo>
                    <a:pt x="934694" y="340715"/>
                  </a:lnTo>
                  <a:lnTo>
                    <a:pt x="965466" y="340715"/>
                  </a:lnTo>
                  <a:lnTo>
                    <a:pt x="965466" y="3378"/>
                  </a:lnTo>
                  <a:close/>
                </a:path>
                <a:path w="2923540" h="340995">
                  <a:moveTo>
                    <a:pt x="1311783" y="39408"/>
                  </a:moveTo>
                  <a:lnTo>
                    <a:pt x="1157947" y="39408"/>
                  </a:lnTo>
                  <a:lnTo>
                    <a:pt x="1157947" y="64922"/>
                  </a:lnTo>
                  <a:lnTo>
                    <a:pt x="1281391" y="64922"/>
                  </a:lnTo>
                  <a:lnTo>
                    <a:pt x="1272425" y="110794"/>
                  </a:lnTo>
                  <a:lnTo>
                    <a:pt x="1254061" y="152768"/>
                  </a:lnTo>
                  <a:lnTo>
                    <a:pt x="1226248" y="190525"/>
                  </a:lnTo>
                  <a:lnTo>
                    <a:pt x="1188974" y="223748"/>
                  </a:lnTo>
                  <a:lnTo>
                    <a:pt x="1142187" y="252158"/>
                  </a:lnTo>
                  <a:lnTo>
                    <a:pt x="1159065" y="276174"/>
                  </a:lnTo>
                  <a:lnTo>
                    <a:pt x="1208163" y="246392"/>
                  </a:lnTo>
                  <a:lnTo>
                    <a:pt x="1247025" y="211874"/>
                  </a:lnTo>
                  <a:lnTo>
                    <a:pt x="1276235" y="173266"/>
                  </a:lnTo>
                  <a:lnTo>
                    <a:pt x="1296377" y="131229"/>
                  </a:lnTo>
                  <a:lnTo>
                    <a:pt x="1308023" y="86385"/>
                  </a:lnTo>
                  <a:lnTo>
                    <a:pt x="1311783" y="39408"/>
                  </a:lnTo>
                  <a:close/>
                </a:path>
                <a:path w="2923540" h="340995">
                  <a:moveTo>
                    <a:pt x="1452867" y="139966"/>
                  </a:moveTo>
                  <a:lnTo>
                    <a:pt x="1398841" y="139966"/>
                  </a:lnTo>
                  <a:lnTo>
                    <a:pt x="1398841" y="3378"/>
                  </a:lnTo>
                  <a:lnTo>
                    <a:pt x="1368069" y="3378"/>
                  </a:lnTo>
                  <a:lnTo>
                    <a:pt x="1368069" y="339966"/>
                  </a:lnTo>
                  <a:lnTo>
                    <a:pt x="1398841" y="339966"/>
                  </a:lnTo>
                  <a:lnTo>
                    <a:pt x="1398841" y="165481"/>
                  </a:lnTo>
                  <a:lnTo>
                    <a:pt x="1452867" y="165481"/>
                  </a:lnTo>
                  <a:lnTo>
                    <a:pt x="1452867" y="139966"/>
                  </a:lnTo>
                  <a:close/>
                </a:path>
                <a:path w="2923540" h="340995">
                  <a:moveTo>
                    <a:pt x="1752307" y="277672"/>
                  </a:moveTo>
                  <a:lnTo>
                    <a:pt x="1744383" y="251434"/>
                  </a:lnTo>
                  <a:lnTo>
                    <a:pt x="1731048" y="240157"/>
                  </a:lnTo>
                  <a:lnTo>
                    <a:pt x="1721586" y="232130"/>
                  </a:lnTo>
                  <a:lnTo>
                    <a:pt x="1721154" y="231990"/>
                  </a:lnTo>
                  <a:lnTo>
                    <a:pt x="1721154" y="277672"/>
                  </a:lnTo>
                  <a:lnTo>
                    <a:pt x="1715414" y="293293"/>
                  </a:lnTo>
                  <a:lnTo>
                    <a:pt x="1698828" y="304977"/>
                  </a:lnTo>
                  <a:lnTo>
                    <a:pt x="1672399" y="312293"/>
                  </a:lnTo>
                  <a:lnTo>
                    <a:pt x="1637106" y="314820"/>
                  </a:lnTo>
                  <a:lnTo>
                    <a:pt x="1601660" y="312293"/>
                  </a:lnTo>
                  <a:lnTo>
                    <a:pt x="1575244" y="304977"/>
                  </a:lnTo>
                  <a:lnTo>
                    <a:pt x="1558747" y="293293"/>
                  </a:lnTo>
                  <a:lnTo>
                    <a:pt x="1553057" y="277672"/>
                  </a:lnTo>
                  <a:lnTo>
                    <a:pt x="1558747" y="261683"/>
                  </a:lnTo>
                  <a:lnTo>
                    <a:pt x="1575244" y="249910"/>
                  </a:lnTo>
                  <a:lnTo>
                    <a:pt x="1601660" y="242633"/>
                  </a:lnTo>
                  <a:lnTo>
                    <a:pt x="1637106" y="240157"/>
                  </a:lnTo>
                  <a:lnTo>
                    <a:pt x="1672564" y="242633"/>
                  </a:lnTo>
                  <a:lnTo>
                    <a:pt x="1698967" y="249910"/>
                  </a:lnTo>
                  <a:lnTo>
                    <a:pt x="1715465" y="261683"/>
                  </a:lnTo>
                  <a:lnTo>
                    <a:pt x="1721154" y="277672"/>
                  </a:lnTo>
                  <a:lnTo>
                    <a:pt x="1721154" y="231990"/>
                  </a:lnTo>
                  <a:lnTo>
                    <a:pt x="1685340" y="220218"/>
                  </a:lnTo>
                  <a:lnTo>
                    <a:pt x="1637106" y="216141"/>
                  </a:lnTo>
                  <a:lnTo>
                    <a:pt x="1588871" y="220218"/>
                  </a:lnTo>
                  <a:lnTo>
                    <a:pt x="1552638" y="232130"/>
                  </a:lnTo>
                  <a:lnTo>
                    <a:pt x="1529829" y="251434"/>
                  </a:lnTo>
                  <a:lnTo>
                    <a:pt x="1521917" y="277672"/>
                  </a:lnTo>
                  <a:lnTo>
                    <a:pt x="1529829" y="303695"/>
                  </a:lnTo>
                  <a:lnTo>
                    <a:pt x="1552638" y="322884"/>
                  </a:lnTo>
                  <a:lnTo>
                    <a:pt x="1588871" y="334772"/>
                  </a:lnTo>
                  <a:lnTo>
                    <a:pt x="1637106" y="338836"/>
                  </a:lnTo>
                  <a:lnTo>
                    <a:pt x="1685340" y="334772"/>
                  </a:lnTo>
                  <a:lnTo>
                    <a:pt x="1721586" y="322884"/>
                  </a:lnTo>
                  <a:lnTo>
                    <a:pt x="1731162" y="314820"/>
                  </a:lnTo>
                  <a:lnTo>
                    <a:pt x="1744383" y="303695"/>
                  </a:lnTo>
                  <a:lnTo>
                    <a:pt x="1752307" y="277672"/>
                  </a:lnTo>
                  <a:close/>
                </a:path>
                <a:path w="2923540" h="340995">
                  <a:moveTo>
                    <a:pt x="1754924" y="97193"/>
                  </a:moveTo>
                  <a:lnTo>
                    <a:pt x="1557185" y="97193"/>
                  </a:lnTo>
                  <a:lnTo>
                    <a:pt x="1557185" y="10515"/>
                  </a:lnTo>
                  <a:lnTo>
                    <a:pt x="1526413" y="10515"/>
                  </a:lnTo>
                  <a:lnTo>
                    <a:pt x="1526413" y="121958"/>
                  </a:lnTo>
                  <a:lnTo>
                    <a:pt x="1754924" y="121958"/>
                  </a:lnTo>
                  <a:lnTo>
                    <a:pt x="1754924" y="97193"/>
                  </a:lnTo>
                  <a:close/>
                </a:path>
                <a:path w="2923540" h="340995">
                  <a:moveTo>
                    <a:pt x="1789823" y="160972"/>
                  </a:moveTo>
                  <a:lnTo>
                    <a:pt x="1485519" y="160972"/>
                  </a:lnTo>
                  <a:lnTo>
                    <a:pt x="1485519" y="186118"/>
                  </a:lnTo>
                  <a:lnTo>
                    <a:pt x="1789823" y="186118"/>
                  </a:lnTo>
                  <a:lnTo>
                    <a:pt x="1789823" y="160972"/>
                  </a:lnTo>
                  <a:close/>
                </a:path>
                <a:path w="2923540" h="340995">
                  <a:moveTo>
                    <a:pt x="2011210" y="137337"/>
                  </a:moveTo>
                  <a:lnTo>
                    <a:pt x="2005355" y="113157"/>
                  </a:lnTo>
                  <a:lnTo>
                    <a:pt x="1995119" y="101688"/>
                  </a:lnTo>
                  <a:lnTo>
                    <a:pt x="1988883" y="94703"/>
                  </a:lnTo>
                  <a:lnTo>
                    <a:pt x="1981936" y="91503"/>
                  </a:lnTo>
                  <a:lnTo>
                    <a:pt x="1981936" y="137337"/>
                  </a:lnTo>
                  <a:lnTo>
                    <a:pt x="1978240" y="152247"/>
                  </a:lnTo>
                  <a:lnTo>
                    <a:pt x="1967776" y="163461"/>
                  </a:lnTo>
                  <a:lnTo>
                    <a:pt x="1951545" y="170522"/>
                  </a:lnTo>
                  <a:lnTo>
                    <a:pt x="1930539" y="172986"/>
                  </a:lnTo>
                  <a:lnTo>
                    <a:pt x="1909584" y="170522"/>
                  </a:lnTo>
                  <a:lnTo>
                    <a:pt x="1893481" y="163461"/>
                  </a:lnTo>
                  <a:lnTo>
                    <a:pt x="1883156" y="152247"/>
                  </a:lnTo>
                  <a:lnTo>
                    <a:pt x="1879498" y="137337"/>
                  </a:lnTo>
                  <a:lnTo>
                    <a:pt x="1883156" y="122593"/>
                  </a:lnTo>
                  <a:lnTo>
                    <a:pt x="1893481" y="111353"/>
                  </a:lnTo>
                  <a:lnTo>
                    <a:pt x="1909584" y="104203"/>
                  </a:lnTo>
                  <a:lnTo>
                    <a:pt x="1930539" y="101688"/>
                  </a:lnTo>
                  <a:lnTo>
                    <a:pt x="1951545" y="104203"/>
                  </a:lnTo>
                  <a:lnTo>
                    <a:pt x="1967776" y="111353"/>
                  </a:lnTo>
                  <a:lnTo>
                    <a:pt x="1978240" y="122593"/>
                  </a:lnTo>
                  <a:lnTo>
                    <a:pt x="1981936" y="137337"/>
                  </a:lnTo>
                  <a:lnTo>
                    <a:pt x="1981936" y="91503"/>
                  </a:lnTo>
                  <a:lnTo>
                    <a:pt x="1963407" y="82931"/>
                  </a:lnTo>
                  <a:lnTo>
                    <a:pt x="1930539" y="78803"/>
                  </a:lnTo>
                  <a:lnTo>
                    <a:pt x="1897722" y="82931"/>
                  </a:lnTo>
                  <a:lnTo>
                    <a:pt x="1872373" y="94703"/>
                  </a:lnTo>
                  <a:lnTo>
                    <a:pt x="1856028" y="113157"/>
                  </a:lnTo>
                  <a:lnTo>
                    <a:pt x="1850237" y="137337"/>
                  </a:lnTo>
                  <a:lnTo>
                    <a:pt x="1856028" y="161734"/>
                  </a:lnTo>
                  <a:lnTo>
                    <a:pt x="1872373" y="180301"/>
                  </a:lnTo>
                  <a:lnTo>
                    <a:pt x="1897722" y="192112"/>
                  </a:lnTo>
                  <a:lnTo>
                    <a:pt x="1930539" y="196253"/>
                  </a:lnTo>
                  <a:lnTo>
                    <a:pt x="1963407" y="192112"/>
                  </a:lnTo>
                  <a:lnTo>
                    <a:pt x="1988883" y="180301"/>
                  </a:lnTo>
                  <a:lnTo>
                    <a:pt x="1995373" y="172986"/>
                  </a:lnTo>
                  <a:lnTo>
                    <a:pt x="2005355" y="161734"/>
                  </a:lnTo>
                  <a:lnTo>
                    <a:pt x="2011210" y="137337"/>
                  </a:lnTo>
                  <a:close/>
                </a:path>
                <a:path w="2923540" h="340995">
                  <a:moveTo>
                    <a:pt x="2029968" y="37909"/>
                  </a:moveTo>
                  <a:lnTo>
                    <a:pt x="1945919" y="37909"/>
                  </a:lnTo>
                  <a:lnTo>
                    <a:pt x="1945919" y="0"/>
                  </a:lnTo>
                  <a:lnTo>
                    <a:pt x="1915147" y="0"/>
                  </a:lnTo>
                  <a:lnTo>
                    <a:pt x="1915147" y="37909"/>
                  </a:lnTo>
                  <a:lnTo>
                    <a:pt x="1831479" y="37909"/>
                  </a:lnTo>
                  <a:lnTo>
                    <a:pt x="1831479" y="62674"/>
                  </a:lnTo>
                  <a:lnTo>
                    <a:pt x="2029968" y="62674"/>
                  </a:lnTo>
                  <a:lnTo>
                    <a:pt x="2029968" y="37909"/>
                  </a:lnTo>
                  <a:close/>
                </a:path>
                <a:path w="2923540" h="340995">
                  <a:moveTo>
                    <a:pt x="2091512" y="213880"/>
                  </a:moveTo>
                  <a:lnTo>
                    <a:pt x="2061121" y="213880"/>
                  </a:lnTo>
                  <a:lnTo>
                    <a:pt x="2061121" y="249529"/>
                  </a:lnTo>
                  <a:lnTo>
                    <a:pt x="2061121" y="273545"/>
                  </a:lnTo>
                  <a:lnTo>
                    <a:pt x="2061121" y="310692"/>
                  </a:lnTo>
                  <a:lnTo>
                    <a:pt x="1910270" y="310692"/>
                  </a:lnTo>
                  <a:lnTo>
                    <a:pt x="1910270" y="273545"/>
                  </a:lnTo>
                  <a:lnTo>
                    <a:pt x="2061121" y="273545"/>
                  </a:lnTo>
                  <a:lnTo>
                    <a:pt x="2061121" y="249529"/>
                  </a:lnTo>
                  <a:lnTo>
                    <a:pt x="1910270" y="249529"/>
                  </a:lnTo>
                  <a:lnTo>
                    <a:pt x="1910270" y="213880"/>
                  </a:lnTo>
                  <a:lnTo>
                    <a:pt x="1879879" y="213880"/>
                  </a:lnTo>
                  <a:lnTo>
                    <a:pt x="1879879" y="335457"/>
                  </a:lnTo>
                  <a:lnTo>
                    <a:pt x="2091512" y="335457"/>
                  </a:lnTo>
                  <a:lnTo>
                    <a:pt x="2091512" y="310692"/>
                  </a:lnTo>
                  <a:lnTo>
                    <a:pt x="2091512" y="273545"/>
                  </a:lnTo>
                  <a:lnTo>
                    <a:pt x="2091512" y="249529"/>
                  </a:lnTo>
                  <a:lnTo>
                    <a:pt x="2091512" y="213880"/>
                  </a:lnTo>
                  <a:close/>
                </a:path>
                <a:path w="2923540" h="340995">
                  <a:moveTo>
                    <a:pt x="2141410" y="88938"/>
                  </a:moveTo>
                  <a:lnTo>
                    <a:pt x="2091512" y="88938"/>
                  </a:lnTo>
                  <a:lnTo>
                    <a:pt x="2091512" y="3378"/>
                  </a:lnTo>
                  <a:lnTo>
                    <a:pt x="2060740" y="3378"/>
                  </a:lnTo>
                  <a:lnTo>
                    <a:pt x="2060740" y="198882"/>
                  </a:lnTo>
                  <a:lnTo>
                    <a:pt x="2091512" y="198882"/>
                  </a:lnTo>
                  <a:lnTo>
                    <a:pt x="2091512" y="114820"/>
                  </a:lnTo>
                  <a:lnTo>
                    <a:pt x="2141410" y="114820"/>
                  </a:lnTo>
                  <a:lnTo>
                    <a:pt x="2141410" y="88938"/>
                  </a:lnTo>
                  <a:close/>
                </a:path>
                <a:path w="2923540" h="340995">
                  <a:moveTo>
                    <a:pt x="2389441" y="237147"/>
                  </a:moveTo>
                  <a:lnTo>
                    <a:pt x="2388082" y="226644"/>
                  </a:lnTo>
                  <a:lnTo>
                    <a:pt x="2386063" y="210883"/>
                  </a:lnTo>
                  <a:lnTo>
                    <a:pt x="2344801" y="218097"/>
                  </a:lnTo>
                  <a:lnTo>
                    <a:pt x="2304732" y="222986"/>
                  </a:lnTo>
                  <a:lnTo>
                    <a:pt x="2265654" y="225767"/>
                  </a:lnTo>
                  <a:lnTo>
                    <a:pt x="2227338" y="226644"/>
                  </a:lnTo>
                  <a:lnTo>
                    <a:pt x="2227338" y="36029"/>
                  </a:lnTo>
                  <a:lnTo>
                    <a:pt x="2196566" y="36029"/>
                  </a:lnTo>
                  <a:lnTo>
                    <a:pt x="2196566" y="252907"/>
                  </a:lnTo>
                  <a:lnTo>
                    <a:pt x="2224341" y="252907"/>
                  </a:lnTo>
                  <a:lnTo>
                    <a:pt x="2264537" y="252133"/>
                  </a:lnTo>
                  <a:lnTo>
                    <a:pt x="2305062" y="249529"/>
                  </a:lnTo>
                  <a:lnTo>
                    <a:pt x="2346490" y="244678"/>
                  </a:lnTo>
                  <a:lnTo>
                    <a:pt x="2389441" y="237147"/>
                  </a:lnTo>
                  <a:close/>
                </a:path>
                <a:path w="2923540" h="340995">
                  <a:moveTo>
                    <a:pt x="2451354" y="3378"/>
                  </a:moveTo>
                  <a:lnTo>
                    <a:pt x="2420582" y="3378"/>
                  </a:lnTo>
                  <a:lnTo>
                    <a:pt x="2420582" y="339585"/>
                  </a:lnTo>
                  <a:lnTo>
                    <a:pt x="2451354" y="339585"/>
                  </a:lnTo>
                  <a:lnTo>
                    <a:pt x="2451354" y="3378"/>
                  </a:lnTo>
                  <a:close/>
                </a:path>
                <a:path w="2923540" h="340995">
                  <a:moveTo>
                    <a:pt x="2720771" y="244652"/>
                  </a:moveTo>
                  <a:lnTo>
                    <a:pt x="2718879" y="230390"/>
                  </a:lnTo>
                  <a:lnTo>
                    <a:pt x="2717393" y="219138"/>
                  </a:lnTo>
                  <a:lnTo>
                    <a:pt x="2681516" y="224536"/>
                  </a:lnTo>
                  <a:lnTo>
                    <a:pt x="2645676" y="228003"/>
                  </a:lnTo>
                  <a:lnTo>
                    <a:pt x="2607792" y="229844"/>
                  </a:lnTo>
                  <a:lnTo>
                    <a:pt x="2565793" y="230390"/>
                  </a:lnTo>
                  <a:lnTo>
                    <a:pt x="2565793" y="61163"/>
                  </a:lnTo>
                  <a:lnTo>
                    <a:pt x="2691498" y="61163"/>
                  </a:lnTo>
                  <a:lnTo>
                    <a:pt x="2691498" y="35648"/>
                  </a:lnTo>
                  <a:lnTo>
                    <a:pt x="2535021" y="35648"/>
                  </a:lnTo>
                  <a:lnTo>
                    <a:pt x="2535021" y="256667"/>
                  </a:lnTo>
                  <a:lnTo>
                    <a:pt x="2561666" y="256667"/>
                  </a:lnTo>
                  <a:lnTo>
                    <a:pt x="2606052" y="256159"/>
                  </a:lnTo>
                  <a:lnTo>
                    <a:pt x="2645714" y="254317"/>
                  </a:lnTo>
                  <a:lnTo>
                    <a:pt x="2683141" y="250647"/>
                  </a:lnTo>
                  <a:lnTo>
                    <a:pt x="2720771" y="244652"/>
                  </a:lnTo>
                  <a:close/>
                </a:path>
                <a:path w="2923540" h="340995">
                  <a:moveTo>
                    <a:pt x="2835211" y="136207"/>
                  </a:moveTo>
                  <a:lnTo>
                    <a:pt x="2779674" y="136207"/>
                  </a:lnTo>
                  <a:lnTo>
                    <a:pt x="2779674" y="3378"/>
                  </a:lnTo>
                  <a:lnTo>
                    <a:pt x="2748902" y="3378"/>
                  </a:lnTo>
                  <a:lnTo>
                    <a:pt x="2748902" y="340715"/>
                  </a:lnTo>
                  <a:lnTo>
                    <a:pt x="2779674" y="340715"/>
                  </a:lnTo>
                  <a:lnTo>
                    <a:pt x="2779674" y="161734"/>
                  </a:lnTo>
                  <a:lnTo>
                    <a:pt x="2835211" y="161734"/>
                  </a:lnTo>
                  <a:lnTo>
                    <a:pt x="2835211" y="136207"/>
                  </a:lnTo>
                  <a:close/>
                </a:path>
                <a:path w="2923540" h="340995">
                  <a:moveTo>
                    <a:pt x="2923019" y="291185"/>
                  </a:moveTo>
                  <a:lnTo>
                    <a:pt x="2921038" y="280530"/>
                  </a:lnTo>
                  <a:lnTo>
                    <a:pt x="2915691" y="272097"/>
                  </a:lnTo>
                  <a:lnTo>
                    <a:pt x="2907817" y="266534"/>
                  </a:lnTo>
                  <a:lnTo>
                    <a:pt x="2898241" y="264541"/>
                  </a:lnTo>
                  <a:lnTo>
                    <a:pt x="2888678" y="266534"/>
                  </a:lnTo>
                  <a:lnTo>
                    <a:pt x="2880804" y="272097"/>
                  </a:lnTo>
                  <a:lnTo>
                    <a:pt x="2875457" y="280530"/>
                  </a:lnTo>
                  <a:lnTo>
                    <a:pt x="2873476" y="291185"/>
                  </a:lnTo>
                  <a:lnTo>
                    <a:pt x="2875457" y="301713"/>
                  </a:lnTo>
                  <a:lnTo>
                    <a:pt x="2880804" y="309892"/>
                  </a:lnTo>
                  <a:lnTo>
                    <a:pt x="2888678" y="315188"/>
                  </a:lnTo>
                  <a:lnTo>
                    <a:pt x="2898241" y="317068"/>
                  </a:lnTo>
                  <a:lnTo>
                    <a:pt x="2907817" y="315188"/>
                  </a:lnTo>
                  <a:lnTo>
                    <a:pt x="2915691" y="309892"/>
                  </a:lnTo>
                  <a:lnTo>
                    <a:pt x="2921038" y="301713"/>
                  </a:lnTo>
                  <a:lnTo>
                    <a:pt x="2923019" y="291185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51949" y="3028410"/>
              <a:ext cx="6172200" cy="48681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93958" y="3028410"/>
              <a:ext cx="6172200" cy="4868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36267"/>
              <a:ext cx="7470775" cy="518795"/>
            </a:xfrm>
            <a:custGeom>
              <a:avLst/>
              <a:gdLst/>
              <a:ahLst/>
              <a:cxnLst/>
              <a:rect l="l" t="t" r="r" b="b"/>
              <a:pathLst>
                <a:path w="7470775" h="518794">
                  <a:moveTo>
                    <a:pt x="293357" y="253492"/>
                  </a:moveTo>
                  <a:lnTo>
                    <a:pt x="290487" y="189306"/>
                  </a:lnTo>
                  <a:lnTo>
                    <a:pt x="281825" y="138696"/>
                  </a:lnTo>
                  <a:lnTo>
                    <a:pt x="267322" y="99453"/>
                  </a:lnTo>
                  <a:lnTo>
                    <a:pt x="264706" y="95605"/>
                  </a:lnTo>
                  <a:lnTo>
                    <a:pt x="246926" y="69380"/>
                  </a:lnTo>
                  <a:lnTo>
                    <a:pt x="227380" y="52412"/>
                  </a:lnTo>
                  <a:lnTo>
                    <a:pt x="215785" y="46278"/>
                  </a:lnTo>
                  <a:lnTo>
                    <a:pt x="215785" y="253492"/>
                  </a:lnTo>
                  <a:lnTo>
                    <a:pt x="214680" y="304558"/>
                  </a:lnTo>
                  <a:lnTo>
                    <a:pt x="211074" y="342874"/>
                  </a:lnTo>
                  <a:lnTo>
                    <a:pt x="194475" y="390067"/>
                  </a:lnTo>
                  <a:lnTo>
                    <a:pt x="161213" y="411111"/>
                  </a:lnTo>
                  <a:lnTo>
                    <a:pt x="146951" y="412457"/>
                  </a:lnTo>
                  <a:lnTo>
                    <a:pt x="132384" y="411111"/>
                  </a:lnTo>
                  <a:lnTo>
                    <a:pt x="99428" y="390067"/>
                  </a:lnTo>
                  <a:lnTo>
                    <a:pt x="82359" y="342874"/>
                  </a:lnTo>
                  <a:lnTo>
                    <a:pt x="78676" y="304558"/>
                  </a:lnTo>
                  <a:lnTo>
                    <a:pt x="77571" y="253492"/>
                  </a:lnTo>
                  <a:lnTo>
                    <a:pt x="78676" y="203034"/>
                  </a:lnTo>
                  <a:lnTo>
                    <a:pt x="82359" y="164985"/>
                  </a:lnTo>
                  <a:lnTo>
                    <a:pt x="99428" y="117462"/>
                  </a:lnTo>
                  <a:lnTo>
                    <a:pt x="132384" y="96951"/>
                  </a:lnTo>
                  <a:lnTo>
                    <a:pt x="146951" y="95605"/>
                  </a:lnTo>
                  <a:lnTo>
                    <a:pt x="161213" y="96951"/>
                  </a:lnTo>
                  <a:lnTo>
                    <a:pt x="194475" y="117462"/>
                  </a:lnTo>
                  <a:lnTo>
                    <a:pt x="211074" y="164985"/>
                  </a:lnTo>
                  <a:lnTo>
                    <a:pt x="214680" y="203034"/>
                  </a:lnTo>
                  <a:lnTo>
                    <a:pt x="215785" y="253492"/>
                  </a:lnTo>
                  <a:lnTo>
                    <a:pt x="215785" y="46278"/>
                  </a:lnTo>
                  <a:lnTo>
                    <a:pt x="204114" y="40093"/>
                  </a:lnTo>
                  <a:lnTo>
                    <a:pt x="177241" y="32588"/>
                  </a:lnTo>
                  <a:lnTo>
                    <a:pt x="146951" y="30048"/>
                  </a:lnTo>
                  <a:lnTo>
                    <a:pt x="116344" y="32588"/>
                  </a:lnTo>
                  <a:lnTo>
                    <a:pt x="65976" y="52412"/>
                  </a:lnTo>
                  <a:lnTo>
                    <a:pt x="26047" y="99453"/>
                  </a:lnTo>
                  <a:lnTo>
                    <a:pt x="11544" y="138696"/>
                  </a:lnTo>
                  <a:lnTo>
                    <a:pt x="2870" y="189306"/>
                  </a:lnTo>
                  <a:lnTo>
                    <a:pt x="0" y="253492"/>
                  </a:lnTo>
                  <a:lnTo>
                    <a:pt x="2870" y="318287"/>
                  </a:lnTo>
                  <a:lnTo>
                    <a:pt x="11544" y="369163"/>
                  </a:lnTo>
                  <a:lnTo>
                    <a:pt x="26047" y="408368"/>
                  </a:lnTo>
                  <a:lnTo>
                    <a:pt x="65976" y="455345"/>
                  </a:lnTo>
                  <a:lnTo>
                    <a:pt x="116344" y="475005"/>
                  </a:lnTo>
                  <a:lnTo>
                    <a:pt x="146951" y="477469"/>
                  </a:lnTo>
                  <a:lnTo>
                    <a:pt x="177241" y="475005"/>
                  </a:lnTo>
                  <a:lnTo>
                    <a:pt x="204114" y="467639"/>
                  </a:lnTo>
                  <a:lnTo>
                    <a:pt x="227380" y="455345"/>
                  </a:lnTo>
                  <a:lnTo>
                    <a:pt x="246926" y="438137"/>
                  </a:lnTo>
                  <a:lnTo>
                    <a:pt x="264515" y="412457"/>
                  </a:lnTo>
                  <a:lnTo>
                    <a:pt x="267322" y="408368"/>
                  </a:lnTo>
                  <a:lnTo>
                    <a:pt x="281825" y="369163"/>
                  </a:lnTo>
                  <a:lnTo>
                    <a:pt x="290487" y="318287"/>
                  </a:lnTo>
                  <a:lnTo>
                    <a:pt x="293357" y="253492"/>
                  </a:lnTo>
                  <a:close/>
                </a:path>
                <a:path w="7470775" h="518794">
                  <a:moveTo>
                    <a:pt x="612394" y="333794"/>
                  </a:moveTo>
                  <a:lnTo>
                    <a:pt x="606552" y="281660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72"/>
                  </a:lnTo>
                  <a:lnTo>
                    <a:pt x="470141" y="191795"/>
                  </a:lnTo>
                  <a:lnTo>
                    <a:pt x="451916" y="197967"/>
                  </a:lnTo>
                  <a:lnTo>
                    <a:pt x="437184" y="207314"/>
                  </a:lnTo>
                  <a:lnTo>
                    <a:pt x="426656" y="219075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706"/>
                  </a:lnTo>
                  <a:lnTo>
                    <a:pt x="360553" y="37706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81"/>
                  </a:lnTo>
                  <a:lnTo>
                    <a:pt x="444144" y="261200"/>
                  </a:lnTo>
                  <a:lnTo>
                    <a:pt x="457441" y="255905"/>
                  </a:lnTo>
                  <a:lnTo>
                    <a:pt x="473087" y="254038"/>
                  </a:lnTo>
                  <a:lnTo>
                    <a:pt x="499567" y="259194"/>
                  </a:lnTo>
                  <a:lnTo>
                    <a:pt x="518909" y="274383"/>
                  </a:lnTo>
                  <a:lnTo>
                    <a:pt x="530783" y="299212"/>
                  </a:lnTo>
                  <a:lnTo>
                    <a:pt x="534822" y="333248"/>
                  </a:lnTo>
                  <a:lnTo>
                    <a:pt x="530555" y="367982"/>
                  </a:lnTo>
                  <a:lnTo>
                    <a:pt x="518299" y="392722"/>
                  </a:lnTo>
                  <a:lnTo>
                    <a:pt x="498868" y="407530"/>
                  </a:lnTo>
                  <a:lnTo>
                    <a:pt x="473087" y="412457"/>
                  </a:lnTo>
                  <a:lnTo>
                    <a:pt x="449554" y="408597"/>
                  </a:lnTo>
                  <a:lnTo>
                    <a:pt x="431025" y="397090"/>
                  </a:lnTo>
                  <a:lnTo>
                    <a:pt x="418236" y="378117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39"/>
                  </a:lnTo>
                  <a:lnTo>
                    <a:pt x="427456" y="471906"/>
                  </a:lnTo>
                  <a:lnTo>
                    <a:pt x="473087" y="477469"/>
                  </a:lnTo>
                  <a:lnTo>
                    <a:pt x="520725" y="471233"/>
                  </a:lnTo>
                  <a:lnTo>
                    <a:pt x="559409" y="453009"/>
                  </a:lnTo>
                  <a:lnTo>
                    <a:pt x="588225" y="423545"/>
                  </a:lnTo>
                  <a:lnTo>
                    <a:pt x="606196" y="383552"/>
                  </a:lnTo>
                  <a:lnTo>
                    <a:pt x="612394" y="333794"/>
                  </a:lnTo>
                  <a:close/>
                </a:path>
                <a:path w="7470775" h="518794">
                  <a:moveTo>
                    <a:pt x="846213" y="236004"/>
                  </a:moveTo>
                  <a:lnTo>
                    <a:pt x="650633" y="236004"/>
                  </a:lnTo>
                  <a:lnTo>
                    <a:pt x="650633" y="301561"/>
                  </a:lnTo>
                  <a:lnTo>
                    <a:pt x="846213" y="301561"/>
                  </a:lnTo>
                  <a:lnTo>
                    <a:pt x="846213" y="236004"/>
                  </a:lnTo>
                  <a:close/>
                </a:path>
                <a:path w="7470775" h="518794">
                  <a:moveTo>
                    <a:pt x="1166888" y="347446"/>
                  </a:moveTo>
                  <a:lnTo>
                    <a:pt x="1161618" y="308825"/>
                  </a:lnTo>
                  <a:lnTo>
                    <a:pt x="1146403" y="277723"/>
                  </a:lnTo>
                  <a:lnTo>
                    <a:pt x="1122172" y="254723"/>
                  </a:lnTo>
                  <a:lnTo>
                    <a:pt x="1089863" y="240372"/>
                  </a:lnTo>
                  <a:lnTo>
                    <a:pt x="1116215" y="226377"/>
                  </a:lnTo>
                  <a:lnTo>
                    <a:pt x="1136370" y="205003"/>
                  </a:lnTo>
                  <a:lnTo>
                    <a:pt x="1149248" y="177685"/>
                  </a:lnTo>
                  <a:lnTo>
                    <a:pt x="1153782" y="145872"/>
                  </a:lnTo>
                  <a:lnTo>
                    <a:pt x="1145146" y="99885"/>
                  </a:lnTo>
                  <a:lnTo>
                    <a:pt x="1119974" y="63169"/>
                  </a:lnTo>
                  <a:lnTo>
                    <a:pt x="1079334" y="38849"/>
                  </a:lnTo>
                  <a:lnTo>
                    <a:pt x="1024305" y="30048"/>
                  </a:lnTo>
                  <a:lnTo>
                    <a:pt x="969187" y="38849"/>
                  </a:lnTo>
                  <a:lnTo>
                    <a:pt x="928357" y="63169"/>
                  </a:lnTo>
                  <a:lnTo>
                    <a:pt x="903008" y="99885"/>
                  </a:lnTo>
                  <a:lnTo>
                    <a:pt x="894283" y="145872"/>
                  </a:lnTo>
                  <a:lnTo>
                    <a:pt x="894283" y="155702"/>
                  </a:lnTo>
                  <a:lnTo>
                    <a:pt x="970762" y="155702"/>
                  </a:lnTo>
                  <a:lnTo>
                    <a:pt x="970762" y="151879"/>
                  </a:lnTo>
                  <a:lnTo>
                    <a:pt x="974674" y="128333"/>
                  </a:lnTo>
                  <a:lnTo>
                    <a:pt x="985659" y="110629"/>
                  </a:lnTo>
                  <a:lnTo>
                    <a:pt x="1002576" y="99479"/>
                  </a:lnTo>
                  <a:lnTo>
                    <a:pt x="1024305" y="95605"/>
                  </a:lnTo>
                  <a:lnTo>
                    <a:pt x="1045718" y="99479"/>
                  </a:lnTo>
                  <a:lnTo>
                    <a:pt x="1062482" y="110629"/>
                  </a:lnTo>
                  <a:lnTo>
                    <a:pt x="1073391" y="128333"/>
                  </a:lnTo>
                  <a:lnTo>
                    <a:pt x="1077290" y="151879"/>
                  </a:lnTo>
                  <a:lnTo>
                    <a:pt x="1073289" y="176276"/>
                  </a:lnTo>
                  <a:lnTo>
                    <a:pt x="1061999" y="194284"/>
                  </a:lnTo>
                  <a:lnTo>
                    <a:pt x="1044575" y="205422"/>
                  </a:lnTo>
                  <a:lnTo>
                    <a:pt x="1022121" y="209232"/>
                  </a:lnTo>
                  <a:lnTo>
                    <a:pt x="979512" y="209232"/>
                  </a:lnTo>
                  <a:lnTo>
                    <a:pt x="979512" y="272605"/>
                  </a:lnTo>
                  <a:lnTo>
                    <a:pt x="1022121" y="272605"/>
                  </a:lnTo>
                  <a:lnTo>
                    <a:pt x="1049439" y="277241"/>
                  </a:lnTo>
                  <a:lnTo>
                    <a:pt x="1070673" y="290842"/>
                  </a:lnTo>
                  <a:lnTo>
                    <a:pt x="1084427" y="312940"/>
                  </a:lnTo>
                  <a:lnTo>
                    <a:pt x="1089317" y="343077"/>
                  </a:lnTo>
                  <a:lnTo>
                    <a:pt x="1084453" y="372592"/>
                  </a:lnTo>
                  <a:lnTo>
                    <a:pt x="1070940" y="394360"/>
                  </a:lnTo>
                  <a:lnTo>
                    <a:pt x="1050366" y="407847"/>
                  </a:lnTo>
                  <a:lnTo>
                    <a:pt x="1024305" y="412457"/>
                  </a:lnTo>
                  <a:lnTo>
                    <a:pt x="998245" y="407847"/>
                  </a:lnTo>
                  <a:lnTo>
                    <a:pt x="977671" y="394360"/>
                  </a:lnTo>
                  <a:lnTo>
                    <a:pt x="964158" y="372592"/>
                  </a:lnTo>
                  <a:lnTo>
                    <a:pt x="959294" y="343077"/>
                  </a:lnTo>
                  <a:lnTo>
                    <a:pt x="959294" y="338709"/>
                  </a:lnTo>
                  <a:lnTo>
                    <a:pt x="881176" y="338709"/>
                  </a:lnTo>
                  <a:lnTo>
                    <a:pt x="881176" y="347446"/>
                  </a:lnTo>
                  <a:lnTo>
                    <a:pt x="887984" y="391604"/>
                  </a:lnTo>
                  <a:lnTo>
                    <a:pt x="907326" y="427672"/>
                  </a:lnTo>
                  <a:lnTo>
                    <a:pt x="937577" y="454672"/>
                  </a:lnTo>
                  <a:lnTo>
                    <a:pt x="977112" y="471601"/>
                  </a:lnTo>
                  <a:lnTo>
                    <a:pt x="1024305" y="477469"/>
                  </a:lnTo>
                  <a:lnTo>
                    <a:pt x="1071435" y="471601"/>
                  </a:lnTo>
                  <a:lnTo>
                    <a:pt x="1110843" y="454672"/>
                  </a:lnTo>
                  <a:lnTo>
                    <a:pt x="1140929" y="427672"/>
                  </a:lnTo>
                  <a:lnTo>
                    <a:pt x="1160132" y="391604"/>
                  </a:lnTo>
                  <a:lnTo>
                    <a:pt x="1166888" y="347446"/>
                  </a:lnTo>
                  <a:close/>
                </a:path>
                <a:path w="7470775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23"/>
                  </a:lnTo>
                  <a:lnTo>
                    <a:pt x="1305648" y="469823"/>
                  </a:lnTo>
                  <a:lnTo>
                    <a:pt x="1305648" y="387870"/>
                  </a:lnTo>
                  <a:close/>
                </a:path>
                <a:path w="7470775" h="518794">
                  <a:moveTo>
                    <a:pt x="1731949" y="402082"/>
                  </a:moveTo>
                  <a:lnTo>
                    <a:pt x="1704251" y="379679"/>
                  </a:lnTo>
                  <a:lnTo>
                    <a:pt x="1698879" y="375335"/>
                  </a:lnTo>
                  <a:lnTo>
                    <a:pt x="1675130" y="338099"/>
                  </a:lnTo>
                  <a:lnTo>
                    <a:pt x="1660804" y="286004"/>
                  </a:lnTo>
                  <a:lnTo>
                    <a:pt x="1656016" y="214706"/>
                  </a:lnTo>
                  <a:lnTo>
                    <a:pt x="1656016" y="8750"/>
                  </a:lnTo>
                  <a:lnTo>
                    <a:pt x="1582254" y="8750"/>
                  </a:lnTo>
                  <a:lnTo>
                    <a:pt x="1582254" y="214706"/>
                  </a:lnTo>
                  <a:lnTo>
                    <a:pt x="1577390" y="286080"/>
                  </a:lnTo>
                  <a:lnTo>
                    <a:pt x="1562938" y="338302"/>
                  </a:lnTo>
                  <a:lnTo>
                    <a:pt x="1539163" y="375564"/>
                  </a:lnTo>
                  <a:lnTo>
                    <a:pt x="1506321" y="402082"/>
                  </a:lnTo>
                  <a:lnTo>
                    <a:pt x="1506321" y="470916"/>
                  </a:lnTo>
                  <a:lnTo>
                    <a:pt x="1540510" y="454202"/>
                  </a:lnTo>
                  <a:lnTo>
                    <a:pt x="1571675" y="432676"/>
                  </a:lnTo>
                  <a:lnTo>
                    <a:pt x="1598434" y="407454"/>
                  </a:lnTo>
                  <a:lnTo>
                    <a:pt x="1619415" y="379679"/>
                  </a:lnTo>
                  <a:lnTo>
                    <a:pt x="1640065" y="407301"/>
                  </a:lnTo>
                  <a:lnTo>
                    <a:pt x="1666659" y="432676"/>
                  </a:lnTo>
                  <a:lnTo>
                    <a:pt x="1697774" y="454355"/>
                  </a:lnTo>
                  <a:lnTo>
                    <a:pt x="1731949" y="470916"/>
                  </a:lnTo>
                  <a:lnTo>
                    <a:pt x="1731949" y="402082"/>
                  </a:lnTo>
                  <a:close/>
                </a:path>
                <a:path w="7470775" h="518794">
                  <a:moveTo>
                    <a:pt x="1835200" y="5473"/>
                  </a:moveTo>
                  <a:lnTo>
                    <a:pt x="1763090" y="5473"/>
                  </a:lnTo>
                  <a:lnTo>
                    <a:pt x="1763090" y="178104"/>
                  </a:lnTo>
                  <a:lnTo>
                    <a:pt x="1696440" y="178104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33"/>
                  </a:lnTo>
                  <a:lnTo>
                    <a:pt x="1835200" y="498233"/>
                  </a:lnTo>
                  <a:lnTo>
                    <a:pt x="1835200" y="5473"/>
                  </a:lnTo>
                  <a:close/>
                </a:path>
                <a:path w="7470775" h="518794">
                  <a:moveTo>
                    <a:pt x="1943366" y="2743"/>
                  </a:moveTo>
                  <a:lnTo>
                    <a:pt x="1870710" y="2743"/>
                  </a:lnTo>
                  <a:lnTo>
                    <a:pt x="1870710" y="504240"/>
                  </a:lnTo>
                  <a:lnTo>
                    <a:pt x="1943366" y="504240"/>
                  </a:lnTo>
                  <a:lnTo>
                    <a:pt x="1943366" y="2743"/>
                  </a:lnTo>
                  <a:close/>
                </a:path>
                <a:path w="7470775" h="518794">
                  <a:moveTo>
                    <a:pt x="2445410" y="8750"/>
                  </a:moveTo>
                  <a:lnTo>
                    <a:pt x="2370569" y="8750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50"/>
                  </a:lnTo>
                  <a:close/>
                </a:path>
                <a:path w="7470775" h="518794">
                  <a:moveTo>
                    <a:pt x="2470543" y="319595"/>
                  </a:moveTo>
                  <a:lnTo>
                    <a:pt x="2024761" y="319595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32"/>
                  </a:lnTo>
                  <a:lnTo>
                    <a:pt x="2284247" y="512432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95"/>
                  </a:lnTo>
                  <a:close/>
                </a:path>
                <a:path w="7470775" h="518794">
                  <a:moveTo>
                    <a:pt x="2939542" y="11480"/>
                  </a:moveTo>
                  <a:lnTo>
                    <a:pt x="2692616" y="11480"/>
                  </a:lnTo>
                  <a:lnTo>
                    <a:pt x="2692616" y="76492"/>
                  </a:lnTo>
                  <a:lnTo>
                    <a:pt x="2865247" y="76492"/>
                  </a:lnTo>
                  <a:lnTo>
                    <a:pt x="2865247" y="121285"/>
                  </a:lnTo>
                  <a:lnTo>
                    <a:pt x="2862821" y="174536"/>
                  </a:lnTo>
                  <a:lnTo>
                    <a:pt x="2855366" y="223139"/>
                  </a:lnTo>
                  <a:lnTo>
                    <a:pt x="2842603" y="266890"/>
                  </a:lnTo>
                  <a:lnTo>
                    <a:pt x="2824276" y="305587"/>
                  </a:lnTo>
                  <a:lnTo>
                    <a:pt x="2800108" y="339039"/>
                  </a:lnTo>
                  <a:lnTo>
                    <a:pt x="2769832" y="367042"/>
                  </a:lnTo>
                  <a:lnTo>
                    <a:pt x="2733179" y="389394"/>
                  </a:lnTo>
                  <a:lnTo>
                    <a:pt x="2689885" y="405904"/>
                  </a:lnTo>
                  <a:lnTo>
                    <a:pt x="2689885" y="476923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61"/>
                  </a:lnTo>
                  <a:lnTo>
                    <a:pt x="2855887" y="383984"/>
                  </a:lnTo>
                  <a:lnTo>
                    <a:pt x="2882519" y="349224"/>
                  </a:lnTo>
                  <a:lnTo>
                    <a:pt x="2903740" y="310108"/>
                  </a:lnTo>
                  <a:lnTo>
                    <a:pt x="2919793" y="266763"/>
                  </a:lnTo>
                  <a:lnTo>
                    <a:pt x="2930931" y="219303"/>
                  </a:lnTo>
                  <a:lnTo>
                    <a:pt x="2937433" y="167855"/>
                  </a:lnTo>
                  <a:lnTo>
                    <a:pt x="2939542" y="112547"/>
                  </a:lnTo>
                  <a:lnTo>
                    <a:pt x="2939542" y="11480"/>
                  </a:lnTo>
                  <a:close/>
                </a:path>
                <a:path w="7470775" h="518794">
                  <a:moveTo>
                    <a:pt x="3096336" y="2743"/>
                  </a:moveTo>
                  <a:lnTo>
                    <a:pt x="3021482" y="2743"/>
                  </a:lnTo>
                  <a:lnTo>
                    <a:pt x="3021482" y="504240"/>
                  </a:lnTo>
                  <a:lnTo>
                    <a:pt x="3096336" y="504240"/>
                  </a:lnTo>
                  <a:lnTo>
                    <a:pt x="3096336" y="2743"/>
                  </a:lnTo>
                  <a:close/>
                </a:path>
                <a:path w="7470775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73"/>
                  </a:lnTo>
                  <a:lnTo>
                    <a:pt x="3213785" y="5473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7470775" h="518794">
                  <a:moveTo>
                    <a:pt x="3611486" y="415734"/>
                  </a:moveTo>
                  <a:lnTo>
                    <a:pt x="3601707" y="376948"/>
                  </a:lnTo>
                  <a:lnTo>
                    <a:pt x="3561778" y="339255"/>
                  </a:lnTo>
                  <a:lnTo>
                    <a:pt x="3536645" y="329628"/>
                  </a:lnTo>
                  <a:lnTo>
                    <a:pt x="3536645" y="415734"/>
                  </a:lnTo>
                  <a:lnTo>
                    <a:pt x="3535527" y="423418"/>
                  </a:lnTo>
                  <a:lnTo>
                    <a:pt x="3500297" y="447471"/>
                  </a:lnTo>
                  <a:lnTo>
                    <a:pt x="3444341" y="454380"/>
                  </a:lnTo>
                  <a:lnTo>
                    <a:pt x="3408261" y="455066"/>
                  </a:lnTo>
                  <a:lnTo>
                    <a:pt x="3372193" y="454380"/>
                  </a:lnTo>
                  <a:lnTo>
                    <a:pt x="3316236" y="447471"/>
                  </a:lnTo>
                  <a:lnTo>
                    <a:pt x="3281007" y="423418"/>
                  </a:lnTo>
                  <a:lnTo>
                    <a:pt x="3279889" y="415734"/>
                  </a:lnTo>
                  <a:lnTo>
                    <a:pt x="3281007" y="408368"/>
                  </a:lnTo>
                  <a:lnTo>
                    <a:pt x="3316236" y="384327"/>
                  </a:lnTo>
                  <a:lnTo>
                    <a:pt x="3372193" y="377634"/>
                  </a:lnTo>
                  <a:lnTo>
                    <a:pt x="3408261" y="376948"/>
                  </a:lnTo>
                  <a:lnTo>
                    <a:pt x="3444341" y="377634"/>
                  </a:lnTo>
                  <a:lnTo>
                    <a:pt x="3500297" y="384327"/>
                  </a:lnTo>
                  <a:lnTo>
                    <a:pt x="3535527" y="408368"/>
                  </a:lnTo>
                  <a:lnTo>
                    <a:pt x="3536645" y="415734"/>
                  </a:lnTo>
                  <a:lnTo>
                    <a:pt x="3536645" y="329628"/>
                  </a:lnTo>
                  <a:lnTo>
                    <a:pt x="3530257" y="327177"/>
                  </a:lnTo>
                  <a:lnTo>
                    <a:pt x="3493211" y="319252"/>
                  </a:lnTo>
                  <a:lnTo>
                    <a:pt x="3452076" y="314909"/>
                  </a:lnTo>
                  <a:lnTo>
                    <a:pt x="3408261" y="313575"/>
                  </a:lnTo>
                  <a:lnTo>
                    <a:pt x="3364458" y="314909"/>
                  </a:lnTo>
                  <a:lnTo>
                    <a:pt x="3323310" y="319252"/>
                  </a:lnTo>
                  <a:lnTo>
                    <a:pt x="3254756" y="339255"/>
                  </a:lnTo>
                  <a:lnTo>
                    <a:pt x="3218218" y="369709"/>
                  </a:lnTo>
                  <a:lnTo>
                    <a:pt x="3205048" y="415734"/>
                  </a:lnTo>
                  <a:lnTo>
                    <a:pt x="3208426" y="441223"/>
                  </a:lnTo>
                  <a:lnTo>
                    <a:pt x="3233851" y="479272"/>
                  </a:lnTo>
                  <a:lnTo>
                    <a:pt x="3286264" y="504837"/>
                  </a:lnTo>
                  <a:lnTo>
                    <a:pt x="3364458" y="517118"/>
                  </a:lnTo>
                  <a:lnTo>
                    <a:pt x="3408261" y="518439"/>
                  </a:lnTo>
                  <a:lnTo>
                    <a:pt x="3452076" y="517118"/>
                  </a:lnTo>
                  <a:lnTo>
                    <a:pt x="3493211" y="512775"/>
                  </a:lnTo>
                  <a:lnTo>
                    <a:pt x="3561778" y="492760"/>
                  </a:lnTo>
                  <a:lnTo>
                    <a:pt x="3598303" y="462241"/>
                  </a:lnTo>
                  <a:lnTo>
                    <a:pt x="3601643" y="455066"/>
                  </a:lnTo>
                  <a:lnTo>
                    <a:pt x="3608095" y="441223"/>
                  </a:lnTo>
                  <a:lnTo>
                    <a:pt x="3611486" y="415734"/>
                  </a:lnTo>
                  <a:close/>
                </a:path>
                <a:path w="7470775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43"/>
                  </a:lnTo>
                  <a:lnTo>
                    <a:pt x="3633343" y="274243"/>
                  </a:lnTo>
                  <a:lnTo>
                    <a:pt x="3633343" y="209778"/>
                  </a:lnTo>
                  <a:close/>
                </a:path>
                <a:path w="7470775" h="518794">
                  <a:moveTo>
                    <a:pt x="4273880" y="240919"/>
                  </a:moveTo>
                  <a:lnTo>
                    <a:pt x="4220896" y="224116"/>
                  </a:lnTo>
                  <a:lnTo>
                    <a:pt x="4176865" y="200482"/>
                  </a:lnTo>
                  <a:lnTo>
                    <a:pt x="4142092" y="169976"/>
                  </a:lnTo>
                  <a:lnTo>
                    <a:pt x="4116870" y="132588"/>
                  </a:lnTo>
                  <a:lnTo>
                    <a:pt x="4101515" y="88328"/>
                  </a:lnTo>
                  <a:lnTo>
                    <a:pt x="4096334" y="37160"/>
                  </a:lnTo>
                  <a:lnTo>
                    <a:pt x="4096334" y="8750"/>
                  </a:lnTo>
                  <a:lnTo>
                    <a:pt x="4021493" y="8750"/>
                  </a:lnTo>
                  <a:lnTo>
                    <a:pt x="4021493" y="37160"/>
                  </a:lnTo>
                  <a:lnTo>
                    <a:pt x="4016349" y="88328"/>
                  </a:lnTo>
                  <a:lnTo>
                    <a:pt x="4001097" y="132588"/>
                  </a:lnTo>
                  <a:lnTo>
                    <a:pt x="3976014" y="169976"/>
                  </a:lnTo>
                  <a:lnTo>
                    <a:pt x="3941368" y="200482"/>
                  </a:lnTo>
                  <a:lnTo>
                    <a:pt x="3897439" y="224116"/>
                  </a:lnTo>
                  <a:lnTo>
                    <a:pt x="3844493" y="240919"/>
                  </a:lnTo>
                  <a:lnTo>
                    <a:pt x="3844493" y="306476"/>
                  </a:lnTo>
                  <a:lnTo>
                    <a:pt x="3904056" y="291655"/>
                  </a:lnTo>
                  <a:lnTo>
                    <a:pt x="3955465" y="270522"/>
                  </a:lnTo>
                  <a:lnTo>
                    <a:pt x="3998557" y="244602"/>
                  </a:lnTo>
                  <a:lnTo>
                    <a:pt x="4033189" y="215468"/>
                  </a:lnTo>
                  <a:lnTo>
                    <a:pt x="4059186" y="184658"/>
                  </a:lnTo>
                  <a:lnTo>
                    <a:pt x="4085183" y="215468"/>
                  </a:lnTo>
                  <a:lnTo>
                    <a:pt x="4119816" y="244602"/>
                  </a:lnTo>
                  <a:lnTo>
                    <a:pt x="4162907" y="270522"/>
                  </a:lnTo>
                  <a:lnTo>
                    <a:pt x="4214317" y="291655"/>
                  </a:lnTo>
                  <a:lnTo>
                    <a:pt x="4273880" y="306476"/>
                  </a:lnTo>
                  <a:lnTo>
                    <a:pt x="4273880" y="240919"/>
                  </a:lnTo>
                  <a:close/>
                </a:path>
                <a:path w="7470775" h="518794">
                  <a:moveTo>
                    <a:pt x="4282618" y="417372"/>
                  </a:moveTo>
                  <a:lnTo>
                    <a:pt x="4095788" y="417372"/>
                  </a:lnTo>
                  <a:lnTo>
                    <a:pt x="4095788" y="275336"/>
                  </a:lnTo>
                  <a:lnTo>
                    <a:pt x="4021493" y="275336"/>
                  </a:lnTo>
                  <a:lnTo>
                    <a:pt x="4021493" y="417372"/>
                  </a:lnTo>
                  <a:lnTo>
                    <a:pt x="3836847" y="417372"/>
                  </a:lnTo>
                  <a:lnTo>
                    <a:pt x="3836847" y="482384"/>
                  </a:lnTo>
                  <a:lnTo>
                    <a:pt x="4282618" y="482384"/>
                  </a:lnTo>
                  <a:lnTo>
                    <a:pt x="4282618" y="417372"/>
                  </a:lnTo>
                  <a:close/>
                </a:path>
                <a:path w="7470775" h="518794">
                  <a:moveTo>
                    <a:pt x="4547578" y="11480"/>
                  </a:moveTo>
                  <a:lnTo>
                    <a:pt x="4358005" y="11480"/>
                  </a:lnTo>
                  <a:lnTo>
                    <a:pt x="4358005" y="76492"/>
                  </a:lnTo>
                  <a:lnTo>
                    <a:pt x="4474375" y="76492"/>
                  </a:lnTo>
                  <a:lnTo>
                    <a:pt x="4474375" y="173177"/>
                  </a:lnTo>
                  <a:lnTo>
                    <a:pt x="4470616" y="233210"/>
                  </a:lnTo>
                  <a:lnTo>
                    <a:pt x="4459643" y="284441"/>
                  </a:lnTo>
                  <a:lnTo>
                    <a:pt x="4441863" y="327037"/>
                  </a:lnTo>
                  <a:lnTo>
                    <a:pt x="4417720" y="361111"/>
                  </a:lnTo>
                  <a:lnTo>
                    <a:pt x="4387621" y="386803"/>
                  </a:lnTo>
                  <a:lnTo>
                    <a:pt x="4351998" y="404266"/>
                  </a:lnTo>
                  <a:lnTo>
                    <a:pt x="4351998" y="476923"/>
                  </a:lnTo>
                  <a:lnTo>
                    <a:pt x="4401502" y="458685"/>
                  </a:lnTo>
                  <a:lnTo>
                    <a:pt x="4442942" y="434098"/>
                  </a:lnTo>
                  <a:lnTo>
                    <a:pt x="4476775" y="403453"/>
                  </a:lnTo>
                  <a:lnTo>
                    <a:pt x="4503458" y="367042"/>
                  </a:lnTo>
                  <a:lnTo>
                    <a:pt x="4523435" y="325196"/>
                  </a:lnTo>
                  <a:lnTo>
                    <a:pt x="4537138" y="278180"/>
                  </a:lnTo>
                  <a:lnTo>
                    <a:pt x="4545038" y="226314"/>
                  </a:lnTo>
                  <a:lnTo>
                    <a:pt x="4547578" y="169900"/>
                  </a:lnTo>
                  <a:lnTo>
                    <a:pt x="4547578" y="11480"/>
                  </a:lnTo>
                  <a:close/>
                </a:path>
                <a:path w="7470775" h="518794">
                  <a:moveTo>
                    <a:pt x="4771555" y="2743"/>
                  </a:moveTo>
                  <a:lnTo>
                    <a:pt x="4698898" y="2743"/>
                  </a:lnTo>
                  <a:lnTo>
                    <a:pt x="4698898" y="195033"/>
                  </a:lnTo>
                  <a:lnTo>
                    <a:pt x="4660112" y="195033"/>
                  </a:lnTo>
                  <a:lnTo>
                    <a:pt x="4660112" y="5473"/>
                  </a:lnTo>
                  <a:lnTo>
                    <a:pt x="4587456" y="5473"/>
                  </a:lnTo>
                  <a:lnTo>
                    <a:pt x="4587456" y="498233"/>
                  </a:lnTo>
                  <a:lnTo>
                    <a:pt x="4660112" y="498233"/>
                  </a:lnTo>
                  <a:lnTo>
                    <a:pt x="4660112" y="260591"/>
                  </a:lnTo>
                  <a:lnTo>
                    <a:pt x="4698898" y="260591"/>
                  </a:lnTo>
                  <a:lnTo>
                    <a:pt x="4698898" y="504240"/>
                  </a:lnTo>
                  <a:lnTo>
                    <a:pt x="4771555" y="504240"/>
                  </a:lnTo>
                  <a:lnTo>
                    <a:pt x="4771555" y="260591"/>
                  </a:lnTo>
                  <a:lnTo>
                    <a:pt x="4771555" y="195033"/>
                  </a:lnTo>
                  <a:lnTo>
                    <a:pt x="4771555" y="2743"/>
                  </a:lnTo>
                  <a:close/>
                </a:path>
                <a:path w="7470775" h="518794">
                  <a:moveTo>
                    <a:pt x="5178298" y="236004"/>
                  </a:moveTo>
                  <a:lnTo>
                    <a:pt x="4982718" y="236004"/>
                  </a:lnTo>
                  <a:lnTo>
                    <a:pt x="4982718" y="301561"/>
                  </a:lnTo>
                  <a:lnTo>
                    <a:pt x="5178298" y="301561"/>
                  </a:lnTo>
                  <a:lnTo>
                    <a:pt x="5178298" y="236004"/>
                  </a:lnTo>
                  <a:close/>
                </a:path>
                <a:path w="7470775" h="518794">
                  <a:moveTo>
                    <a:pt x="5791162" y="11252"/>
                  </a:moveTo>
                  <a:lnTo>
                    <a:pt x="5395646" y="11252"/>
                  </a:lnTo>
                  <a:lnTo>
                    <a:pt x="5395646" y="77292"/>
                  </a:lnTo>
                  <a:lnTo>
                    <a:pt x="5395646" y="229692"/>
                  </a:lnTo>
                  <a:lnTo>
                    <a:pt x="5395646" y="294462"/>
                  </a:lnTo>
                  <a:lnTo>
                    <a:pt x="5791162" y="294462"/>
                  </a:lnTo>
                  <a:lnTo>
                    <a:pt x="5791162" y="229692"/>
                  </a:lnTo>
                  <a:lnTo>
                    <a:pt x="5470487" y="229692"/>
                  </a:lnTo>
                  <a:lnTo>
                    <a:pt x="5470487" y="77292"/>
                  </a:lnTo>
                  <a:lnTo>
                    <a:pt x="5716321" y="77292"/>
                  </a:lnTo>
                  <a:lnTo>
                    <a:pt x="5716321" y="229450"/>
                  </a:lnTo>
                  <a:lnTo>
                    <a:pt x="5791162" y="229450"/>
                  </a:lnTo>
                  <a:lnTo>
                    <a:pt x="5791162" y="77292"/>
                  </a:lnTo>
                  <a:lnTo>
                    <a:pt x="5791162" y="77038"/>
                  </a:lnTo>
                  <a:lnTo>
                    <a:pt x="5791162" y="11252"/>
                  </a:lnTo>
                  <a:close/>
                </a:path>
                <a:path w="7470775" h="518794">
                  <a:moveTo>
                    <a:pt x="5816295" y="417372"/>
                  </a:moveTo>
                  <a:lnTo>
                    <a:pt x="5631637" y="417372"/>
                  </a:lnTo>
                  <a:lnTo>
                    <a:pt x="5631637" y="295008"/>
                  </a:lnTo>
                  <a:lnTo>
                    <a:pt x="5557342" y="295008"/>
                  </a:lnTo>
                  <a:lnTo>
                    <a:pt x="5557342" y="417372"/>
                  </a:lnTo>
                  <a:lnTo>
                    <a:pt x="5370512" y="417372"/>
                  </a:lnTo>
                  <a:lnTo>
                    <a:pt x="5370512" y="482384"/>
                  </a:lnTo>
                  <a:lnTo>
                    <a:pt x="5816295" y="482384"/>
                  </a:lnTo>
                  <a:lnTo>
                    <a:pt x="5816295" y="417372"/>
                  </a:lnTo>
                  <a:close/>
                </a:path>
                <a:path w="7470775" h="518794">
                  <a:moveTo>
                    <a:pt x="6151169" y="134937"/>
                  </a:moveTo>
                  <a:lnTo>
                    <a:pt x="6139967" y="71704"/>
                  </a:lnTo>
                  <a:lnTo>
                    <a:pt x="6107468" y="27317"/>
                  </a:lnTo>
                  <a:lnTo>
                    <a:pt x="6077966" y="10922"/>
                  </a:lnTo>
                  <a:lnTo>
                    <a:pt x="6077966" y="134937"/>
                  </a:lnTo>
                  <a:lnTo>
                    <a:pt x="6076658" y="152730"/>
                  </a:lnTo>
                  <a:lnTo>
                    <a:pt x="6058293" y="191757"/>
                  </a:lnTo>
                  <a:lnTo>
                    <a:pt x="6018415" y="205409"/>
                  </a:lnTo>
                  <a:lnTo>
                    <a:pt x="6006655" y="204584"/>
                  </a:lnTo>
                  <a:lnTo>
                    <a:pt x="5970168" y="181343"/>
                  </a:lnTo>
                  <a:lnTo>
                    <a:pt x="5958878" y="134937"/>
                  </a:lnTo>
                  <a:lnTo>
                    <a:pt x="5960173" y="117081"/>
                  </a:lnTo>
                  <a:lnTo>
                    <a:pt x="5978537" y="78130"/>
                  </a:lnTo>
                  <a:lnTo>
                    <a:pt x="6018415" y="63919"/>
                  </a:lnTo>
                  <a:lnTo>
                    <a:pt x="6030176" y="64833"/>
                  </a:lnTo>
                  <a:lnTo>
                    <a:pt x="6066675" y="88315"/>
                  </a:lnTo>
                  <a:lnTo>
                    <a:pt x="6077966" y="134937"/>
                  </a:lnTo>
                  <a:lnTo>
                    <a:pt x="6077966" y="10922"/>
                  </a:lnTo>
                  <a:lnTo>
                    <a:pt x="6068060" y="6908"/>
                  </a:lnTo>
                  <a:lnTo>
                    <a:pt x="6044400" y="1739"/>
                  </a:lnTo>
                  <a:lnTo>
                    <a:pt x="6018415" y="0"/>
                  </a:lnTo>
                  <a:lnTo>
                    <a:pt x="5992444" y="1739"/>
                  </a:lnTo>
                  <a:lnTo>
                    <a:pt x="5947664" y="15443"/>
                  </a:lnTo>
                  <a:lnTo>
                    <a:pt x="5910554" y="47053"/>
                  </a:lnTo>
                  <a:lnTo>
                    <a:pt x="5888507" y="101066"/>
                  </a:lnTo>
                  <a:lnTo>
                    <a:pt x="5885662" y="134937"/>
                  </a:lnTo>
                  <a:lnTo>
                    <a:pt x="5888507" y="168579"/>
                  </a:lnTo>
                  <a:lnTo>
                    <a:pt x="5910554" y="222745"/>
                  </a:lnTo>
                  <a:lnTo>
                    <a:pt x="5947664" y="254431"/>
                  </a:lnTo>
                  <a:lnTo>
                    <a:pt x="5992444" y="268147"/>
                  </a:lnTo>
                  <a:lnTo>
                    <a:pt x="6018415" y="269875"/>
                  </a:lnTo>
                  <a:lnTo>
                    <a:pt x="6044400" y="268147"/>
                  </a:lnTo>
                  <a:lnTo>
                    <a:pt x="6089167" y="254431"/>
                  </a:lnTo>
                  <a:lnTo>
                    <a:pt x="6126277" y="222745"/>
                  </a:lnTo>
                  <a:lnTo>
                    <a:pt x="6135852" y="205409"/>
                  </a:lnTo>
                  <a:lnTo>
                    <a:pt x="6139967" y="197967"/>
                  </a:lnTo>
                  <a:lnTo>
                    <a:pt x="6148336" y="168579"/>
                  </a:lnTo>
                  <a:lnTo>
                    <a:pt x="6151169" y="134937"/>
                  </a:lnTo>
                  <a:close/>
                </a:path>
                <a:path w="7470775" h="518794">
                  <a:moveTo>
                    <a:pt x="6298666" y="306476"/>
                  </a:moveTo>
                  <a:lnTo>
                    <a:pt x="6223825" y="306476"/>
                  </a:lnTo>
                  <a:lnTo>
                    <a:pt x="6223825" y="370941"/>
                  </a:lnTo>
                  <a:lnTo>
                    <a:pt x="6223825" y="445782"/>
                  </a:lnTo>
                  <a:lnTo>
                    <a:pt x="5995479" y="445782"/>
                  </a:lnTo>
                  <a:lnTo>
                    <a:pt x="5995479" y="370941"/>
                  </a:lnTo>
                  <a:lnTo>
                    <a:pt x="6223825" y="370941"/>
                  </a:lnTo>
                  <a:lnTo>
                    <a:pt x="6223825" y="306476"/>
                  </a:lnTo>
                  <a:lnTo>
                    <a:pt x="5920625" y="306476"/>
                  </a:lnTo>
                  <a:lnTo>
                    <a:pt x="5920625" y="509701"/>
                  </a:lnTo>
                  <a:lnTo>
                    <a:pt x="6298666" y="509701"/>
                  </a:lnTo>
                  <a:lnTo>
                    <a:pt x="6298666" y="445782"/>
                  </a:lnTo>
                  <a:lnTo>
                    <a:pt x="6298666" y="370941"/>
                  </a:lnTo>
                  <a:lnTo>
                    <a:pt x="6298666" y="306476"/>
                  </a:lnTo>
                  <a:close/>
                </a:path>
                <a:path w="7470775" h="518794">
                  <a:moveTo>
                    <a:pt x="6298666" y="2743"/>
                  </a:moveTo>
                  <a:lnTo>
                    <a:pt x="6223825" y="2743"/>
                  </a:lnTo>
                  <a:lnTo>
                    <a:pt x="6223825" y="283527"/>
                  </a:lnTo>
                  <a:lnTo>
                    <a:pt x="6298666" y="283527"/>
                  </a:lnTo>
                  <a:lnTo>
                    <a:pt x="6298666" y="2743"/>
                  </a:lnTo>
                  <a:close/>
                </a:path>
                <a:path w="7470775" h="518794">
                  <a:moveTo>
                    <a:pt x="6748551" y="210870"/>
                  </a:moveTo>
                  <a:lnTo>
                    <a:pt x="6693789" y="163207"/>
                  </a:lnTo>
                  <a:lnTo>
                    <a:pt x="6678181" y="124675"/>
                  </a:lnTo>
                  <a:lnTo>
                    <a:pt x="6672618" y="70472"/>
                  </a:lnTo>
                  <a:lnTo>
                    <a:pt x="6672618" y="5473"/>
                  </a:lnTo>
                  <a:lnTo>
                    <a:pt x="6599415" y="5473"/>
                  </a:lnTo>
                  <a:lnTo>
                    <a:pt x="6599415" y="72669"/>
                  </a:lnTo>
                  <a:lnTo>
                    <a:pt x="6593916" y="128092"/>
                  </a:lnTo>
                  <a:lnTo>
                    <a:pt x="6578384" y="169837"/>
                  </a:lnTo>
                  <a:lnTo>
                    <a:pt x="6554241" y="200418"/>
                  </a:lnTo>
                  <a:lnTo>
                    <a:pt x="6522936" y="222351"/>
                  </a:lnTo>
                  <a:lnTo>
                    <a:pt x="6522936" y="291731"/>
                  </a:lnTo>
                  <a:lnTo>
                    <a:pt x="6557454" y="275793"/>
                  </a:lnTo>
                  <a:lnTo>
                    <a:pt x="6589306" y="255193"/>
                  </a:lnTo>
                  <a:lnTo>
                    <a:pt x="6616662" y="231419"/>
                  </a:lnTo>
                  <a:lnTo>
                    <a:pt x="6637655" y="205955"/>
                  </a:lnTo>
                  <a:lnTo>
                    <a:pt x="6658902" y="229082"/>
                  </a:lnTo>
                  <a:lnTo>
                    <a:pt x="6685521" y="249593"/>
                  </a:lnTo>
                  <a:lnTo>
                    <a:pt x="6715938" y="266725"/>
                  </a:lnTo>
                  <a:lnTo>
                    <a:pt x="6748551" y="279704"/>
                  </a:lnTo>
                  <a:lnTo>
                    <a:pt x="6748551" y="210870"/>
                  </a:lnTo>
                  <a:close/>
                </a:path>
                <a:path w="7470775" h="518794">
                  <a:moveTo>
                    <a:pt x="6957238" y="2743"/>
                  </a:moveTo>
                  <a:lnTo>
                    <a:pt x="6885673" y="2743"/>
                  </a:lnTo>
                  <a:lnTo>
                    <a:pt x="6885673" y="102158"/>
                  </a:lnTo>
                  <a:lnTo>
                    <a:pt x="6841426" y="102158"/>
                  </a:lnTo>
                  <a:lnTo>
                    <a:pt x="6841426" y="5473"/>
                  </a:lnTo>
                  <a:lnTo>
                    <a:pt x="6770408" y="5473"/>
                  </a:lnTo>
                  <a:lnTo>
                    <a:pt x="6770408" y="279158"/>
                  </a:lnTo>
                  <a:lnTo>
                    <a:pt x="6841426" y="279158"/>
                  </a:lnTo>
                  <a:lnTo>
                    <a:pt x="6841426" y="167716"/>
                  </a:lnTo>
                  <a:lnTo>
                    <a:pt x="6885673" y="167716"/>
                  </a:lnTo>
                  <a:lnTo>
                    <a:pt x="6885673" y="287909"/>
                  </a:lnTo>
                  <a:lnTo>
                    <a:pt x="6957238" y="287909"/>
                  </a:lnTo>
                  <a:lnTo>
                    <a:pt x="6957238" y="167716"/>
                  </a:lnTo>
                  <a:lnTo>
                    <a:pt x="6957238" y="102158"/>
                  </a:lnTo>
                  <a:lnTo>
                    <a:pt x="6957238" y="2743"/>
                  </a:lnTo>
                  <a:close/>
                </a:path>
                <a:path w="7470775" h="518794">
                  <a:moveTo>
                    <a:pt x="6969252" y="407543"/>
                  </a:moveTo>
                  <a:lnTo>
                    <a:pt x="6966496" y="384441"/>
                  </a:lnTo>
                  <a:lnTo>
                    <a:pt x="6958609" y="364858"/>
                  </a:lnTo>
                  <a:lnTo>
                    <a:pt x="6957835" y="363842"/>
                  </a:lnTo>
                  <a:lnTo>
                    <a:pt x="6946214" y="348462"/>
                  </a:lnTo>
                  <a:lnTo>
                    <a:pt x="6929920" y="334886"/>
                  </a:lnTo>
                  <a:lnTo>
                    <a:pt x="6897675" y="318681"/>
                  </a:lnTo>
                  <a:lnTo>
                    <a:pt x="6894411" y="317792"/>
                  </a:lnTo>
                  <a:lnTo>
                    <a:pt x="6894411" y="407543"/>
                  </a:lnTo>
                  <a:lnTo>
                    <a:pt x="6893319" y="415556"/>
                  </a:lnTo>
                  <a:lnTo>
                    <a:pt x="6858343" y="442112"/>
                  </a:lnTo>
                  <a:lnTo>
                    <a:pt x="6802590" y="450824"/>
                  </a:lnTo>
                  <a:lnTo>
                    <a:pt x="6768770" y="451789"/>
                  </a:lnTo>
                  <a:lnTo>
                    <a:pt x="6734645" y="450824"/>
                  </a:lnTo>
                  <a:lnTo>
                    <a:pt x="6678879" y="442112"/>
                  </a:lnTo>
                  <a:lnTo>
                    <a:pt x="6644145" y="415556"/>
                  </a:lnTo>
                  <a:lnTo>
                    <a:pt x="6643116" y="407543"/>
                  </a:lnTo>
                  <a:lnTo>
                    <a:pt x="6644145" y="399846"/>
                  </a:lnTo>
                  <a:lnTo>
                    <a:pt x="6678879" y="373519"/>
                  </a:lnTo>
                  <a:lnTo>
                    <a:pt x="6734645" y="364807"/>
                  </a:lnTo>
                  <a:lnTo>
                    <a:pt x="6768770" y="363842"/>
                  </a:lnTo>
                  <a:lnTo>
                    <a:pt x="6802590" y="364807"/>
                  </a:lnTo>
                  <a:lnTo>
                    <a:pt x="6858343" y="373519"/>
                  </a:lnTo>
                  <a:lnTo>
                    <a:pt x="6893319" y="399846"/>
                  </a:lnTo>
                  <a:lnTo>
                    <a:pt x="6894411" y="407543"/>
                  </a:lnTo>
                  <a:lnTo>
                    <a:pt x="6894411" y="317792"/>
                  </a:lnTo>
                  <a:lnTo>
                    <a:pt x="6858762" y="308051"/>
                  </a:lnTo>
                  <a:lnTo>
                    <a:pt x="6815150" y="302234"/>
                  </a:lnTo>
                  <a:lnTo>
                    <a:pt x="6768770" y="300469"/>
                  </a:lnTo>
                  <a:lnTo>
                    <a:pt x="6722148" y="302234"/>
                  </a:lnTo>
                  <a:lnTo>
                    <a:pt x="6678562" y="308051"/>
                  </a:lnTo>
                  <a:lnTo>
                    <a:pt x="6639776" y="318681"/>
                  </a:lnTo>
                  <a:lnTo>
                    <a:pt x="6591325" y="348462"/>
                  </a:lnTo>
                  <a:lnTo>
                    <a:pt x="6571043" y="384441"/>
                  </a:lnTo>
                  <a:lnTo>
                    <a:pt x="6568275" y="407543"/>
                  </a:lnTo>
                  <a:lnTo>
                    <a:pt x="6571043" y="430733"/>
                  </a:lnTo>
                  <a:lnTo>
                    <a:pt x="6591325" y="467080"/>
                  </a:lnTo>
                  <a:lnTo>
                    <a:pt x="6639776" y="496951"/>
                  </a:lnTo>
                  <a:lnTo>
                    <a:pt x="6678562" y="507580"/>
                  </a:lnTo>
                  <a:lnTo>
                    <a:pt x="6722148" y="513397"/>
                  </a:lnTo>
                  <a:lnTo>
                    <a:pt x="6768770" y="515162"/>
                  </a:lnTo>
                  <a:lnTo>
                    <a:pt x="6815150" y="513397"/>
                  </a:lnTo>
                  <a:lnTo>
                    <a:pt x="6858762" y="507580"/>
                  </a:lnTo>
                  <a:lnTo>
                    <a:pt x="6897675" y="496951"/>
                  </a:lnTo>
                  <a:lnTo>
                    <a:pt x="6946214" y="467080"/>
                  </a:lnTo>
                  <a:lnTo>
                    <a:pt x="6957631" y="451789"/>
                  </a:lnTo>
                  <a:lnTo>
                    <a:pt x="6958609" y="450494"/>
                  </a:lnTo>
                  <a:lnTo>
                    <a:pt x="6966496" y="430733"/>
                  </a:lnTo>
                  <a:lnTo>
                    <a:pt x="6969252" y="407543"/>
                  </a:lnTo>
                  <a:close/>
                </a:path>
                <a:path w="7470775" h="518794">
                  <a:moveTo>
                    <a:pt x="7318337" y="210870"/>
                  </a:moveTo>
                  <a:lnTo>
                    <a:pt x="7274992" y="192519"/>
                  </a:lnTo>
                  <a:lnTo>
                    <a:pt x="7241921" y="163626"/>
                  </a:lnTo>
                  <a:lnTo>
                    <a:pt x="7220852" y="121602"/>
                  </a:lnTo>
                  <a:lnTo>
                    <a:pt x="7213447" y="63919"/>
                  </a:lnTo>
                  <a:lnTo>
                    <a:pt x="7213447" y="5473"/>
                  </a:lnTo>
                  <a:lnTo>
                    <a:pt x="7138606" y="5473"/>
                  </a:lnTo>
                  <a:lnTo>
                    <a:pt x="7138606" y="63919"/>
                  </a:lnTo>
                  <a:lnTo>
                    <a:pt x="7131596" y="120700"/>
                  </a:lnTo>
                  <a:lnTo>
                    <a:pt x="7111225" y="164579"/>
                  </a:lnTo>
                  <a:lnTo>
                    <a:pt x="7078459" y="196367"/>
                  </a:lnTo>
                  <a:lnTo>
                    <a:pt x="7034263" y="216890"/>
                  </a:lnTo>
                  <a:lnTo>
                    <a:pt x="7034263" y="282435"/>
                  </a:lnTo>
                  <a:lnTo>
                    <a:pt x="7078980" y="269913"/>
                  </a:lnTo>
                  <a:lnTo>
                    <a:pt x="7118667" y="251091"/>
                  </a:lnTo>
                  <a:lnTo>
                    <a:pt x="7151802" y="227050"/>
                  </a:lnTo>
                  <a:lnTo>
                    <a:pt x="7176846" y="198856"/>
                  </a:lnTo>
                  <a:lnTo>
                    <a:pt x="7202487" y="225666"/>
                  </a:lnTo>
                  <a:lnTo>
                    <a:pt x="7235711" y="248158"/>
                  </a:lnTo>
                  <a:lnTo>
                    <a:pt x="7274877" y="265544"/>
                  </a:lnTo>
                  <a:lnTo>
                    <a:pt x="7318337" y="276974"/>
                  </a:lnTo>
                  <a:lnTo>
                    <a:pt x="7318337" y="210870"/>
                  </a:lnTo>
                  <a:close/>
                </a:path>
                <a:path w="7470775" h="518794">
                  <a:moveTo>
                    <a:pt x="7458735" y="2743"/>
                  </a:moveTo>
                  <a:lnTo>
                    <a:pt x="7383894" y="2743"/>
                  </a:lnTo>
                  <a:lnTo>
                    <a:pt x="7383894" y="87960"/>
                  </a:lnTo>
                  <a:lnTo>
                    <a:pt x="7282828" y="87960"/>
                  </a:lnTo>
                  <a:lnTo>
                    <a:pt x="7282828" y="152425"/>
                  </a:lnTo>
                  <a:lnTo>
                    <a:pt x="7383894" y="152425"/>
                  </a:lnTo>
                  <a:lnTo>
                    <a:pt x="7383894" y="289001"/>
                  </a:lnTo>
                  <a:lnTo>
                    <a:pt x="7458735" y="289001"/>
                  </a:lnTo>
                  <a:lnTo>
                    <a:pt x="7458735" y="2743"/>
                  </a:lnTo>
                  <a:close/>
                </a:path>
                <a:path w="7470775" h="518794">
                  <a:moveTo>
                    <a:pt x="7470216" y="405358"/>
                  </a:moveTo>
                  <a:lnTo>
                    <a:pt x="7466863" y="380238"/>
                  </a:lnTo>
                  <a:lnTo>
                    <a:pt x="7457884" y="360019"/>
                  </a:lnTo>
                  <a:lnTo>
                    <a:pt x="7457376" y="358851"/>
                  </a:lnTo>
                  <a:lnTo>
                    <a:pt x="7442555" y="341058"/>
                  </a:lnTo>
                  <a:lnTo>
                    <a:pt x="7423226" y="326694"/>
                  </a:lnTo>
                  <a:lnTo>
                    <a:pt x="7395362" y="313753"/>
                  </a:lnTo>
                  <a:lnTo>
                    <a:pt x="7395362" y="405358"/>
                  </a:lnTo>
                  <a:lnTo>
                    <a:pt x="7394080" y="414096"/>
                  </a:lnTo>
                  <a:lnTo>
                    <a:pt x="7356107" y="442023"/>
                  </a:lnTo>
                  <a:lnTo>
                    <a:pt x="7302043" y="450354"/>
                  </a:lnTo>
                  <a:lnTo>
                    <a:pt x="7272452" y="451243"/>
                  </a:lnTo>
                  <a:lnTo>
                    <a:pt x="7243178" y="450354"/>
                  </a:lnTo>
                  <a:lnTo>
                    <a:pt x="7189330" y="442023"/>
                  </a:lnTo>
                  <a:lnTo>
                    <a:pt x="7154862" y="421614"/>
                  </a:lnTo>
                  <a:lnTo>
                    <a:pt x="7150074" y="405358"/>
                  </a:lnTo>
                  <a:lnTo>
                    <a:pt x="7151294" y="396938"/>
                  </a:lnTo>
                  <a:lnTo>
                    <a:pt x="7189330" y="368998"/>
                  </a:lnTo>
                  <a:lnTo>
                    <a:pt x="7243178" y="360832"/>
                  </a:lnTo>
                  <a:lnTo>
                    <a:pt x="7272452" y="360019"/>
                  </a:lnTo>
                  <a:lnTo>
                    <a:pt x="7302043" y="360832"/>
                  </a:lnTo>
                  <a:lnTo>
                    <a:pt x="7356107" y="368998"/>
                  </a:lnTo>
                  <a:lnTo>
                    <a:pt x="7390384" y="389585"/>
                  </a:lnTo>
                  <a:lnTo>
                    <a:pt x="7395362" y="405358"/>
                  </a:lnTo>
                  <a:lnTo>
                    <a:pt x="7395362" y="313753"/>
                  </a:lnTo>
                  <a:lnTo>
                    <a:pt x="7390917" y="311683"/>
                  </a:lnTo>
                  <a:lnTo>
                    <a:pt x="7353579" y="302107"/>
                  </a:lnTo>
                  <a:lnTo>
                    <a:pt x="7313371" y="297040"/>
                  </a:lnTo>
                  <a:lnTo>
                    <a:pt x="7272452" y="295554"/>
                  </a:lnTo>
                  <a:lnTo>
                    <a:pt x="7231837" y="297040"/>
                  </a:lnTo>
                  <a:lnTo>
                    <a:pt x="7191730" y="302107"/>
                  </a:lnTo>
                  <a:lnTo>
                    <a:pt x="7154291" y="311683"/>
                  </a:lnTo>
                  <a:lnTo>
                    <a:pt x="7102665" y="341058"/>
                  </a:lnTo>
                  <a:lnTo>
                    <a:pt x="7078573" y="380238"/>
                  </a:lnTo>
                  <a:lnTo>
                    <a:pt x="7075233" y="405358"/>
                  </a:lnTo>
                  <a:lnTo>
                    <a:pt x="7078573" y="430568"/>
                  </a:lnTo>
                  <a:lnTo>
                    <a:pt x="7102665" y="470115"/>
                  </a:lnTo>
                  <a:lnTo>
                    <a:pt x="7154291" y="499262"/>
                  </a:lnTo>
                  <a:lnTo>
                    <a:pt x="7191730" y="508673"/>
                  </a:lnTo>
                  <a:lnTo>
                    <a:pt x="7231837" y="513689"/>
                  </a:lnTo>
                  <a:lnTo>
                    <a:pt x="7272452" y="515162"/>
                  </a:lnTo>
                  <a:lnTo>
                    <a:pt x="7313371" y="513689"/>
                  </a:lnTo>
                  <a:lnTo>
                    <a:pt x="7353579" y="508673"/>
                  </a:lnTo>
                  <a:lnTo>
                    <a:pt x="7390917" y="499262"/>
                  </a:lnTo>
                  <a:lnTo>
                    <a:pt x="7442555" y="470115"/>
                  </a:lnTo>
                  <a:lnTo>
                    <a:pt x="7457757" y="451243"/>
                  </a:lnTo>
                  <a:lnTo>
                    <a:pt x="7466863" y="430568"/>
                  </a:lnTo>
                  <a:lnTo>
                    <a:pt x="7470216" y="405358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7598" y="2124138"/>
              <a:ext cx="82490" cy="1556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731295" y="1717242"/>
              <a:ext cx="2952750" cy="564515"/>
            </a:xfrm>
            <a:custGeom>
              <a:avLst/>
              <a:gdLst/>
              <a:ahLst/>
              <a:cxnLst/>
              <a:rect l="l" t="t" r="r" b="b"/>
              <a:pathLst>
                <a:path w="2952750" h="564514">
                  <a:moveTo>
                    <a:pt x="420649" y="30276"/>
                  </a:moveTo>
                  <a:lnTo>
                    <a:pt x="25133" y="30276"/>
                  </a:lnTo>
                  <a:lnTo>
                    <a:pt x="25133" y="96316"/>
                  </a:lnTo>
                  <a:lnTo>
                    <a:pt x="25133" y="248716"/>
                  </a:lnTo>
                  <a:lnTo>
                    <a:pt x="25133" y="313486"/>
                  </a:lnTo>
                  <a:lnTo>
                    <a:pt x="420649" y="313486"/>
                  </a:lnTo>
                  <a:lnTo>
                    <a:pt x="420649" y="248716"/>
                  </a:lnTo>
                  <a:lnTo>
                    <a:pt x="99974" y="248716"/>
                  </a:lnTo>
                  <a:lnTo>
                    <a:pt x="99974" y="96316"/>
                  </a:lnTo>
                  <a:lnTo>
                    <a:pt x="345808" y="96316"/>
                  </a:lnTo>
                  <a:lnTo>
                    <a:pt x="345808" y="248475"/>
                  </a:lnTo>
                  <a:lnTo>
                    <a:pt x="420649" y="248475"/>
                  </a:lnTo>
                  <a:lnTo>
                    <a:pt x="420649" y="96316"/>
                  </a:lnTo>
                  <a:lnTo>
                    <a:pt x="420649" y="96062"/>
                  </a:lnTo>
                  <a:lnTo>
                    <a:pt x="420649" y="30276"/>
                  </a:lnTo>
                  <a:close/>
                </a:path>
                <a:path w="2952750" h="564514">
                  <a:moveTo>
                    <a:pt x="445782" y="436397"/>
                  </a:moveTo>
                  <a:lnTo>
                    <a:pt x="261124" y="436397"/>
                  </a:lnTo>
                  <a:lnTo>
                    <a:pt x="261124" y="314032"/>
                  </a:lnTo>
                  <a:lnTo>
                    <a:pt x="186829" y="314032"/>
                  </a:lnTo>
                  <a:lnTo>
                    <a:pt x="186829" y="436397"/>
                  </a:lnTo>
                  <a:lnTo>
                    <a:pt x="0" y="436397"/>
                  </a:lnTo>
                  <a:lnTo>
                    <a:pt x="0" y="501408"/>
                  </a:lnTo>
                  <a:lnTo>
                    <a:pt x="445782" y="501408"/>
                  </a:lnTo>
                  <a:lnTo>
                    <a:pt x="445782" y="436397"/>
                  </a:lnTo>
                  <a:close/>
                </a:path>
                <a:path w="2952750" h="564514">
                  <a:moveTo>
                    <a:pt x="780656" y="153962"/>
                  </a:moveTo>
                  <a:lnTo>
                    <a:pt x="769454" y="90728"/>
                  </a:lnTo>
                  <a:lnTo>
                    <a:pt x="736955" y="46342"/>
                  </a:lnTo>
                  <a:lnTo>
                    <a:pt x="707453" y="29946"/>
                  </a:lnTo>
                  <a:lnTo>
                    <a:pt x="707453" y="153962"/>
                  </a:lnTo>
                  <a:lnTo>
                    <a:pt x="706145" y="171754"/>
                  </a:lnTo>
                  <a:lnTo>
                    <a:pt x="687781" y="210781"/>
                  </a:lnTo>
                  <a:lnTo>
                    <a:pt x="647903" y="224434"/>
                  </a:lnTo>
                  <a:lnTo>
                    <a:pt x="636143" y="223608"/>
                  </a:lnTo>
                  <a:lnTo>
                    <a:pt x="599655" y="200367"/>
                  </a:lnTo>
                  <a:lnTo>
                    <a:pt x="588365" y="153962"/>
                  </a:lnTo>
                  <a:lnTo>
                    <a:pt x="589661" y="136105"/>
                  </a:lnTo>
                  <a:lnTo>
                    <a:pt x="608025" y="97155"/>
                  </a:lnTo>
                  <a:lnTo>
                    <a:pt x="647903" y="82943"/>
                  </a:lnTo>
                  <a:lnTo>
                    <a:pt x="659663" y="83858"/>
                  </a:lnTo>
                  <a:lnTo>
                    <a:pt x="696163" y="107340"/>
                  </a:lnTo>
                  <a:lnTo>
                    <a:pt x="707453" y="153962"/>
                  </a:lnTo>
                  <a:lnTo>
                    <a:pt x="707453" y="29946"/>
                  </a:lnTo>
                  <a:lnTo>
                    <a:pt x="697547" y="25933"/>
                  </a:lnTo>
                  <a:lnTo>
                    <a:pt x="673887" y="20764"/>
                  </a:lnTo>
                  <a:lnTo>
                    <a:pt x="647903" y="19024"/>
                  </a:lnTo>
                  <a:lnTo>
                    <a:pt x="621931" y="20764"/>
                  </a:lnTo>
                  <a:lnTo>
                    <a:pt x="577151" y="34467"/>
                  </a:lnTo>
                  <a:lnTo>
                    <a:pt x="540042" y="66078"/>
                  </a:lnTo>
                  <a:lnTo>
                    <a:pt x="517994" y="120091"/>
                  </a:lnTo>
                  <a:lnTo>
                    <a:pt x="515162" y="153962"/>
                  </a:lnTo>
                  <a:lnTo>
                    <a:pt x="517994" y="187604"/>
                  </a:lnTo>
                  <a:lnTo>
                    <a:pt x="540042" y="241769"/>
                  </a:lnTo>
                  <a:lnTo>
                    <a:pt x="577151" y="273456"/>
                  </a:lnTo>
                  <a:lnTo>
                    <a:pt x="621931" y="287172"/>
                  </a:lnTo>
                  <a:lnTo>
                    <a:pt x="647903" y="288899"/>
                  </a:lnTo>
                  <a:lnTo>
                    <a:pt x="673887" y="287172"/>
                  </a:lnTo>
                  <a:lnTo>
                    <a:pt x="718654" y="273456"/>
                  </a:lnTo>
                  <a:lnTo>
                    <a:pt x="755764" y="241769"/>
                  </a:lnTo>
                  <a:lnTo>
                    <a:pt x="765340" y="224434"/>
                  </a:lnTo>
                  <a:lnTo>
                    <a:pt x="769454" y="216992"/>
                  </a:lnTo>
                  <a:lnTo>
                    <a:pt x="777824" y="187604"/>
                  </a:lnTo>
                  <a:lnTo>
                    <a:pt x="780656" y="153962"/>
                  </a:lnTo>
                  <a:close/>
                </a:path>
                <a:path w="2952750" h="564514">
                  <a:moveTo>
                    <a:pt x="928154" y="325501"/>
                  </a:moveTo>
                  <a:lnTo>
                    <a:pt x="853313" y="325501"/>
                  </a:lnTo>
                  <a:lnTo>
                    <a:pt x="853313" y="389966"/>
                  </a:lnTo>
                  <a:lnTo>
                    <a:pt x="853313" y="464807"/>
                  </a:lnTo>
                  <a:lnTo>
                    <a:pt x="624967" y="464807"/>
                  </a:lnTo>
                  <a:lnTo>
                    <a:pt x="624967" y="389966"/>
                  </a:lnTo>
                  <a:lnTo>
                    <a:pt x="853313" y="389966"/>
                  </a:lnTo>
                  <a:lnTo>
                    <a:pt x="853313" y="325501"/>
                  </a:lnTo>
                  <a:lnTo>
                    <a:pt x="550113" y="325501"/>
                  </a:lnTo>
                  <a:lnTo>
                    <a:pt x="550113" y="528726"/>
                  </a:lnTo>
                  <a:lnTo>
                    <a:pt x="928154" y="528726"/>
                  </a:lnTo>
                  <a:lnTo>
                    <a:pt x="928154" y="464807"/>
                  </a:lnTo>
                  <a:lnTo>
                    <a:pt x="928154" y="389966"/>
                  </a:lnTo>
                  <a:lnTo>
                    <a:pt x="928154" y="325501"/>
                  </a:lnTo>
                  <a:close/>
                </a:path>
                <a:path w="2952750" h="564514">
                  <a:moveTo>
                    <a:pt x="928154" y="21767"/>
                  </a:moveTo>
                  <a:lnTo>
                    <a:pt x="853313" y="21767"/>
                  </a:lnTo>
                  <a:lnTo>
                    <a:pt x="853313" y="302552"/>
                  </a:lnTo>
                  <a:lnTo>
                    <a:pt x="928154" y="302552"/>
                  </a:lnTo>
                  <a:lnTo>
                    <a:pt x="928154" y="21767"/>
                  </a:lnTo>
                  <a:close/>
                </a:path>
                <a:path w="2952750" h="564514">
                  <a:moveTo>
                    <a:pt x="1432674" y="141947"/>
                  </a:moveTo>
                  <a:lnTo>
                    <a:pt x="1429397" y="112001"/>
                  </a:lnTo>
                  <a:lnTo>
                    <a:pt x="1419974" y="85547"/>
                  </a:lnTo>
                  <a:lnTo>
                    <a:pt x="1416799" y="80759"/>
                  </a:lnTo>
                  <a:lnTo>
                    <a:pt x="1405013" y="62979"/>
                  </a:lnTo>
                  <a:lnTo>
                    <a:pt x="1385138" y="44704"/>
                  </a:lnTo>
                  <a:lnTo>
                    <a:pt x="1367066" y="33782"/>
                  </a:lnTo>
                  <a:lnTo>
                    <a:pt x="1359471" y="30784"/>
                  </a:lnTo>
                  <a:lnTo>
                    <a:pt x="1359471" y="141947"/>
                  </a:lnTo>
                  <a:lnTo>
                    <a:pt x="1358087" y="156362"/>
                  </a:lnTo>
                  <a:lnTo>
                    <a:pt x="1331722" y="195376"/>
                  </a:lnTo>
                  <a:lnTo>
                    <a:pt x="1299921" y="203682"/>
                  </a:lnTo>
                  <a:lnTo>
                    <a:pt x="1288161" y="202692"/>
                  </a:lnTo>
                  <a:lnTo>
                    <a:pt x="1251902" y="180276"/>
                  </a:lnTo>
                  <a:lnTo>
                    <a:pt x="1240370" y="141947"/>
                  </a:lnTo>
                  <a:lnTo>
                    <a:pt x="1241755" y="127850"/>
                  </a:lnTo>
                  <a:lnTo>
                    <a:pt x="1268120" y="89065"/>
                  </a:lnTo>
                  <a:lnTo>
                    <a:pt x="1299921" y="80759"/>
                  </a:lnTo>
                  <a:lnTo>
                    <a:pt x="1311681" y="81749"/>
                  </a:lnTo>
                  <a:lnTo>
                    <a:pt x="1347939" y="104152"/>
                  </a:lnTo>
                  <a:lnTo>
                    <a:pt x="1359471" y="141947"/>
                  </a:lnTo>
                  <a:lnTo>
                    <a:pt x="1359471" y="30784"/>
                  </a:lnTo>
                  <a:lnTo>
                    <a:pt x="1346631" y="25717"/>
                  </a:lnTo>
                  <a:lnTo>
                    <a:pt x="1324140" y="20739"/>
                  </a:lnTo>
                  <a:lnTo>
                    <a:pt x="1299921" y="19024"/>
                  </a:lnTo>
                  <a:lnTo>
                    <a:pt x="1275765" y="20739"/>
                  </a:lnTo>
                  <a:lnTo>
                    <a:pt x="1233004" y="33782"/>
                  </a:lnTo>
                  <a:lnTo>
                    <a:pt x="1194828" y="62979"/>
                  </a:lnTo>
                  <a:lnTo>
                    <a:pt x="1170444" y="112001"/>
                  </a:lnTo>
                  <a:lnTo>
                    <a:pt x="1167168" y="141947"/>
                  </a:lnTo>
                  <a:lnTo>
                    <a:pt x="1170444" y="171894"/>
                  </a:lnTo>
                  <a:lnTo>
                    <a:pt x="1194828" y="221157"/>
                  </a:lnTo>
                  <a:lnTo>
                    <a:pt x="1233004" y="250659"/>
                  </a:lnTo>
                  <a:lnTo>
                    <a:pt x="1275765" y="263702"/>
                  </a:lnTo>
                  <a:lnTo>
                    <a:pt x="1299921" y="265404"/>
                  </a:lnTo>
                  <a:lnTo>
                    <a:pt x="1324140" y="263702"/>
                  </a:lnTo>
                  <a:lnTo>
                    <a:pt x="1367066" y="250659"/>
                  </a:lnTo>
                  <a:lnTo>
                    <a:pt x="1405013" y="221157"/>
                  </a:lnTo>
                  <a:lnTo>
                    <a:pt x="1416507" y="203682"/>
                  </a:lnTo>
                  <a:lnTo>
                    <a:pt x="1419974" y="198424"/>
                  </a:lnTo>
                  <a:lnTo>
                    <a:pt x="1429397" y="171894"/>
                  </a:lnTo>
                  <a:lnTo>
                    <a:pt x="1432674" y="141947"/>
                  </a:lnTo>
                  <a:close/>
                </a:path>
                <a:path w="2952750" h="564514">
                  <a:moveTo>
                    <a:pt x="1580172" y="21767"/>
                  </a:moveTo>
                  <a:lnTo>
                    <a:pt x="1505331" y="21767"/>
                  </a:lnTo>
                  <a:lnTo>
                    <a:pt x="1505331" y="266496"/>
                  </a:lnTo>
                  <a:lnTo>
                    <a:pt x="1580172" y="266496"/>
                  </a:lnTo>
                  <a:lnTo>
                    <a:pt x="1580172" y="21767"/>
                  </a:lnTo>
                  <a:close/>
                </a:path>
                <a:path w="2952750" h="564514">
                  <a:moveTo>
                    <a:pt x="1585633" y="467537"/>
                  </a:moveTo>
                  <a:lnTo>
                    <a:pt x="1276972" y="467537"/>
                  </a:lnTo>
                  <a:lnTo>
                    <a:pt x="1276972" y="438581"/>
                  </a:lnTo>
                  <a:lnTo>
                    <a:pt x="1580172" y="438581"/>
                  </a:lnTo>
                  <a:lnTo>
                    <a:pt x="1580172" y="288353"/>
                  </a:lnTo>
                  <a:lnTo>
                    <a:pt x="1202131" y="288353"/>
                  </a:lnTo>
                  <a:lnTo>
                    <a:pt x="1202131" y="348449"/>
                  </a:lnTo>
                  <a:lnTo>
                    <a:pt x="1505331" y="348449"/>
                  </a:lnTo>
                  <a:lnTo>
                    <a:pt x="1505331" y="379044"/>
                  </a:lnTo>
                  <a:lnTo>
                    <a:pt x="1202131" y="379044"/>
                  </a:lnTo>
                  <a:lnTo>
                    <a:pt x="1202131" y="528726"/>
                  </a:lnTo>
                  <a:lnTo>
                    <a:pt x="1585633" y="528726"/>
                  </a:lnTo>
                  <a:lnTo>
                    <a:pt x="1585633" y="467537"/>
                  </a:lnTo>
                  <a:close/>
                </a:path>
                <a:path w="2952750" h="564514">
                  <a:moveTo>
                    <a:pt x="1953285" y="229895"/>
                  </a:moveTo>
                  <a:lnTo>
                    <a:pt x="1909965" y="215112"/>
                  </a:lnTo>
                  <a:lnTo>
                    <a:pt x="1877491" y="189471"/>
                  </a:lnTo>
                  <a:lnTo>
                    <a:pt x="1857108" y="150317"/>
                  </a:lnTo>
                  <a:lnTo>
                    <a:pt x="1850034" y="94970"/>
                  </a:lnTo>
                  <a:lnTo>
                    <a:pt x="1850034" y="91694"/>
                  </a:lnTo>
                  <a:lnTo>
                    <a:pt x="1944001" y="91694"/>
                  </a:lnTo>
                  <a:lnTo>
                    <a:pt x="1944001" y="27774"/>
                  </a:lnTo>
                  <a:lnTo>
                    <a:pt x="1681238" y="27774"/>
                  </a:lnTo>
                  <a:lnTo>
                    <a:pt x="1681238" y="91694"/>
                  </a:lnTo>
                  <a:lnTo>
                    <a:pt x="1775193" y="91694"/>
                  </a:lnTo>
                  <a:lnTo>
                    <a:pt x="1775193" y="94970"/>
                  </a:lnTo>
                  <a:lnTo>
                    <a:pt x="1768208" y="151714"/>
                  </a:lnTo>
                  <a:lnTo>
                    <a:pt x="1747951" y="192887"/>
                  </a:lnTo>
                  <a:lnTo>
                    <a:pt x="1715503" y="220345"/>
                  </a:lnTo>
                  <a:lnTo>
                    <a:pt x="1671942" y="235915"/>
                  </a:lnTo>
                  <a:lnTo>
                    <a:pt x="1671942" y="301459"/>
                  </a:lnTo>
                  <a:lnTo>
                    <a:pt x="1715033" y="291541"/>
                  </a:lnTo>
                  <a:lnTo>
                    <a:pt x="1754022" y="273672"/>
                  </a:lnTo>
                  <a:lnTo>
                    <a:pt x="1787486" y="249758"/>
                  </a:lnTo>
                  <a:lnTo>
                    <a:pt x="1813979" y="221703"/>
                  </a:lnTo>
                  <a:lnTo>
                    <a:pt x="1839366" y="248678"/>
                  </a:lnTo>
                  <a:lnTo>
                    <a:pt x="1871954" y="270332"/>
                  </a:lnTo>
                  <a:lnTo>
                    <a:pt x="1910397" y="286232"/>
                  </a:lnTo>
                  <a:lnTo>
                    <a:pt x="1953285" y="295998"/>
                  </a:lnTo>
                  <a:lnTo>
                    <a:pt x="1953285" y="229895"/>
                  </a:lnTo>
                  <a:close/>
                </a:path>
                <a:path w="2952750" h="564514">
                  <a:moveTo>
                    <a:pt x="2088222" y="21767"/>
                  </a:moveTo>
                  <a:lnTo>
                    <a:pt x="2013381" y="21767"/>
                  </a:lnTo>
                  <a:lnTo>
                    <a:pt x="2013381" y="123367"/>
                  </a:lnTo>
                  <a:lnTo>
                    <a:pt x="1917776" y="123367"/>
                  </a:lnTo>
                  <a:lnTo>
                    <a:pt x="1917776" y="187833"/>
                  </a:lnTo>
                  <a:lnTo>
                    <a:pt x="2013381" y="187833"/>
                  </a:lnTo>
                  <a:lnTo>
                    <a:pt x="2013381" y="308025"/>
                  </a:lnTo>
                  <a:lnTo>
                    <a:pt x="2088222" y="308025"/>
                  </a:lnTo>
                  <a:lnTo>
                    <a:pt x="2088222" y="21767"/>
                  </a:lnTo>
                  <a:close/>
                </a:path>
                <a:path w="2952750" h="564514">
                  <a:moveTo>
                    <a:pt x="2099703" y="424383"/>
                  </a:moveTo>
                  <a:lnTo>
                    <a:pt x="2096350" y="399262"/>
                  </a:lnTo>
                  <a:lnTo>
                    <a:pt x="2087372" y="379044"/>
                  </a:lnTo>
                  <a:lnTo>
                    <a:pt x="2086864" y="377875"/>
                  </a:lnTo>
                  <a:lnTo>
                    <a:pt x="2072043" y="360083"/>
                  </a:lnTo>
                  <a:lnTo>
                    <a:pt x="2052713" y="345719"/>
                  </a:lnTo>
                  <a:lnTo>
                    <a:pt x="2024849" y="332778"/>
                  </a:lnTo>
                  <a:lnTo>
                    <a:pt x="2024849" y="424383"/>
                  </a:lnTo>
                  <a:lnTo>
                    <a:pt x="2023567" y="433120"/>
                  </a:lnTo>
                  <a:lnTo>
                    <a:pt x="1985594" y="461048"/>
                  </a:lnTo>
                  <a:lnTo>
                    <a:pt x="1931530" y="469379"/>
                  </a:lnTo>
                  <a:lnTo>
                    <a:pt x="1901939" y="470268"/>
                  </a:lnTo>
                  <a:lnTo>
                    <a:pt x="1872665" y="469379"/>
                  </a:lnTo>
                  <a:lnTo>
                    <a:pt x="1818817" y="461048"/>
                  </a:lnTo>
                  <a:lnTo>
                    <a:pt x="1784350" y="440639"/>
                  </a:lnTo>
                  <a:lnTo>
                    <a:pt x="1779562" y="424383"/>
                  </a:lnTo>
                  <a:lnTo>
                    <a:pt x="1780781" y="415963"/>
                  </a:lnTo>
                  <a:lnTo>
                    <a:pt x="1818817" y="388023"/>
                  </a:lnTo>
                  <a:lnTo>
                    <a:pt x="1872665" y="379857"/>
                  </a:lnTo>
                  <a:lnTo>
                    <a:pt x="1901939" y="379044"/>
                  </a:lnTo>
                  <a:lnTo>
                    <a:pt x="1931530" y="379857"/>
                  </a:lnTo>
                  <a:lnTo>
                    <a:pt x="1985594" y="388023"/>
                  </a:lnTo>
                  <a:lnTo>
                    <a:pt x="2019871" y="408609"/>
                  </a:lnTo>
                  <a:lnTo>
                    <a:pt x="2024849" y="424383"/>
                  </a:lnTo>
                  <a:lnTo>
                    <a:pt x="2024849" y="332778"/>
                  </a:lnTo>
                  <a:lnTo>
                    <a:pt x="2020404" y="330708"/>
                  </a:lnTo>
                  <a:lnTo>
                    <a:pt x="1983066" y="321132"/>
                  </a:lnTo>
                  <a:lnTo>
                    <a:pt x="1942858" y="316064"/>
                  </a:lnTo>
                  <a:lnTo>
                    <a:pt x="1901939" y="314579"/>
                  </a:lnTo>
                  <a:lnTo>
                    <a:pt x="1861324" y="316064"/>
                  </a:lnTo>
                  <a:lnTo>
                    <a:pt x="1821218" y="321132"/>
                  </a:lnTo>
                  <a:lnTo>
                    <a:pt x="1783778" y="330708"/>
                  </a:lnTo>
                  <a:lnTo>
                    <a:pt x="1732153" y="360083"/>
                  </a:lnTo>
                  <a:lnTo>
                    <a:pt x="1708061" y="399262"/>
                  </a:lnTo>
                  <a:lnTo>
                    <a:pt x="1704721" y="424383"/>
                  </a:lnTo>
                  <a:lnTo>
                    <a:pt x="1708061" y="449592"/>
                  </a:lnTo>
                  <a:lnTo>
                    <a:pt x="1732153" y="489140"/>
                  </a:lnTo>
                  <a:lnTo>
                    <a:pt x="1783778" y="518287"/>
                  </a:lnTo>
                  <a:lnTo>
                    <a:pt x="1821218" y="527697"/>
                  </a:lnTo>
                  <a:lnTo>
                    <a:pt x="1861324" y="532714"/>
                  </a:lnTo>
                  <a:lnTo>
                    <a:pt x="1901939" y="534187"/>
                  </a:lnTo>
                  <a:lnTo>
                    <a:pt x="1942858" y="532714"/>
                  </a:lnTo>
                  <a:lnTo>
                    <a:pt x="1983066" y="527697"/>
                  </a:lnTo>
                  <a:lnTo>
                    <a:pt x="2020404" y="518287"/>
                  </a:lnTo>
                  <a:lnTo>
                    <a:pt x="2072043" y="489140"/>
                  </a:lnTo>
                  <a:lnTo>
                    <a:pt x="2087245" y="470268"/>
                  </a:lnTo>
                  <a:lnTo>
                    <a:pt x="2096350" y="449592"/>
                  </a:lnTo>
                  <a:lnTo>
                    <a:pt x="2099703" y="424383"/>
                  </a:lnTo>
                  <a:close/>
                </a:path>
                <a:path w="2952750" h="564514">
                  <a:moveTo>
                    <a:pt x="2952381" y="0"/>
                  </a:moveTo>
                  <a:lnTo>
                    <a:pt x="2914878" y="0"/>
                  </a:lnTo>
                  <a:lnTo>
                    <a:pt x="2914878" y="564349"/>
                  </a:lnTo>
                  <a:lnTo>
                    <a:pt x="2952381" y="564349"/>
                  </a:lnTo>
                  <a:lnTo>
                    <a:pt x="295238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95507" y="8458390"/>
              <a:ext cx="1424305" cy="337820"/>
            </a:xfrm>
            <a:custGeom>
              <a:avLst/>
              <a:gdLst/>
              <a:ahLst/>
              <a:cxnLst/>
              <a:rect l="l" t="t" r="r" b="b"/>
              <a:pathLst>
                <a:path w="1424304" h="337820">
                  <a:moveTo>
                    <a:pt x="263410" y="36017"/>
                  </a:moveTo>
                  <a:lnTo>
                    <a:pt x="249148" y="36017"/>
                  </a:lnTo>
                  <a:lnTo>
                    <a:pt x="249148" y="35636"/>
                  </a:lnTo>
                  <a:lnTo>
                    <a:pt x="32651" y="35636"/>
                  </a:lnTo>
                  <a:lnTo>
                    <a:pt x="32651" y="60782"/>
                  </a:lnTo>
                  <a:lnTo>
                    <a:pt x="233019" y="60782"/>
                  </a:lnTo>
                  <a:lnTo>
                    <a:pt x="233019" y="69405"/>
                  </a:lnTo>
                  <a:lnTo>
                    <a:pt x="232803" y="102425"/>
                  </a:lnTo>
                  <a:lnTo>
                    <a:pt x="231330" y="139573"/>
                  </a:lnTo>
                  <a:lnTo>
                    <a:pt x="227317" y="181800"/>
                  </a:lnTo>
                  <a:lnTo>
                    <a:pt x="219506" y="230009"/>
                  </a:lnTo>
                  <a:lnTo>
                    <a:pt x="250278" y="233387"/>
                  </a:lnTo>
                  <a:lnTo>
                    <a:pt x="257873" y="183070"/>
                  </a:lnTo>
                  <a:lnTo>
                    <a:pt x="261772" y="140144"/>
                  </a:lnTo>
                  <a:lnTo>
                    <a:pt x="263207" y="102844"/>
                  </a:lnTo>
                  <a:lnTo>
                    <a:pt x="263410" y="69405"/>
                  </a:lnTo>
                  <a:lnTo>
                    <a:pt x="263410" y="36017"/>
                  </a:lnTo>
                  <a:close/>
                </a:path>
                <a:path w="1424304" h="337820">
                  <a:moveTo>
                    <a:pt x="304304" y="261899"/>
                  </a:moveTo>
                  <a:lnTo>
                    <a:pt x="0" y="261899"/>
                  </a:lnTo>
                  <a:lnTo>
                    <a:pt x="0" y="287413"/>
                  </a:lnTo>
                  <a:lnTo>
                    <a:pt x="304304" y="287413"/>
                  </a:lnTo>
                  <a:lnTo>
                    <a:pt x="304304" y="261899"/>
                  </a:lnTo>
                  <a:close/>
                </a:path>
                <a:path w="1424304" h="337820">
                  <a:moveTo>
                    <a:pt x="610870" y="250405"/>
                  </a:moveTo>
                  <a:lnTo>
                    <a:pt x="580478" y="250405"/>
                  </a:lnTo>
                  <a:lnTo>
                    <a:pt x="580478" y="273265"/>
                  </a:lnTo>
                  <a:lnTo>
                    <a:pt x="580478" y="307555"/>
                  </a:lnTo>
                  <a:lnTo>
                    <a:pt x="415759" y="307555"/>
                  </a:lnTo>
                  <a:lnTo>
                    <a:pt x="415759" y="273265"/>
                  </a:lnTo>
                  <a:lnTo>
                    <a:pt x="580478" y="273265"/>
                  </a:lnTo>
                  <a:lnTo>
                    <a:pt x="580478" y="250405"/>
                  </a:lnTo>
                  <a:lnTo>
                    <a:pt x="415759" y="250405"/>
                  </a:lnTo>
                  <a:lnTo>
                    <a:pt x="415759" y="212305"/>
                  </a:lnTo>
                  <a:lnTo>
                    <a:pt x="384987" y="212305"/>
                  </a:lnTo>
                  <a:lnTo>
                    <a:pt x="384987" y="250405"/>
                  </a:lnTo>
                  <a:lnTo>
                    <a:pt x="384987" y="273265"/>
                  </a:lnTo>
                  <a:lnTo>
                    <a:pt x="384987" y="307555"/>
                  </a:lnTo>
                  <a:lnTo>
                    <a:pt x="384987" y="331685"/>
                  </a:lnTo>
                  <a:lnTo>
                    <a:pt x="610870" y="331685"/>
                  </a:lnTo>
                  <a:lnTo>
                    <a:pt x="610870" y="308051"/>
                  </a:lnTo>
                  <a:lnTo>
                    <a:pt x="610870" y="307555"/>
                  </a:lnTo>
                  <a:lnTo>
                    <a:pt x="610870" y="273265"/>
                  </a:lnTo>
                  <a:lnTo>
                    <a:pt x="610870" y="250405"/>
                  </a:lnTo>
                  <a:close/>
                </a:path>
                <a:path w="1424304" h="337820">
                  <a:moveTo>
                    <a:pt x="610870" y="212750"/>
                  </a:moveTo>
                  <a:lnTo>
                    <a:pt x="580478" y="212750"/>
                  </a:lnTo>
                  <a:lnTo>
                    <a:pt x="580478" y="249897"/>
                  </a:lnTo>
                  <a:lnTo>
                    <a:pt x="610870" y="249897"/>
                  </a:lnTo>
                  <a:lnTo>
                    <a:pt x="610870" y="212750"/>
                  </a:lnTo>
                  <a:close/>
                </a:path>
                <a:path w="1424304" h="337820">
                  <a:moveTo>
                    <a:pt x="618007" y="115785"/>
                  </a:moveTo>
                  <a:lnTo>
                    <a:pt x="414248" y="115785"/>
                  </a:lnTo>
                  <a:lnTo>
                    <a:pt x="414248" y="84035"/>
                  </a:lnTo>
                  <a:lnTo>
                    <a:pt x="610870" y="84035"/>
                  </a:lnTo>
                  <a:lnTo>
                    <a:pt x="610870" y="61175"/>
                  </a:lnTo>
                  <a:lnTo>
                    <a:pt x="610870" y="30695"/>
                  </a:lnTo>
                  <a:lnTo>
                    <a:pt x="610870" y="6565"/>
                  </a:lnTo>
                  <a:lnTo>
                    <a:pt x="383108" y="6565"/>
                  </a:lnTo>
                  <a:lnTo>
                    <a:pt x="383108" y="30695"/>
                  </a:lnTo>
                  <a:lnTo>
                    <a:pt x="580478" y="30695"/>
                  </a:lnTo>
                  <a:lnTo>
                    <a:pt x="580478" y="61175"/>
                  </a:lnTo>
                  <a:lnTo>
                    <a:pt x="383857" y="61175"/>
                  </a:lnTo>
                  <a:lnTo>
                    <a:pt x="383857" y="84035"/>
                  </a:lnTo>
                  <a:lnTo>
                    <a:pt x="383857" y="115785"/>
                  </a:lnTo>
                  <a:lnTo>
                    <a:pt x="383857" y="139915"/>
                  </a:lnTo>
                  <a:lnTo>
                    <a:pt x="618007" y="139915"/>
                  </a:lnTo>
                  <a:lnTo>
                    <a:pt x="618007" y="115785"/>
                  </a:lnTo>
                  <a:close/>
                </a:path>
                <a:path w="1424304" h="337820">
                  <a:moveTo>
                    <a:pt x="649897" y="166598"/>
                  </a:moveTo>
                  <a:lnTo>
                    <a:pt x="344462" y="166598"/>
                  </a:lnTo>
                  <a:lnTo>
                    <a:pt x="344462" y="191363"/>
                  </a:lnTo>
                  <a:lnTo>
                    <a:pt x="481799" y="191363"/>
                  </a:lnTo>
                  <a:lnTo>
                    <a:pt x="481799" y="233006"/>
                  </a:lnTo>
                  <a:lnTo>
                    <a:pt x="512559" y="233006"/>
                  </a:lnTo>
                  <a:lnTo>
                    <a:pt x="512559" y="191363"/>
                  </a:lnTo>
                  <a:lnTo>
                    <a:pt x="649897" y="191363"/>
                  </a:lnTo>
                  <a:lnTo>
                    <a:pt x="649897" y="166598"/>
                  </a:lnTo>
                  <a:close/>
                </a:path>
                <a:path w="1424304" h="337820">
                  <a:moveTo>
                    <a:pt x="889292" y="103936"/>
                  </a:moveTo>
                  <a:lnTo>
                    <a:pt x="882611" y="71615"/>
                  </a:lnTo>
                  <a:lnTo>
                    <a:pt x="867257" y="51028"/>
                  </a:lnTo>
                  <a:lnTo>
                    <a:pt x="863968" y="46621"/>
                  </a:lnTo>
                  <a:lnTo>
                    <a:pt x="859269" y="43967"/>
                  </a:lnTo>
                  <a:lnTo>
                    <a:pt x="859269" y="103936"/>
                  </a:lnTo>
                  <a:lnTo>
                    <a:pt x="854798" y="125336"/>
                  </a:lnTo>
                  <a:lnTo>
                    <a:pt x="842340" y="142062"/>
                  </a:lnTo>
                  <a:lnTo>
                    <a:pt x="823341" y="152958"/>
                  </a:lnTo>
                  <a:lnTo>
                    <a:pt x="799236" y="156845"/>
                  </a:lnTo>
                  <a:lnTo>
                    <a:pt x="775131" y="152958"/>
                  </a:lnTo>
                  <a:lnTo>
                    <a:pt x="756132" y="142062"/>
                  </a:lnTo>
                  <a:lnTo>
                    <a:pt x="743673" y="125336"/>
                  </a:lnTo>
                  <a:lnTo>
                    <a:pt x="739203" y="103936"/>
                  </a:lnTo>
                  <a:lnTo>
                    <a:pt x="743673" y="82372"/>
                  </a:lnTo>
                  <a:lnTo>
                    <a:pt x="756132" y="65659"/>
                  </a:lnTo>
                  <a:lnTo>
                    <a:pt x="775131" y="54864"/>
                  </a:lnTo>
                  <a:lnTo>
                    <a:pt x="799236" y="51028"/>
                  </a:lnTo>
                  <a:lnTo>
                    <a:pt x="823341" y="54864"/>
                  </a:lnTo>
                  <a:lnTo>
                    <a:pt x="842340" y="65659"/>
                  </a:lnTo>
                  <a:lnTo>
                    <a:pt x="854798" y="82372"/>
                  </a:lnTo>
                  <a:lnTo>
                    <a:pt x="859269" y="103936"/>
                  </a:lnTo>
                  <a:lnTo>
                    <a:pt x="859269" y="43967"/>
                  </a:lnTo>
                  <a:lnTo>
                    <a:pt x="835469" y="30480"/>
                  </a:lnTo>
                  <a:lnTo>
                    <a:pt x="799236" y="24765"/>
                  </a:lnTo>
                  <a:lnTo>
                    <a:pt x="763155" y="30480"/>
                  </a:lnTo>
                  <a:lnTo>
                    <a:pt x="734644" y="46621"/>
                  </a:lnTo>
                  <a:lnTo>
                    <a:pt x="715924" y="71615"/>
                  </a:lnTo>
                  <a:lnTo>
                    <a:pt x="709180" y="103936"/>
                  </a:lnTo>
                  <a:lnTo>
                    <a:pt x="715924" y="136093"/>
                  </a:lnTo>
                  <a:lnTo>
                    <a:pt x="734644" y="161112"/>
                  </a:lnTo>
                  <a:lnTo>
                    <a:pt x="763155" y="177330"/>
                  </a:lnTo>
                  <a:lnTo>
                    <a:pt x="799236" y="183108"/>
                  </a:lnTo>
                  <a:lnTo>
                    <a:pt x="835469" y="177330"/>
                  </a:lnTo>
                  <a:lnTo>
                    <a:pt x="863968" y="161112"/>
                  </a:lnTo>
                  <a:lnTo>
                    <a:pt x="867143" y="156845"/>
                  </a:lnTo>
                  <a:lnTo>
                    <a:pt x="882611" y="136093"/>
                  </a:lnTo>
                  <a:lnTo>
                    <a:pt x="889292" y="103936"/>
                  </a:lnTo>
                  <a:close/>
                </a:path>
                <a:path w="1424304" h="337820">
                  <a:moveTo>
                    <a:pt x="914057" y="248767"/>
                  </a:moveTo>
                  <a:lnTo>
                    <a:pt x="911428" y="225882"/>
                  </a:lnTo>
                  <a:lnTo>
                    <a:pt x="854760" y="232448"/>
                  </a:lnTo>
                  <a:lnTo>
                    <a:pt x="797217" y="235915"/>
                  </a:lnTo>
                  <a:lnTo>
                    <a:pt x="741997" y="237274"/>
                  </a:lnTo>
                  <a:lnTo>
                    <a:pt x="692302" y="237515"/>
                  </a:lnTo>
                  <a:lnTo>
                    <a:pt x="696048" y="263410"/>
                  </a:lnTo>
                  <a:lnTo>
                    <a:pt x="745096" y="263118"/>
                  </a:lnTo>
                  <a:lnTo>
                    <a:pt x="799426" y="261429"/>
                  </a:lnTo>
                  <a:lnTo>
                    <a:pt x="856564" y="257073"/>
                  </a:lnTo>
                  <a:lnTo>
                    <a:pt x="914057" y="248767"/>
                  </a:lnTo>
                  <a:close/>
                </a:path>
                <a:path w="1424304" h="337820">
                  <a:moveTo>
                    <a:pt x="964336" y="0"/>
                  </a:moveTo>
                  <a:lnTo>
                    <a:pt x="933564" y="0"/>
                  </a:lnTo>
                  <a:lnTo>
                    <a:pt x="933564" y="337324"/>
                  </a:lnTo>
                  <a:lnTo>
                    <a:pt x="964336" y="337324"/>
                  </a:lnTo>
                  <a:lnTo>
                    <a:pt x="964336" y="0"/>
                  </a:lnTo>
                  <a:close/>
                </a:path>
                <a:path w="1424304" h="337820">
                  <a:moveTo>
                    <a:pt x="1359433" y="82765"/>
                  </a:moveTo>
                  <a:lnTo>
                    <a:pt x="1284770" y="82765"/>
                  </a:lnTo>
                  <a:lnTo>
                    <a:pt x="1284770" y="48475"/>
                  </a:lnTo>
                  <a:lnTo>
                    <a:pt x="1284770" y="24345"/>
                  </a:lnTo>
                  <a:lnTo>
                    <a:pt x="1256245" y="24345"/>
                  </a:lnTo>
                  <a:lnTo>
                    <a:pt x="1256245" y="48475"/>
                  </a:lnTo>
                  <a:lnTo>
                    <a:pt x="1256245" y="82765"/>
                  </a:lnTo>
                  <a:lnTo>
                    <a:pt x="1256245" y="108165"/>
                  </a:lnTo>
                  <a:lnTo>
                    <a:pt x="1256245" y="146265"/>
                  </a:lnTo>
                  <a:lnTo>
                    <a:pt x="1183830" y="146265"/>
                  </a:lnTo>
                  <a:lnTo>
                    <a:pt x="1183830" y="48475"/>
                  </a:lnTo>
                  <a:lnTo>
                    <a:pt x="1256245" y="48475"/>
                  </a:lnTo>
                  <a:lnTo>
                    <a:pt x="1256245" y="24345"/>
                  </a:lnTo>
                  <a:lnTo>
                    <a:pt x="1154938" y="24345"/>
                  </a:lnTo>
                  <a:lnTo>
                    <a:pt x="1154938" y="48475"/>
                  </a:lnTo>
                  <a:lnTo>
                    <a:pt x="1154938" y="146265"/>
                  </a:lnTo>
                  <a:lnTo>
                    <a:pt x="1154938" y="170395"/>
                  </a:lnTo>
                  <a:lnTo>
                    <a:pt x="1284770" y="170395"/>
                  </a:lnTo>
                  <a:lnTo>
                    <a:pt x="1284770" y="146265"/>
                  </a:lnTo>
                  <a:lnTo>
                    <a:pt x="1284770" y="108165"/>
                  </a:lnTo>
                  <a:lnTo>
                    <a:pt x="1330540" y="108165"/>
                  </a:lnTo>
                  <a:lnTo>
                    <a:pt x="1330540" y="191363"/>
                  </a:lnTo>
                  <a:lnTo>
                    <a:pt x="1359433" y="191363"/>
                  </a:lnTo>
                  <a:lnTo>
                    <a:pt x="1359433" y="108165"/>
                  </a:lnTo>
                  <a:lnTo>
                    <a:pt x="1359433" y="107683"/>
                  </a:lnTo>
                  <a:lnTo>
                    <a:pt x="1359433" y="82765"/>
                  </a:lnTo>
                  <a:close/>
                </a:path>
                <a:path w="1424304" h="337820">
                  <a:moveTo>
                    <a:pt x="1359433" y="7124"/>
                  </a:moveTo>
                  <a:lnTo>
                    <a:pt x="1330540" y="7124"/>
                  </a:lnTo>
                  <a:lnTo>
                    <a:pt x="1330540" y="82550"/>
                  </a:lnTo>
                  <a:lnTo>
                    <a:pt x="1359433" y="82550"/>
                  </a:lnTo>
                  <a:lnTo>
                    <a:pt x="1359433" y="7124"/>
                  </a:lnTo>
                  <a:close/>
                </a:path>
                <a:path w="1424304" h="337820">
                  <a:moveTo>
                    <a:pt x="1423974" y="212305"/>
                  </a:moveTo>
                  <a:lnTo>
                    <a:pt x="1202969" y="212305"/>
                  </a:lnTo>
                  <a:lnTo>
                    <a:pt x="1202969" y="236435"/>
                  </a:lnTo>
                  <a:lnTo>
                    <a:pt x="1202969" y="307555"/>
                  </a:lnTo>
                  <a:lnTo>
                    <a:pt x="1202969" y="331685"/>
                  </a:lnTo>
                  <a:lnTo>
                    <a:pt x="1423974" y="331685"/>
                  </a:lnTo>
                  <a:lnTo>
                    <a:pt x="1423974" y="307555"/>
                  </a:lnTo>
                  <a:lnTo>
                    <a:pt x="1232992" y="307555"/>
                  </a:lnTo>
                  <a:lnTo>
                    <a:pt x="1232992" y="236435"/>
                  </a:lnTo>
                  <a:lnTo>
                    <a:pt x="1393964" y="236435"/>
                  </a:lnTo>
                  <a:lnTo>
                    <a:pt x="1393964" y="307301"/>
                  </a:lnTo>
                  <a:lnTo>
                    <a:pt x="1423974" y="307301"/>
                  </a:lnTo>
                  <a:lnTo>
                    <a:pt x="1423974" y="236435"/>
                  </a:lnTo>
                  <a:lnTo>
                    <a:pt x="1423974" y="212305"/>
                  </a:lnTo>
                  <a:close/>
                </a:path>
                <a:path w="1424304" h="337820">
                  <a:moveTo>
                    <a:pt x="1423974" y="368"/>
                  </a:moveTo>
                  <a:lnTo>
                    <a:pt x="1394714" y="368"/>
                  </a:lnTo>
                  <a:lnTo>
                    <a:pt x="1394714" y="195110"/>
                  </a:lnTo>
                  <a:lnTo>
                    <a:pt x="1423974" y="195110"/>
                  </a:lnTo>
                  <a:lnTo>
                    <a:pt x="1423974" y="368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6627178" y="8458378"/>
            <a:ext cx="31115" cy="125095"/>
          </a:xfrm>
          <a:custGeom>
            <a:avLst/>
            <a:gdLst/>
            <a:ahLst/>
            <a:cxnLst/>
            <a:rect l="l" t="t" r="r" b="b"/>
            <a:pathLst>
              <a:path w="31115" h="125095">
                <a:moveTo>
                  <a:pt x="30768" y="124950"/>
                </a:moveTo>
                <a:lnTo>
                  <a:pt x="0" y="124950"/>
                </a:lnTo>
                <a:lnTo>
                  <a:pt x="0" y="0"/>
                </a:lnTo>
                <a:lnTo>
                  <a:pt x="30768" y="0"/>
                </a:lnTo>
                <a:lnTo>
                  <a:pt x="30768" y="12495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94158" y="8485022"/>
            <a:ext cx="264160" cy="311150"/>
          </a:xfrm>
          <a:custGeom>
            <a:avLst/>
            <a:gdLst/>
            <a:ahLst/>
            <a:cxnLst/>
            <a:rect l="l" t="t" r="r" b="b"/>
            <a:pathLst>
              <a:path w="264159" h="311150">
                <a:moveTo>
                  <a:pt x="154216" y="0"/>
                </a:moveTo>
                <a:lnTo>
                  <a:pt x="124193" y="0"/>
                </a:lnTo>
                <a:lnTo>
                  <a:pt x="124193" y="87426"/>
                </a:lnTo>
                <a:lnTo>
                  <a:pt x="154216" y="87426"/>
                </a:lnTo>
                <a:lnTo>
                  <a:pt x="154216" y="0"/>
                </a:lnTo>
                <a:close/>
              </a:path>
              <a:path w="264159" h="311150">
                <a:moveTo>
                  <a:pt x="263779" y="98044"/>
                </a:moveTo>
                <a:lnTo>
                  <a:pt x="154216" y="98044"/>
                </a:lnTo>
                <a:lnTo>
                  <a:pt x="154216" y="87884"/>
                </a:lnTo>
                <a:lnTo>
                  <a:pt x="124193" y="87884"/>
                </a:lnTo>
                <a:lnTo>
                  <a:pt x="124193" y="112014"/>
                </a:lnTo>
                <a:lnTo>
                  <a:pt x="124193" y="123444"/>
                </a:lnTo>
                <a:lnTo>
                  <a:pt x="124193" y="200914"/>
                </a:lnTo>
                <a:lnTo>
                  <a:pt x="30391" y="200914"/>
                </a:lnTo>
                <a:lnTo>
                  <a:pt x="30391" y="112014"/>
                </a:lnTo>
                <a:lnTo>
                  <a:pt x="124193" y="112014"/>
                </a:lnTo>
                <a:lnTo>
                  <a:pt x="124193" y="87884"/>
                </a:lnTo>
                <a:lnTo>
                  <a:pt x="30391" y="87884"/>
                </a:lnTo>
                <a:lnTo>
                  <a:pt x="30391" y="254"/>
                </a:lnTo>
                <a:lnTo>
                  <a:pt x="0" y="254"/>
                </a:lnTo>
                <a:lnTo>
                  <a:pt x="0" y="225044"/>
                </a:lnTo>
                <a:lnTo>
                  <a:pt x="154216" y="225044"/>
                </a:lnTo>
                <a:lnTo>
                  <a:pt x="154216" y="200914"/>
                </a:lnTo>
                <a:lnTo>
                  <a:pt x="154216" y="123444"/>
                </a:lnTo>
                <a:lnTo>
                  <a:pt x="233019" y="123444"/>
                </a:lnTo>
                <a:lnTo>
                  <a:pt x="233019" y="310692"/>
                </a:lnTo>
                <a:lnTo>
                  <a:pt x="263779" y="310692"/>
                </a:lnTo>
                <a:lnTo>
                  <a:pt x="263779" y="123444"/>
                </a:lnTo>
                <a:lnTo>
                  <a:pt x="263779" y="123075"/>
                </a:lnTo>
                <a:lnTo>
                  <a:pt x="263779" y="112014"/>
                </a:lnTo>
                <a:lnTo>
                  <a:pt x="263779" y="9804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64134" y="8468766"/>
            <a:ext cx="234315" cy="120650"/>
          </a:xfrm>
          <a:custGeom>
            <a:avLst/>
            <a:gdLst/>
            <a:ahLst/>
            <a:cxnLst/>
            <a:rect l="l" t="t" r="r" b="b"/>
            <a:pathLst>
              <a:path w="234315" h="120650">
                <a:moveTo>
                  <a:pt x="233768" y="99060"/>
                </a:moveTo>
                <a:lnTo>
                  <a:pt x="31140" y="99060"/>
                </a:lnTo>
                <a:lnTo>
                  <a:pt x="31140" y="69850"/>
                </a:lnTo>
                <a:lnTo>
                  <a:pt x="227761" y="69850"/>
                </a:lnTo>
                <a:lnTo>
                  <a:pt x="227761" y="48260"/>
                </a:lnTo>
                <a:lnTo>
                  <a:pt x="227761" y="21590"/>
                </a:lnTo>
                <a:lnTo>
                  <a:pt x="227761" y="0"/>
                </a:lnTo>
                <a:lnTo>
                  <a:pt x="0" y="0"/>
                </a:lnTo>
                <a:lnTo>
                  <a:pt x="0" y="21590"/>
                </a:lnTo>
                <a:lnTo>
                  <a:pt x="197370" y="21590"/>
                </a:lnTo>
                <a:lnTo>
                  <a:pt x="197370" y="48260"/>
                </a:lnTo>
                <a:lnTo>
                  <a:pt x="749" y="48260"/>
                </a:lnTo>
                <a:lnTo>
                  <a:pt x="749" y="69850"/>
                </a:lnTo>
                <a:lnTo>
                  <a:pt x="749" y="99060"/>
                </a:lnTo>
                <a:lnTo>
                  <a:pt x="749" y="120650"/>
                </a:lnTo>
                <a:lnTo>
                  <a:pt x="233768" y="120650"/>
                </a:lnTo>
                <a:lnTo>
                  <a:pt x="233768" y="9906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25856" y="8614854"/>
            <a:ext cx="305435" cy="175260"/>
          </a:xfrm>
          <a:custGeom>
            <a:avLst/>
            <a:gdLst/>
            <a:ahLst/>
            <a:cxnLst/>
            <a:rect l="l" t="t" r="r" b="b"/>
            <a:pathLst>
              <a:path w="305434" h="175259">
                <a:moveTo>
                  <a:pt x="277672" y="153631"/>
                </a:moveTo>
                <a:lnTo>
                  <a:pt x="67538" y="153631"/>
                </a:lnTo>
                <a:lnTo>
                  <a:pt x="67538" y="121881"/>
                </a:lnTo>
                <a:lnTo>
                  <a:pt x="267157" y="121881"/>
                </a:lnTo>
                <a:lnTo>
                  <a:pt x="267157" y="101561"/>
                </a:lnTo>
                <a:lnTo>
                  <a:pt x="267157" y="72351"/>
                </a:lnTo>
                <a:lnTo>
                  <a:pt x="267157" y="50761"/>
                </a:lnTo>
                <a:lnTo>
                  <a:pt x="36398" y="50761"/>
                </a:lnTo>
                <a:lnTo>
                  <a:pt x="36398" y="72351"/>
                </a:lnTo>
                <a:lnTo>
                  <a:pt x="236766" y="72351"/>
                </a:lnTo>
                <a:lnTo>
                  <a:pt x="236766" y="101561"/>
                </a:lnTo>
                <a:lnTo>
                  <a:pt x="37147" y="101561"/>
                </a:lnTo>
                <a:lnTo>
                  <a:pt x="37147" y="121881"/>
                </a:lnTo>
                <a:lnTo>
                  <a:pt x="37147" y="153631"/>
                </a:lnTo>
                <a:lnTo>
                  <a:pt x="37147" y="175221"/>
                </a:lnTo>
                <a:lnTo>
                  <a:pt x="277672" y="175221"/>
                </a:lnTo>
                <a:lnTo>
                  <a:pt x="277672" y="153631"/>
                </a:lnTo>
                <a:close/>
              </a:path>
              <a:path w="305434" h="175259">
                <a:moveTo>
                  <a:pt x="305066" y="0"/>
                </a:moveTo>
                <a:lnTo>
                  <a:pt x="0" y="0"/>
                </a:lnTo>
                <a:lnTo>
                  <a:pt x="0" y="23266"/>
                </a:lnTo>
                <a:lnTo>
                  <a:pt x="305066" y="23266"/>
                </a:lnTo>
                <a:lnTo>
                  <a:pt x="305066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76498" y="8474513"/>
            <a:ext cx="303530" cy="316230"/>
          </a:xfrm>
          <a:custGeom>
            <a:avLst/>
            <a:gdLst/>
            <a:ahLst/>
            <a:cxnLst/>
            <a:rect l="l" t="t" r="r" b="b"/>
            <a:pathLst>
              <a:path w="303529" h="316229">
                <a:moveTo>
                  <a:pt x="279169" y="315941"/>
                </a:moveTo>
                <a:lnTo>
                  <a:pt x="36021" y="315941"/>
                </a:lnTo>
                <a:lnTo>
                  <a:pt x="36021" y="233766"/>
                </a:lnTo>
                <a:lnTo>
                  <a:pt x="237144" y="233766"/>
                </a:lnTo>
                <a:lnTo>
                  <a:pt x="237144" y="202247"/>
                </a:lnTo>
                <a:lnTo>
                  <a:pt x="35271" y="202247"/>
                </a:lnTo>
                <a:lnTo>
                  <a:pt x="35271" y="178233"/>
                </a:lnTo>
                <a:lnTo>
                  <a:pt x="267162" y="178233"/>
                </a:lnTo>
                <a:lnTo>
                  <a:pt x="267162" y="256655"/>
                </a:lnTo>
                <a:lnTo>
                  <a:pt x="66415" y="256655"/>
                </a:lnTo>
                <a:lnTo>
                  <a:pt x="66415" y="291927"/>
                </a:lnTo>
                <a:lnTo>
                  <a:pt x="279169" y="291927"/>
                </a:lnTo>
                <a:lnTo>
                  <a:pt x="279169" y="315941"/>
                </a:lnTo>
                <a:close/>
              </a:path>
              <a:path w="303529" h="316229">
                <a:moveTo>
                  <a:pt x="33770" y="87803"/>
                </a:moveTo>
                <a:lnTo>
                  <a:pt x="30018" y="63413"/>
                </a:lnTo>
                <a:lnTo>
                  <a:pt x="234517" y="57034"/>
                </a:lnTo>
                <a:lnTo>
                  <a:pt x="234734" y="48732"/>
                </a:lnTo>
                <a:lnTo>
                  <a:pt x="234772" y="46012"/>
                </a:lnTo>
                <a:lnTo>
                  <a:pt x="234892" y="24389"/>
                </a:lnTo>
                <a:lnTo>
                  <a:pt x="38273" y="24389"/>
                </a:lnTo>
                <a:lnTo>
                  <a:pt x="38273" y="0"/>
                </a:lnTo>
                <a:lnTo>
                  <a:pt x="265286" y="0"/>
                </a:lnTo>
                <a:lnTo>
                  <a:pt x="265162" y="46012"/>
                </a:lnTo>
                <a:lnTo>
                  <a:pt x="264301" y="68479"/>
                </a:lnTo>
                <a:lnTo>
                  <a:pt x="263335" y="78797"/>
                </a:lnTo>
                <a:lnTo>
                  <a:pt x="233016" y="78797"/>
                </a:lnTo>
                <a:lnTo>
                  <a:pt x="33770" y="87803"/>
                </a:lnTo>
                <a:close/>
              </a:path>
              <a:path w="303529" h="316229">
                <a:moveTo>
                  <a:pt x="257406" y="121573"/>
                </a:moveTo>
                <a:lnTo>
                  <a:pt x="226262" y="121573"/>
                </a:lnTo>
                <a:lnTo>
                  <a:pt x="228531" y="110035"/>
                </a:lnTo>
                <a:lnTo>
                  <a:pt x="230343" y="99060"/>
                </a:lnTo>
                <a:lnTo>
                  <a:pt x="231802" y="88647"/>
                </a:lnTo>
                <a:lnTo>
                  <a:pt x="233016" y="78797"/>
                </a:lnTo>
                <a:lnTo>
                  <a:pt x="263335" y="78797"/>
                </a:lnTo>
                <a:lnTo>
                  <a:pt x="261961" y="93478"/>
                </a:lnTo>
                <a:lnTo>
                  <a:pt x="257406" y="121573"/>
                </a:lnTo>
                <a:close/>
              </a:path>
              <a:path w="303529" h="316229">
                <a:moveTo>
                  <a:pt x="303184" y="146338"/>
                </a:moveTo>
                <a:lnTo>
                  <a:pt x="0" y="146338"/>
                </a:lnTo>
                <a:lnTo>
                  <a:pt x="0" y="121573"/>
                </a:lnTo>
                <a:lnTo>
                  <a:pt x="303184" y="121573"/>
                </a:lnTo>
                <a:lnTo>
                  <a:pt x="303184" y="1463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37467" y="8458753"/>
            <a:ext cx="259715" cy="336550"/>
          </a:xfrm>
          <a:custGeom>
            <a:avLst/>
            <a:gdLst/>
            <a:ahLst/>
            <a:cxnLst/>
            <a:rect l="l" t="t" r="r" b="b"/>
            <a:pathLst>
              <a:path w="259715" h="336550">
                <a:moveTo>
                  <a:pt x="28142" y="186488"/>
                </a:moveTo>
                <a:lnTo>
                  <a:pt x="1125" y="186488"/>
                </a:lnTo>
                <a:lnTo>
                  <a:pt x="1125" y="89304"/>
                </a:lnTo>
                <a:lnTo>
                  <a:pt x="122699" y="89304"/>
                </a:lnTo>
                <a:lnTo>
                  <a:pt x="122699" y="44652"/>
                </a:lnTo>
                <a:lnTo>
                  <a:pt x="0" y="44652"/>
                </a:lnTo>
                <a:lnTo>
                  <a:pt x="0" y="19511"/>
                </a:lnTo>
                <a:lnTo>
                  <a:pt x="153092" y="19511"/>
                </a:lnTo>
                <a:lnTo>
                  <a:pt x="153092" y="112943"/>
                </a:lnTo>
                <a:lnTo>
                  <a:pt x="31143" y="112943"/>
                </a:lnTo>
                <a:lnTo>
                  <a:pt x="31143" y="161347"/>
                </a:lnTo>
                <a:lnTo>
                  <a:pt x="189421" y="161347"/>
                </a:lnTo>
                <a:lnTo>
                  <a:pt x="191366" y="175606"/>
                </a:lnTo>
                <a:lnTo>
                  <a:pt x="151351" y="181106"/>
                </a:lnTo>
                <a:lnTo>
                  <a:pt x="112427" y="184424"/>
                </a:lnTo>
                <a:lnTo>
                  <a:pt x="72166" y="186054"/>
                </a:lnTo>
                <a:lnTo>
                  <a:pt x="28142" y="186488"/>
                </a:lnTo>
                <a:close/>
              </a:path>
              <a:path w="259715" h="336550">
                <a:moveTo>
                  <a:pt x="189421" y="161347"/>
                </a:moveTo>
                <a:lnTo>
                  <a:pt x="31143" y="161347"/>
                </a:lnTo>
                <a:lnTo>
                  <a:pt x="73327" y="160919"/>
                </a:lnTo>
                <a:lnTo>
                  <a:pt x="111958" y="159331"/>
                </a:lnTo>
                <a:lnTo>
                  <a:pt x="149393" y="156124"/>
                </a:lnTo>
                <a:lnTo>
                  <a:pt x="187989" y="150841"/>
                </a:lnTo>
                <a:lnTo>
                  <a:pt x="189421" y="161347"/>
                </a:lnTo>
                <a:close/>
              </a:path>
              <a:path w="259715" h="336550">
                <a:moveTo>
                  <a:pt x="259657" y="336204"/>
                </a:moveTo>
                <a:lnTo>
                  <a:pt x="228888" y="336204"/>
                </a:lnTo>
                <a:lnTo>
                  <a:pt x="228888" y="248776"/>
                </a:lnTo>
                <a:lnTo>
                  <a:pt x="34896" y="248776"/>
                </a:lnTo>
                <a:lnTo>
                  <a:pt x="34896" y="223635"/>
                </a:lnTo>
                <a:lnTo>
                  <a:pt x="259657" y="223635"/>
                </a:lnTo>
                <a:lnTo>
                  <a:pt x="259657" y="336204"/>
                </a:lnTo>
                <a:close/>
              </a:path>
              <a:path w="259715" h="336550">
                <a:moveTo>
                  <a:pt x="259657" y="205624"/>
                </a:moveTo>
                <a:lnTo>
                  <a:pt x="228888" y="205624"/>
                </a:lnTo>
                <a:lnTo>
                  <a:pt x="228888" y="0"/>
                </a:lnTo>
                <a:lnTo>
                  <a:pt x="259657" y="0"/>
                </a:lnTo>
                <a:lnTo>
                  <a:pt x="259657" y="20562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64291" y="8458753"/>
            <a:ext cx="316865" cy="336550"/>
          </a:xfrm>
          <a:custGeom>
            <a:avLst/>
            <a:gdLst/>
            <a:ahLst/>
            <a:cxnLst/>
            <a:rect l="l" t="t" r="r" b="b"/>
            <a:pathLst>
              <a:path w="316865" h="336550">
                <a:moveTo>
                  <a:pt x="100561" y="261158"/>
                </a:moveTo>
                <a:lnTo>
                  <a:pt x="67892" y="255518"/>
                </a:lnTo>
                <a:lnTo>
                  <a:pt x="42119" y="239676"/>
                </a:lnTo>
                <a:lnTo>
                  <a:pt x="25210" y="215251"/>
                </a:lnTo>
                <a:lnTo>
                  <a:pt x="19136" y="183861"/>
                </a:lnTo>
                <a:lnTo>
                  <a:pt x="25210" y="152571"/>
                </a:lnTo>
                <a:lnTo>
                  <a:pt x="42119" y="127999"/>
                </a:lnTo>
                <a:lnTo>
                  <a:pt x="67892" y="111941"/>
                </a:lnTo>
                <a:lnTo>
                  <a:pt x="100561" y="106189"/>
                </a:lnTo>
                <a:lnTo>
                  <a:pt x="133663" y="111941"/>
                </a:lnTo>
                <a:lnTo>
                  <a:pt x="159659" y="127999"/>
                </a:lnTo>
                <a:lnTo>
                  <a:pt x="162221" y="131704"/>
                </a:lnTo>
                <a:lnTo>
                  <a:pt x="100561" y="131704"/>
                </a:lnTo>
                <a:lnTo>
                  <a:pt x="79530" y="135580"/>
                </a:lnTo>
                <a:lnTo>
                  <a:pt x="62897" y="146385"/>
                </a:lnTo>
                <a:lnTo>
                  <a:pt x="51963" y="162889"/>
                </a:lnTo>
                <a:lnTo>
                  <a:pt x="48029" y="183861"/>
                </a:lnTo>
                <a:lnTo>
                  <a:pt x="51963" y="204616"/>
                </a:lnTo>
                <a:lnTo>
                  <a:pt x="62897" y="221009"/>
                </a:lnTo>
                <a:lnTo>
                  <a:pt x="79530" y="231773"/>
                </a:lnTo>
                <a:lnTo>
                  <a:pt x="100561" y="235643"/>
                </a:lnTo>
                <a:lnTo>
                  <a:pt x="162465" y="235643"/>
                </a:lnTo>
                <a:lnTo>
                  <a:pt x="159659" y="239676"/>
                </a:lnTo>
                <a:lnTo>
                  <a:pt x="133663" y="255518"/>
                </a:lnTo>
                <a:lnTo>
                  <a:pt x="100561" y="261158"/>
                </a:lnTo>
                <a:close/>
              </a:path>
              <a:path w="316865" h="336550">
                <a:moveTo>
                  <a:pt x="162465" y="235643"/>
                </a:moveTo>
                <a:lnTo>
                  <a:pt x="100561" y="235643"/>
                </a:lnTo>
                <a:lnTo>
                  <a:pt x="121808" y="231773"/>
                </a:lnTo>
                <a:lnTo>
                  <a:pt x="138552" y="221009"/>
                </a:lnTo>
                <a:lnTo>
                  <a:pt x="149528" y="204616"/>
                </a:lnTo>
                <a:lnTo>
                  <a:pt x="153468" y="183861"/>
                </a:lnTo>
                <a:lnTo>
                  <a:pt x="149528" y="162889"/>
                </a:lnTo>
                <a:lnTo>
                  <a:pt x="138552" y="146385"/>
                </a:lnTo>
                <a:lnTo>
                  <a:pt x="121808" y="135580"/>
                </a:lnTo>
                <a:lnTo>
                  <a:pt x="100561" y="131704"/>
                </a:lnTo>
                <a:lnTo>
                  <a:pt x="162221" y="131704"/>
                </a:lnTo>
                <a:lnTo>
                  <a:pt x="176650" y="152571"/>
                </a:lnTo>
                <a:lnTo>
                  <a:pt x="182735" y="183861"/>
                </a:lnTo>
                <a:lnTo>
                  <a:pt x="176650" y="215251"/>
                </a:lnTo>
                <a:lnTo>
                  <a:pt x="162465" y="235643"/>
                </a:lnTo>
                <a:close/>
              </a:path>
              <a:path w="316865" h="336550">
                <a:moveTo>
                  <a:pt x="115570" y="53657"/>
                </a:moveTo>
                <a:lnTo>
                  <a:pt x="84801" y="53657"/>
                </a:lnTo>
                <a:lnTo>
                  <a:pt x="84801" y="3752"/>
                </a:lnTo>
                <a:lnTo>
                  <a:pt x="115570" y="3752"/>
                </a:lnTo>
                <a:lnTo>
                  <a:pt x="115570" y="53657"/>
                </a:lnTo>
                <a:close/>
              </a:path>
              <a:path w="316865" h="336550">
                <a:moveTo>
                  <a:pt x="198495" y="78422"/>
                </a:moveTo>
                <a:lnTo>
                  <a:pt x="0" y="78422"/>
                </a:lnTo>
                <a:lnTo>
                  <a:pt x="0" y="53657"/>
                </a:lnTo>
                <a:lnTo>
                  <a:pt x="198495" y="53657"/>
                </a:lnTo>
                <a:lnTo>
                  <a:pt x="198495" y="78422"/>
                </a:lnTo>
                <a:close/>
              </a:path>
              <a:path w="316865" h="336550">
                <a:moveTo>
                  <a:pt x="261158" y="336204"/>
                </a:moveTo>
                <a:lnTo>
                  <a:pt x="230389" y="336204"/>
                </a:lnTo>
                <a:lnTo>
                  <a:pt x="230389" y="0"/>
                </a:lnTo>
                <a:lnTo>
                  <a:pt x="261158" y="0"/>
                </a:lnTo>
                <a:lnTo>
                  <a:pt x="261158" y="138083"/>
                </a:lnTo>
                <a:lnTo>
                  <a:pt x="316317" y="138083"/>
                </a:lnTo>
                <a:lnTo>
                  <a:pt x="316317" y="163974"/>
                </a:lnTo>
                <a:lnTo>
                  <a:pt x="261158" y="163974"/>
                </a:lnTo>
                <a:lnTo>
                  <a:pt x="261158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457526" y="8458753"/>
            <a:ext cx="31750" cy="59055"/>
          </a:xfrm>
          <a:custGeom>
            <a:avLst/>
            <a:gdLst/>
            <a:ahLst/>
            <a:cxnLst/>
            <a:rect l="l" t="t" r="r" b="b"/>
            <a:pathLst>
              <a:path w="31750" h="59054">
                <a:moveTo>
                  <a:pt x="31143" y="58910"/>
                </a:moveTo>
                <a:lnTo>
                  <a:pt x="0" y="58910"/>
                </a:lnTo>
                <a:lnTo>
                  <a:pt x="0" y="0"/>
                </a:lnTo>
                <a:lnTo>
                  <a:pt x="31143" y="0"/>
                </a:lnTo>
                <a:lnTo>
                  <a:pt x="31143" y="5891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26755" y="8487816"/>
            <a:ext cx="269875" cy="299720"/>
          </a:xfrm>
          <a:custGeom>
            <a:avLst/>
            <a:gdLst/>
            <a:ahLst/>
            <a:cxnLst/>
            <a:rect l="l" t="t" r="r" b="b"/>
            <a:pathLst>
              <a:path w="269875" h="299720">
                <a:moveTo>
                  <a:pt x="261912" y="127038"/>
                </a:moveTo>
                <a:lnTo>
                  <a:pt x="230759" y="127038"/>
                </a:lnTo>
                <a:lnTo>
                  <a:pt x="230759" y="216344"/>
                </a:lnTo>
                <a:lnTo>
                  <a:pt x="261912" y="216344"/>
                </a:lnTo>
                <a:lnTo>
                  <a:pt x="261912" y="127038"/>
                </a:lnTo>
                <a:close/>
              </a:path>
              <a:path w="269875" h="299720">
                <a:moveTo>
                  <a:pt x="261912" y="30480"/>
                </a:moveTo>
                <a:lnTo>
                  <a:pt x="153466" y="30480"/>
                </a:lnTo>
                <a:lnTo>
                  <a:pt x="153466" y="24130"/>
                </a:lnTo>
                <a:lnTo>
                  <a:pt x="153466" y="0"/>
                </a:lnTo>
                <a:lnTo>
                  <a:pt x="123444" y="0"/>
                </a:lnTo>
                <a:lnTo>
                  <a:pt x="123444" y="24130"/>
                </a:lnTo>
                <a:lnTo>
                  <a:pt x="123444" y="30480"/>
                </a:lnTo>
                <a:lnTo>
                  <a:pt x="123444" y="54610"/>
                </a:lnTo>
                <a:lnTo>
                  <a:pt x="123444" y="101600"/>
                </a:lnTo>
                <a:lnTo>
                  <a:pt x="123444" y="127000"/>
                </a:lnTo>
                <a:lnTo>
                  <a:pt x="123444" y="132080"/>
                </a:lnTo>
                <a:lnTo>
                  <a:pt x="30391" y="132080"/>
                </a:lnTo>
                <a:lnTo>
                  <a:pt x="30391" y="24130"/>
                </a:lnTo>
                <a:lnTo>
                  <a:pt x="123444" y="24130"/>
                </a:lnTo>
                <a:lnTo>
                  <a:pt x="123444" y="0"/>
                </a:lnTo>
                <a:lnTo>
                  <a:pt x="0" y="0"/>
                </a:lnTo>
                <a:lnTo>
                  <a:pt x="0" y="24130"/>
                </a:lnTo>
                <a:lnTo>
                  <a:pt x="0" y="132080"/>
                </a:lnTo>
                <a:lnTo>
                  <a:pt x="0" y="157480"/>
                </a:lnTo>
                <a:lnTo>
                  <a:pt x="153466" y="157480"/>
                </a:lnTo>
                <a:lnTo>
                  <a:pt x="153466" y="132080"/>
                </a:lnTo>
                <a:lnTo>
                  <a:pt x="153466" y="127000"/>
                </a:lnTo>
                <a:lnTo>
                  <a:pt x="261912" y="127000"/>
                </a:lnTo>
                <a:lnTo>
                  <a:pt x="261912" y="101892"/>
                </a:lnTo>
                <a:lnTo>
                  <a:pt x="261912" y="101600"/>
                </a:lnTo>
                <a:lnTo>
                  <a:pt x="261912" y="54991"/>
                </a:lnTo>
                <a:lnTo>
                  <a:pt x="230759" y="54991"/>
                </a:lnTo>
                <a:lnTo>
                  <a:pt x="230759" y="101600"/>
                </a:lnTo>
                <a:lnTo>
                  <a:pt x="153466" y="101600"/>
                </a:lnTo>
                <a:lnTo>
                  <a:pt x="153466" y="54610"/>
                </a:lnTo>
                <a:lnTo>
                  <a:pt x="261912" y="54610"/>
                </a:lnTo>
                <a:lnTo>
                  <a:pt x="261912" y="30480"/>
                </a:lnTo>
                <a:close/>
              </a:path>
              <a:path w="269875" h="299720">
                <a:moveTo>
                  <a:pt x="269786" y="274320"/>
                </a:moveTo>
                <a:lnTo>
                  <a:pt x="76174" y="274320"/>
                </a:lnTo>
                <a:lnTo>
                  <a:pt x="76174" y="194310"/>
                </a:lnTo>
                <a:lnTo>
                  <a:pt x="45402" y="194310"/>
                </a:lnTo>
                <a:lnTo>
                  <a:pt x="45402" y="274320"/>
                </a:lnTo>
                <a:lnTo>
                  <a:pt x="45402" y="299720"/>
                </a:lnTo>
                <a:lnTo>
                  <a:pt x="269786" y="299720"/>
                </a:lnTo>
                <a:lnTo>
                  <a:pt x="269786" y="27432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62991" y="8458753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5" h="336550">
                <a:moveTo>
                  <a:pt x="124950" y="40899"/>
                </a:moveTo>
                <a:lnTo>
                  <a:pt x="94182" y="40899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899"/>
                </a:lnTo>
                <a:close/>
              </a:path>
              <a:path w="272415" h="336550">
                <a:moveTo>
                  <a:pt x="211628" y="65664"/>
                </a:moveTo>
                <a:lnTo>
                  <a:pt x="7129" y="65664"/>
                </a:lnTo>
                <a:lnTo>
                  <a:pt x="7129" y="40899"/>
                </a:lnTo>
                <a:lnTo>
                  <a:pt x="211628" y="40899"/>
                </a:lnTo>
                <a:lnTo>
                  <a:pt x="211628" y="65664"/>
                </a:lnTo>
                <a:close/>
              </a:path>
              <a:path w="272415" h="336550">
                <a:moveTo>
                  <a:pt x="4502" y="272415"/>
                </a:moveTo>
                <a:lnTo>
                  <a:pt x="0" y="246524"/>
                </a:lnTo>
                <a:lnTo>
                  <a:pt x="45261" y="246196"/>
                </a:lnTo>
                <a:lnTo>
                  <a:pt x="94182" y="245023"/>
                </a:lnTo>
                <a:lnTo>
                  <a:pt x="94182" y="209001"/>
                </a:lnTo>
                <a:lnTo>
                  <a:pt x="67142" y="202019"/>
                </a:lnTo>
                <a:lnTo>
                  <a:pt x="46434" y="188880"/>
                </a:lnTo>
                <a:lnTo>
                  <a:pt x="33184" y="170324"/>
                </a:lnTo>
                <a:lnTo>
                  <a:pt x="28517" y="147089"/>
                </a:lnTo>
                <a:lnTo>
                  <a:pt x="34427" y="121368"/>
                </a:lnTo>
                <a:lnTo>
                  <a:pt x="51030" y="101733"/>
                </a:lnTo>
                <a:lnTo>
                  <a:pt x="76640" y="89204"/>
                </a:lnTo>
                <a:lnTo>
                  <a:pt x="109566" y="84801"/>
                </a:lnTo>
                <a:lnTo>
                  <a:pt x="142434" y="89204"/>
                </a:lnTo>
                <a:lnTo>
                  <a:pt x="167914" y="101733"/>
                </a:lnTo>
                <a:lnTo>
                  <a:pt x="173542" y="108440"/>
                </a:lnTo>
                <a:lnTo>
                  <a:pt x="109566" y="108440"/>
                </a:lnTo>
                <a:lnTo>
                  <a:pt x="88495" y="111155"/>
                </a:lnTo>
                <a:lnTo>
                  <a:pt x="72137" y="118900"/>
                </a:lnTo>
                <a:lnTo>
                  <a:pt x="61549" y="131077"/>
                </a:lnTo>
                <a:lnTo>
                  <a:pt x="57785" y="147089"/>
                </a:lnTo>
                <a:lnTo>
                  <a:pt x="61549" y="162884"/>
                </a:lnTo>
                <a:lnTo>
                  <a:pt x="72137" y="174949"/>
                </a:lnTo>
                <a:lnTo>
                  <a:pt x="88495" y="182653"/>
                </a:lnTo>
                <a:lnTo>
                  <a:pt x="109566" y="185362"/>
                </a:lnTo>
                <a:lnTo>
                  <a:pt x="174779" y="185362"/>
                </a:lnTo>
                <a:lnTo>
                  <a:pt x="172511" y="188552"/>
                </a:lnTo>
                <a:lnTo>
                  <a:pt x="151932" y="201649"/>
                </a:lnTo>
                <a:lnTo>
                  <a:pt x="124950" y="208626"/>
                </a:lnTo>
                <a:lnTo>
                  <a:pt x="124950" y="243898"/>
                </a:lnTo>
                <a:lnTo>
                  <a:pt x="221033" y="243898"/>
                </a:lnTo>
                <a:lnTo>
                  <a:pt x="222510" y="258907"/>
                </a:lnTo>
                <a:lnTo>
                  <a:pt x="165493" y="266241"/>
                </a:lnTo>
                <a:lnTo>
                  <a:pt x="108581" y="270304"/>
                </a:lnTo>
                <a:lnTo>
                  <a:pt x="54132" y="272046"/>
                </a:lnTo>
                <a:lnTo>
                  <a:pt x="4502" y="272415"/>
                </a:lnTo>
                <a:close/>
              </a:path>
              <a:path w="272415" h="336550">
                <a:moveTo>
                  <a:pt x="174779" y="185362"/>
                </a:moveTo>
                <a:lnTo>
                  <a:pt x="109566" y="185362"/>
                </a:lnTo>
                <a:lnTo>
                  <a:pt x="130420" y="182653"/>
                </a:lnTo>
                <a:lnTo>
                  <a:pt x="146667" y="174949"/>
                </a:lnTo>
                <a:lnTo>
                  <a:pt x="157214" y="162884"/>
                </a:lnTo>
                <a:lnTo>
                  <a:pt x="160972" y="147089"/>
                </a:lnTo>
                <a:lnTo>
                  <a:pt x="157214" y="131077"/>
                </a:lnTo>
                <a:lnTo>
                  <a:pt x="146667" y="118900"/>
                </a:lnTo>
                <a:lnTo>
                  <a:pt x="130420" y="111155"/>
                </a:lnTo>
                <a:lnTo>
                  <a:pt x="109566" y="108440"/>
                </a:lnTo>
                <a:lnTo>
                  <a:pt x="173542" y="108440"/>
                </a:lnTo>
                <a:lnTo>
                  <a:pt x="184389" y="121368"/>
                </a:lnTo>
                <a:lnTo>
                  <a:pt x="190240" y="147089"/>
                </a:lnTo>
                <a:lnTo>
                  <a:pt x="185632" y="170107"/>
                </a:lnTo>
                <a:lnTo>
                  <a:pt x="174779" y="185362"/>
                </a:lnTo>
                <a:close/>
              </a:path>
              <a:path w="272415" h="336550">
                <a:moveTo>
                  <a:pt x="221033" y="243898"/>
                </a:moveTo>
                <a:lnTo>
                  <a:pt x="124950" y="243898"/>
                </a:lnTo>
                <a:lnTo>
                  <a:pt x="148971" y="242614"/>
                </a:lnTo>
                <a:lnTo>
                  <a:pt x="173026" y="240943"/>
                </a:lnTo>
                <a:lnTo>
                  <a:pt x="196871" y="238779"/>
                </a:lnTo>
                <a:lnTo>
                  <a:pt x="220258" y="236018"/>
                </a:lnTo>
                <a:lnTo>
                  <a:pt x="221033" y="243898"/>
                </a:lnTo>
                <a:close/>
              </a:path>
              <a:path w="272415" h="336550">
                <a:moveTo>
                  <a:pt x="272415" y="336204"/>
                </a:moveTo>
                <a:lnTo>
                  <a:pt x="241646" y="336204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04448" y="8458378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4" h="329565">
                <a:moveTo>
                  <a:pt x="277293" y="256280"/>
                </a:moveTo>
                <a:lnTo>
                  <a:pt x="246524" y="256280"/>
                </a:lnTo>
                <a:lnTo>
                  <a:pt x="246524" y="221759"/>
                </a:lnTo>
                <a:lnTo>
                  <a:pt x="178233" y="221759"/>
                </a:lnTo>
                <a:lnTo>
                  <a:pt x="178233" y="198870"/>
                </a:lnTo>
                <a:lnTo>
                  <a:pt x="246524" y="198870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280"/>
                </a:lnTo>
                <a:close/>
              </a:path>
              <a:path w="286384" h="329565">
                <a:moveTo>
                  <a:pt x="109566" y="130954"/>
                </a:moveTo>
                <a:lnTo>
                  <a:pt x="75872" y="126815"/>
                </a:lnTo>
                <a:lnTo>
                  <a:pt x="49670" y="115007"/>
                </a:lnTo>
                <a:lnTo>
                  <a:pt x="32685" y="96445"/>
                </a:lnTo>
                <a:lnTo>
                  <a:pt x="26641" y="72043"/>
                </a:lnTo>
                <a:lnTo>
                  <a:pt x="32685" y="48017"/>
                </a:lnTo>
                <a:lnTo>
                  <a:pt x="49670" y="29549"/>
                </a:lnTo>
                <a:lnTo>
                  <a:pt x="75872" y="17694"/>
                </a:lnTo>
                <a:lnTo>
                  <a:pt x="109566" y="13508"/>
                </a:lnTo>
                <a:lnTo>
                  <a:pt x="143260" y="17694"/>
                </a:lnTo>
                <a:lnTo>
                  <a:pt x="169462" y="29549"/>
                </a:lnTo>
                <a:lnTo>
                  <a:pt x="175760" y="36397"/>
                </a:lnTo>
                <a:lnTo>
                  <a:pt x="109566" y="36397"/>
                </a:lnTo>
                <a:lnTo>
                  <a:pt x="87727" y="38959"/>
                </a:lnTo>
                <a:lnTo>
                  <a:pt x="70777" y="46199"/>
                </a:lnTo>
                <a:lnTo>
                  <a:pt x="59807" y="57450"/>
                </a:lnTo>
                <a:lnTo>
                  <a:pt x="55908" y="72043"/>
                </a:lnTo>
                <a:lnTo>
                  <a:pt x="59807" y="86853"/>
                </a:lnTo>
                <a:lnTo>
                  <a:pt x="70777" y="98215"/>
                </a:lnTo>
                <a:lnTo>
                  <a:pt x="87727" y="105497"/>
                </a:lnTo>
                <a:lnTo>
                  <a:pt x="109566" y="108065"/>
                </a:lnTo>
                <a:lnTo>
                  <a:pt x="175814" y="108065"/>
                </a:lnTo>
                <a:lnTo>
                  <a:pt x="169462" y="115007"/>
                </a:lnTo>
                <a:lnTo>
                  <a:pt x="143260" y="126815"/>
                </a:lnTo>
                <a:lnTo>
                  <a:pt x="109566" y="130954"/>
                </a:lnTo>
                <a:close/>
              </a:path>
              <a:path w="286384" h="329565">
                <a:moveTo>
                  <a:pt x="175814" y="108065"/>
                </a:moveTo>
                <a:lnTo>
                  <a:pt x="109566" y="108065"/>
                </a:lnTo>
                <a:lnTo>
                  <a:pt x="131405" y="105497"/>
                </a:lnTo>
                <a:lnTo>
                  <a:pt x="148355" y="98215"/>
                </a:lnTo>
                <a:lnTo>
                  <a:pt x="159325" y="86853"/>
                </a:lnTo>
                <a:lnTo>
                  <a:pt x="163224" y="72043"/>
                </a:lnTo>
                <a:lnTo>
                  <a:pt x="159325" y="57450"/>
                </a:lnTo>
                <a:lnTo>
                  <a:pt x="148355" y="46199"/>
                </a:lnTo>
                <a:lnTo>
                  <a:pt x="131405" y="38959"/>
                </a:lnTo>
                <a:lnTo>
                  <a:pt x="109566" y="36397"/>
                </a:lnTo>
                <a:lnTo>
                  <a:pt x="175760" y="36397"/>
                </a:lnTo>
                <a:lnTo>
                  <a:pt x="186447" y="48017"/>
                </a:lnTo>
                <a:lnTo>
                  <a:pt x="192491" y="72043"/>
                </a:lnTo>
                <a:lnTo>
                  <a:pt x="186447" y="96445"/>
                </a:lnTo>
                <a:lnTo>
                  <a:pt x="175814" y="108065"/>
                </a:lnTo>
                <a:close/>
              </a:path>
              <a:path w="286384" h="329565">
                <a:moveTo>
                  <a:pt x="4127" y="181235"/>
                </a:moveTo>
                <a:lnTo>
                  <a:pt x="0" y="155719"/>
                </a:lnTo>
                <a:lnTo>
                  <a:pt x="50139" y="155461"/>
                </a:lnTo>
                <a:lnTo>
                  <a:pt x="105063" y="154218"/>
                </a:lnTo>
                <a:lnTo>
                  <a:pt x="161676" y="151287"/>
                </a:lnTo>
                <a:lnTo>
                  <a:pt x="216881" y="145963"/>
                </a:lnTo>
                <a:lnTo>
                  <a:pt x="219508" y="168102"/>
                </a:lnTo>
                <a:lnTo>
                  <a:pt x="197029" y="171262"/>
                </a:lnTo>
                <a:lnTo>
                  <a:pt x="174199" y="173965"/>
                </a:lnTo>
                <a:lnTo>
                  <a:pt x="151228" y="176175"/>
                </a:lnTo>
                <a:lnTo>
                  <a:pt x="128327" y="177858"/>
                </a:lnTo>
                <a:lnTo>
                  <a:pt x="128327" y="179358"/>
                </a:lnTo>
                <a:lnTo>
                  <a:pt x="97559" y="179358"/>
                </a:lnTo>
                <a:lnTo>
                  <a:pt x="72776" y="180285"/>
                </a:lnTo>
                <a:lnTo>
                  <a:pt x="48732" y="180859"/>
                </a:lnTo>
                <a:lnTo>
                  <a:pt x="4127" y="181235"/>
                </a:lnTo>
                <a:close/>
              </a:path>
              <a:path w="286384" h="329565">
                <a:moveTo>
                  <a:pt x="128327" y="244273"/>
                </a:moveTo>
                <a:lnTo>
                  <a:pt x="97559" y="244273"/>
                </a:lnTo>
                <a:lnTo>
                  <a:pt x="97559" y="179358"/>
                </a:lnTo>
                <a:lnTo>
                  <a:pt x="128327" y="179358"/>
                </a:lnTo>
                <a:lnTo>
                  <a:pt x="128327" y="244273"/>
                </a:lnTo>
                <a:close/>
              </a:path>
              <a:path w="286384" h="329565">
                <a:moveTo>
                  <a:pt x="285923" y="329074"/>
                </a:moveTo>
                <a:lnTo>
                  <a:pt x="48029" y="329074"/>
                </a:lnTo>
                <a:lnTo>
                  <a:pt x="48029" y="231140"/>
                </a:lnTo>
                <a:lnTo>
                  <a:pt x="78797" y="231140"/>
                </a:lnTo>
                <a:lnTo>
                  <a:pt x="78797" y="303934"/>
                </a:lnTo>
                <a:lnTo>
                  <a:pt x="285923" y="303934"/>
                </a:lnTo>
                <a:lnTo>
                  <a:pt x="285923" y="32907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483369" y="8492159"/>
            <a:ext cx="249554" cy="167005"/>
          </a:xfrm>
          <a:custGeom>
            <a:avLst/>
            <a:gdLst/>
            <a:ahLst/>
            <a:cxnLst/>
            <a:rect l="l" t="t" r="r" b="b"/>
            <a:pathLst>
              <a:path w="249554" h="167004">
                <a:moveTo>
                  <a:pt x="249529" y="0"/>
                </a:moveTo>
                <a:lnTo>
                  <a:pt x="166598" y="0"/>
                </a:lnTo>
                <a:lnTo>
                  <a:pt x="166598" y="24765"/>
                </a:lnTo>
                <a:lnTo>
                  <a:pt x="166598" y="141833"/>
                </a:lnTo>
                <a:lnTo>
                  <a:pt x="82918" y="141833"/>
                </a:lnTo>
                <a:lnTo>
                  <a:pt x="82918" y="24765"/>
                </a:lnTo>
                <a:lnTo>
                  <a:pt x="166598" y="24765"/>
                </a:lnTo>
                <a:lnTo>
                  <a:pt x="166598" y="0"/>
                </a:lnTo>
                <a:lnTo>
                  <a:pt x="0" y="0"/>
                </a:lnTo>
                <a:lnTo>
                  <a:pt x="0" y="24765"/>
                </a:lnTo>
                <a:lnTo>
                  <a:pt x="52158" y="24765"/>
                </a:lnTo>
                <a:lnTo>
                  <a:pt x="52158" y="141833"/>
                </a:lnTo>
                <a:lnTo>
                  <a:pt x="749" y="141833"/>
                </a:lnTo>
                <a:lnTo>
                  <a:pt x="749" y="166966"/>
                </a:lnTo>
                <a:lnTo>
                  <a:pt x="248780" y="166966"/>
                </a:lnTo>
                <a:lnTo>
                  <a:pt x="248780" y="141833"/>
                </a:lnTo>
                <a:lnTo>
                  <a:pt x="197370" y="141833"/>
                </a:lnTo>
                <a:lnTo>
                  <a:pt x="197370" y="24765"/>
                </a:lnTo>
                <a:lnTo>
                  <a:pt x="249529" y="24765"/>
                </a:lnTo>
                <a:lnTo>
                  <a:pt x="249529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456356" y="8726291"/>
            <a:ext cx="305435" cy="26034"/>
          </a:xfrm>
          <a:custGeom>
            <a:avLst/>
            <a:gdLst/>
            <a:ahLst/>
            <a:cxnLst/>
            <a:rect l="l" t="t" r="r" b="b"/>
            <a:pathLst>
              <a:path w="305434" h="26034">
                <a:moveTo>
                  <a:pt x="305060" y="25515"/>
                </a:moveTo>
                <a:lnTo>
                  <a:pt x="0" y="25515"/>
                </a:lnTo>
                <a:lnTo>
                  <a:pt x="0" y="0"/>
                </a:lnTo>
                <a:lnTo>
                  <a:pt x="305060" y="0"/>
                </a:lnTo>
                <a:lnTo>
                  <a:pt x="305060" y="25515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801187" y="8482736"/>
            <a:ext cx="306070" cy="270510"/>
          </a:xfrm>
          <a:custGeom>
            <a:avLst/>
            <a:gdLst/>
            <a:ahLst/>
            <a:cxnLst/>
            <a:rect l="l" t="t" r="r" b="b"/>
            <a:pathLst>
              <a:path w="306070" h="270509">
                <a:moveTo>
                  <a:pt x="305803" y="245110"/>
                </a:moveTo>
                <a:lnTo>
                  <a:pt x="168097" y="245110"/>
                </a:lnTo>
                <a:lnTo>
                  <a:pt x="168097" y="181610"/>
                </a:lnTo>
                <a:lnTo>
                  <a:pt x="275793" y="181610"/>
                </a:lnTo>
                <a:lnTo>
                  <a:pt x="275793" y="157480"/>
                </a:lnTo>
                <a:lnTo>
                  <a:pt x="68668" y="157480"/>
                </a:lnTo>
                <a:lnTo>
                  <a:pt x="68668" y="102870"/>
                </a:lnTo>
                <a:lnTo>
                  <a:pt x="267906" y="102870"/>
                </a:lnTo>
                <a:lnTo>
                  <a:pt x="267906" y="77470"/>
                </a:lnTo>
                <a:lnTo>
                  <a:pt x="267906" y="25400"/>
                </a:lnTo>
                <a:lnTo>
                  <a:pt x="267906" y="0"/>
                </a:lnTo>
                <a:lnTo>
                  <a:pt x="37515" y="0"/>
                </a:lnTo>
                <a:lnTo>
                  <a:pt x="37515" y="25400"/>
                </a:lnTo>
                <a:lnTo>
                  <a:pt x="237896" y="25400"/>
                </a:lnTo>
                <a:lnTo>
                  <a:pt x="237896" y="77470"/>
                </a:lnTo>
                <a:lnTo>
                  <a:pt x="38265" y="77470"/>
                </a:lnTo>
                <a:lnTo>
                  <a:pt x="38265" y="102870"/>
                </a:lnTo>
                <a:lnTo>
                  <a:pt x="38265" y="157480"/>
                </a:lnTo>
                <a:lnTo>
                  <a:pt x="38265" y="181610"/>
                </a:lnTo>
                <a:lnTo>
                  <a:pt x="136956" y="181610"/>
                </a:lnTo>
                <a:lnTo>
                  <a:pt x="136956" y="245110"/>
                </a:lnTo>
                <a:lnTo>
                  <a:pt x="0" y="245110"/>
                </a:lnTo>
                <a:lnTo>
                  <a:pt x="0" y="270510"/>
                </a:lnTo>
                <a:lnTo>
                  <a:pt x="305803" y="270510"/>
                </a:lnTo>
                <a:lnTo>
                  <a:pt x="305803" y="24511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152780" y="8458378"/>
            <a:ext cx="283845" cy="333375"/>
          </a:xfrm>
          <a:custGeom>
            <a:avLst/>
            <a:gdLst/>
            <a:ahLst/>
            <a:cxnLst/>
            <a:rect l="l" t="t" r="r" b="b"/>
            <a:pathLst>
              <a:path w="283845" h="333375">
                <a:moveTo>
                  <a:pt x="270539" y="174856"/>
                </a:moveTo>
                <a:lnTo>
                  <a:pt x="239770" y="174856"/>
                </a:lnTo>
                <a:lnTo>
                  <a:pt x="239770" y="0"/>
                </a:lnTo>
                <a:lnTo>
                  <a:pt x="270539" y="0"/>
                </a:lnTo>
                <a:lnTo>
                  <a:pt x="270539" y="174856"/>
                </a:lnTo>
                <a:close/>
              </a:path>
              <a:path w="283845" h="333375">
                <a:moveTo>
                  <a:pt x="189490" y="46903"/>
                </a:moveTo>
                <a:lnTo>
                  <a:pt x="9005" y="46903"/>
                </a:lnTo>
                <a:lnTo>
                  <a:pt x="9005" y="22513"/>
                </a:lnTo>
                <a:lnTo>
                  <a:pt x="189490" y="22513"/>
                </a:lnTo>
                <a:lnTo>
                  <a:pt x="189490" y="46903"/>
                </a:lnTo>
                <a:close/>
              </a:path>
              <a:path w="283845" h="333375">
                <a:moveTo>
                  <a:pt x="3001" y="163224"/>
                </a:moveTo>
                <a:lnTo>
                  <a:pt x="0" y="137708"/>
                </a:lnTo>
                <a:lnTo>
                  <a:pt x="20449" y="137661"/>
                </a:lnTo>
                <a:lnTo>
                  <a:pt x="42025" y="137333"/>
                </a:lnTo>
                <a:lnTo>
                  <a:pt x="42025" y="46903"/>
                </a:lnTo>
                <a:lnTo>
                  <a:pt x="72043" y="46903"/>
                </a:lnTo>
                <a:lnTo>
                  <a:pt x="72043" y="136582"/>
                </a:lnTo>
                <a:lnTo>
                  <a:pt x="206575" y="136582"/>
                </a:lnTo>
                <a:lnTo>
                  <a:pt x="207501" y="150466"/>
                </a:lnTo>
                <a:lnTo>
                  <a:pt x="155707" y="156681"/>
                </a:lnTo>
                <a:lnTo>
                  <a:pt x="102437" y="160503"/>
                </a:lnTo>
                <a:lnTo>
                  <a:pt x="50573" y="162497"/>
                </a:lnTo>
                <a:lnTo>
                  <a:pt x="3001" y="163224"/>
                </a:lnTo>
                <a:close/>
              </a:path>
              <a:path w="283845" h="333375">
                <a:moveTo>
                  <a:pt x="206575" y="136582"/>
                </a:moveTo>
                <a:lnTo>
                  <a:pt x="72043" y="136582"/>
                </a:lnTo>
                <a:lnTo>
                  <a:pt x="85616" y="136231"/>
                </a:lnTo>
                <a:lnTo>
                  <a:pt x="99294" y="135738"/>
                </a:lnTo>
                <a:lnTo>
                  <a:pt x="113043" y="135105"/>
                </a:lnTo>
                <a:lnTo>
                  <a:pt x="126827" y="134331"/>
                </a:lnTo>
                <a:lnTo>
                  <a:pt x="126827" y="46903"/>
                </a:lnTo>
                <a:lnTo>
                  <a:pt x="156470" y="46903"/>
                </a:lnTo>
                <a:lnTo>
                  <a:pt x="156470" y="132830"/>
                </a:lnTo>
                <a:lnTo>
                  <a:pt x="206325" y="132830"/>
                </a:lnTo>
                <a:lnTo>
                  <a:pt x="206575" y="136582"/>
                </a:lnTo>
                <a:close/>
              </a:path>
              <a:path w="283845" h="333375">
                <a:moveTo>
                  <a:pt x="206325" y="132830"/>
                </a:moveTo>
                <a:lnTo>
                  <a:pt x="156470" y="132830"/>
                </a:lnTo>
                <a:lnTo>
                  <a:pt x="169063" y="131857"/>
                </a:lnTo>
                <a:lnTo>
                  <a:pt x="181516" y="130673"/>
                </a:lnTo>
                <a:lnTo>
                  <a:pt x="206000" y="127952"/>
                </a:lnTo>
                <a:lnTo>
                  <a:pt x="206325" y="132830"/>
                </a:lnTo>
                <a:close/>
              </a:path>
              <a:path w="283845" h="333375">
                <a:moveTo>
                  <a:pt x="283297" y="332827"/>
                </a:moveTo>
                <a:lnTo>
                  <a:pt x="51781" y="332827"/>
                </a:lnTo>
                <a:lnTo>
                  <a:pt x="51781" y="248776"/>
                </a:lnTo>
                <a:lnTo>
                  <a:pt x="240145" y="248776"/>
                </a:lnTo>
                <a:lnTo>
                  <a:pt x="240145" y="215005"/>
                </a:lnTo>
                <a:lnTo>
                  <a:pt x="50655" y="215005"/>
                </a:lnTo>
                <a:lnTo>
                  <a:pt x="50655" y="190990"/>
                </a:lnTo>
                <a:lnTo>
                  <a:pt x="270539" y="190990"/>
                </a:lnTo>
                <a:lnTo>
                  <a:pt x="270539" y="271664"/>
                </a:lnTo>
                <a:lnTo>
                  <a:pt x="82174" y="271664"/>
                </a:lnTo>
                <a:lnTo>
                  <a:pt x="82174" y="308437"/>
                </a:lnTo>
                <a:lnTo>
                  <a:pt x="283297" y="308437"/>
                </a:lnTo>
                <a:lnTo>
                  <a:pt x="283297" y="33282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491610" y="8464006"/>
            <a:ext cx="304800" cy="327660"/>
          </a:xfrm>
          <a:custGeom>
            <a:avLst/>
            <a:gdLst/>
            <a:ahLst/>
            <a:cxnLst/>
            <a:rect l="l" t="t" r="r" b="b"/>
            <a:pathLst>
              <a:path w="304800" h="327659">
                <a:moveTo>
                  <a:pt x="152342" y="116695"/>
                </a:moveTo>
                <a:lnTo>
                  <a:pt x="102689" y="112937"/>
                </a:lnTo>
                <a:lnTo>
                  <a:pt x="65524" y="101827"/>
                </a:lnTo>
                <a:lnTo>
                  <a:pt x="42218" y="83611"/>
                </a:lnTo>
                <a:lnTo>
                  <a:pt x="34145" y="58535"/>
                </a:lnTo>
                <a:lnTo>
                  <a:pt x="42218" y="33401"/>
                </a:lnTo>
                <a:lnTo>
                  <a:pt x="65524" y="15056"/>
                </a:lnTo>
                <a:lnTo>
                  <a:pt x="102689" y="3816"/>
                </a:lnTo>
                <a:lnTo>
                  <a:pt x="152342" y="0"/>
                </a:lnTo>
                <a:lnTo>
                  <a:pt x="201995" y="3816"/>
                </a:lnTo>
                <a:lnTo>
                  <a:pt x="239160" y="15056"/>
                </a:lnTo>
                <a:lnTo>
                  <a:pt x="249588" y="23264"/>
                </a:lnTo>
                <a:lnTo>
                  <a:pt x="152342" y="23264"/>
                </a:lnTo>
                <a:lnTo>
                  <a:pt x="115529" y="25609"/>
                </a:lnTo>
                <a:lnTo>
                  <a:pt x="88319" y="32457"/>
                </a:lnTo>
                <a:lnTo>
                  <a:pt x="71451" y="43526"/>
                </a:lnTo>
                <a:lnTo>
                  <a:pt x="65664" y="58535"/>
                </a:lnTo>
                <a:lnTo>
                  <a:pt x="71451" y="73544"/>
                </a:lnTo>
                <a:lnTo>
                  <a:pt x="88319" y="84613"/>
                </a:lnTo>
                <a:lnTo>
                  <a:pt x="115529" y="91461"/>
                </a:lnTo>
                <a:lnTo>
                  <a:pt x="152342" y="93806"/>
                </a:lnTo>
                <a:lnTo>
                  <a:pt x="249422" y="93806"/>
                </a:lnTo>
                <a:lnTo>
                  <a:pt x="239160" y="101827"/>
                </a:lnTo>
                <a:lnTo>
                  <a:pt x="201995" y="112937"/>
                </a:lnTo>
                <a:lnTo>
                  <a:pt x="152342" y="116695"/>
                </a:lnTo>
                <a:close/>
              </a:path>
              <a:path w="304800" h="327659">
                <a:moveTo>
                  <a:pt x="249422" y="93806"/>
                </a:moveTo>
                <a:lnTo>
                  <a:pt x="152342" y="93806"/>
                </a:lnTo>
                <a:lnTo>
                  <a:pt x="189155" y="91461"/>
                </a:lnTo>
                <a:lnTo>
                  <a:pt x="216365" y="84613"/>
                </a:lnTo>
                <a:lnTo>
                  <a:pt x="233233" y="73544"/>
                </a:lnTo>
                <a:lnTo>
                  <a:pt x="239020" y="58535"/>
                </a:lnTo>
                <a:lnTo>
                  <a:pt x="233233" y="43526"/>
                </a:lnTo>
                <a:lnTo>
                  <a:pt x="216365" y="32457"/>
                </a:lnTo>
                <a:lnTo>
                  <a:pt x="189155" y="25609"/>
                </a:lnTo>
                <a:lnTo>
                  <a:pt x="152342" y="23264"/>
                </a:lnTo>
                <a:lnTo>
                  <a:pt x="249588" y="23264"/>
                </a:lnTo>
                <a:lnTo>
                  <a:pt x="262466" y="33401"/>
                </a:lnTo>
                <a:lnTo>
                  <a:pt x="270539" y="58535"/>
                </a:lnTo>
                <a:lnTo>
                  <a:pt x="262466" y="83611"/>
                </a:lnTo>
                <a:lnTo>
                  <a:pt x="249422" y="93806"/>
                </a:lnTo>
                <a:close/>
              </a:path>
              <a:path w="304800" h="327659">
                <a:moveTo>
                  <a:pt x="275792" y="327198"/>
                </a:moveTo>
                <a:lnTo>
                  <a:pt x="37898" y="327198"/>
                </a:lnTo>
                <a:lnTo>
                  <a:pt x="37898" y="246524"/>
                </a:lnTo>
                <a:lnTo>
                  <a:pt x="235267" y="246524"/>
                </a:lnTo>
                <a:lnTo>
                  <a:pt x="235267" y="216506"/>
                </a:lnTo>
                <a:lnTo>
                  <a:pt x="36772" y="216506"/>
                </a:lnTo>
                <a:lnTo>
                  <a:pt x="36772" y="193242"/>
                </a:lnTo>
                <a:lnTo>
                  <a:pt x="265661" y="193242"/>
                </a:lnTo>
                <a:lnTo>
                  <a:pt x="265661" y="269038"/>
                </a:lnTo>
                <a:lnTo>
                  <a:pt x="67916" y="269038"/>
                </a:lnTo>
                <a:lnTo>
                  <a:pt x="67916" y="303184"/>
                </a:lnTo>
                <a:lnTo>
                  <a:pt x="275792" y="303184"/>
                </a:lnTo>
                <a:lnTo>
                  <a:pt x="275792" y="327198"/>
                </a:lnTo>
                <a:close/>
              </a:path>
              <a:path w="304800" h="327659">
                <a:moveTo>
                  <a:pt x="304685" y="164349"/>
                </a:moveTo>
                <a:lnTo>
                  <a:pt x="0" y="164349"/>
                </a:lnTo>
                <a:lnTo>
                  <a:pt x="0" y="139584"/>
                </a:lnTo>
                <a:lnTo>
                  <a:pt x="304685" y="139584"/>
                </a:lnTo>
                <a:lnTo>
                  <a:pt x="304685" y="16434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978108" y="8659266"/>
            <a:ext cx="239395" cy="132080"/>
          </a:xfrm>
          <a:custGeom>
            <a:avLst/>
            <a:gdLst/>
            <a:ahLst/>
            <a:cxnLst/>
            <a:rect l="l" t="t" r="r" b="b"/>
            <a:pathLst>
              <a:path w="239395" h="132079">
                <a:moveTo>
                  <a:pt x="239026" y="107950"/>
                </a:moveTo>
                <a:lnTo>
                  <a:pt x="31153" y="107950"/>
                </a:lnTo>
                <a:lnTo>
                  <a:pt x="31153" y="76200"/>
                </a:lnTo>
                <a:lnTo>
                  <a:pt x="228892" y="76200"/>
                </a:lnTo>
                <a:lnTo>
                  <a:pt x="228892" y="53340"/>
                </a:lnTo>
                <a:lnTo>
                  <a:pt x="228892" y="24130"/>
                </a:lnTo>
                <a:lnTo>
                  <a:pt x="228892" y="0"/>
                </a:lnTo>
                <a:lnTo>
                  <a:pt x="0" y="0"/>
                </a:lnTo>
                <a:lnTo>
                  <a:pt x="0" y="24130"/>
                </a:lnTo>
                <a:lnTo>
                  <a:pt x="198501" y="24130"/>
                </a:lnTo>
                <a:lnTo>
                  <a:pt x="198501" y="53340"/>
                </a:lnTo>
                <a:lnTo>
                  <a:pt x="1130" y="53340"/>
                </a:lnTo>
                <a:lnTo>
                  <a:pt x="1130" y="76200"/>
                </a:lnTo>
                <a:lnTo>
                  <a:pt x="1130" y="107950"/>
                </a:lnTo>
                <a:lnTo>
                  <a:pt x="1130" y="132080"/>
                </a:lnTo>
                <a:lnTo>
                  <a:pt x="239026" y="132080"/>
                </a:lnTo>
                <a:lnTo>
                  <a:pt x="239026" y="10795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941343" y="8463635"/>
            <a:ext cx="304800" cy="168275"/>
          </a:xfrm>
          <a:custGeom>
            <a:avLst/>
            <a:gdLst/>
            <a:ahLst/>
            <a:cxnLst/>
            <a:rect l="l" t="t" r="r" b="b"/>
            <a:pathLst>
              <a:path w="304800" h="168275">
                <a:moveTo>
                  <a:pt x="264909" y="55156"/>
                </a:moveTo>
                <a:lnTo>
                  <a:pt x="234518" y="55156"/>
                </a:lnTo>
                <a:lnTo>
                  <a:pt x="234518" y="87426"/>
                </a:lnTo>
                <a:lnTo>
                  <a:pt x="264909" y="87426"/>
                </a:lnTo>
                <a:lnTo>
                  <a:pt x="264909" y="55156"/>
                </a:lnTo>
                <a:close/>
              </a:path>
              <a:path w="304800" h="168275">
                <a:moveTo>
                  <a:pt x="264909" y="0"/>
                </a:moveTo>
                <a:lnTo>
                  <a:pt x="234518" y="0"/>
                </a:lnTo>
                <a:lnTo>
                  <a:pt x="234518" y="31800"/>
                </a:lnTo>
                <a:lnTo>
                  <a:pt x="70916" y="31800"/>
                </a:lnTo>
                <a:lnTo>
                  <a:pt x="70916" y="50"/>
                </a:lnTo>
                <a:lnTo>
                  <a:pt x="40525" y="50"/>
                </a:lnTo>
                <a:lnTo>
                  <a:pt x="40525" y="31800"/>
                </a:lnTo>
                <a:lnTo>
                  <a:pt x="40525" y="54660"/>
                </a:lnTo>
                <a:lnTo>
                  <a:pt x="40525" y="87680"/>
                </a:lnTo>
                <a:lnTo>
                  <a:pt x="40525" y="110540"/>
                </a:lnTo>
                <a:lnTo>
                  <a:pt x="264909" y="110540"/>
                </a:lnTo>
                <a:lnTo>
                  <a:pt x="264909" y="87680"/>
                </a:lnTo>
                <a:lnTo>
                  <a:pt x="70916" y="87680"/>
                </a:lnTo>
                <a:lnTo>
                  <a:pt x="70916" y="54660"/>
                </a:lnTo>
                <a:lnTo>
                  <a:pt x="264909" y="54660"/>
                </a:lnTo>
                <a:lnTo>
                  <a:pt x="264909" y="31902"/>
                </a:lnTo>
                <a:lnTo>
                  <a:pt x="264909" y="0"/>
                </a:lnTo>
                <a:close/>
              </a:path>
              <a:path w="304800" h="168275">
                <a:moveTo>
                  <a:pt x="304685" y="143344"/>
                </a:moveTo>
                <a:lnTo>
                  <a:pt x="167728" y="143344"/>
                </a:lnTo>
                <a:lnTo>
                  <a:pt x="167728" y="111074"/>
                </a:lnTo>
                <a:lnTo>
                  <a:pt x="136956" y="111074"/>
                </a:lnTo>
                <a:lnTo>
                  <a:pt x="136956" y="143344"/>
                </a:lnTo>
                <a:lnTo>
                  <a:pt x="0" y="143344"/>
                </a:lnTo>
                <a:lnTo>
                  <a:pt x="0" y="168109"/>
                </a:lnTo>
                <a:lnTo>
                  <a:pt x="304685" y="168109"/>
                </a:lnTo>
                <a:lnTo>
                  <a:pt x="304685" y="14334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392288" y="8470386"/>
            <a:ext cx="304800" cy="325120"/>
          </a:xfrm>
          <a:custGeom>
            <a:avLst/>
            <a:gdLst/>
            <a:ahLst/>
            <a:cxnLst/>
            <a:rect l="l" t="t" r="r" b="b"/>
            <a:pathLst>
              <a:path w="304800" h="325120">
                <a:moveTo>
                  <a:pt x="27766" y="141085"/>
                </a:moveTo>
                <a:lnTo>
                  <a:pt x="15384" y="116320"/>
                </a:lnTo>
                <a:lnTo>
                  <a:pt x="60007" y="104031"/>
                </a:lnTo>
                <a:lnTo>
                  <a:pt x="98544" y="82174"/>
                </a:lnTo>
                <a:lnTo>
                  <a:pt x="125613" y="53000"/>
                </a:lnTo>
                <a:lnTo>
                  <a:pt x="135832" y="18761"/>
                </a:lnTo>
                <a:lnTo>
                  <a:pt x="135832" y="0"/>
                </a:lnTo>
                <a:lnTo>
                  <a:pt x="168102" y="0"/>
                </a:lnTo>
                <a:lnTo>
                  <a:pt x="168102" y="18761"/>
                </a:lnTo>
                <a:lnTo>
                  <a:pt x="178438" y="52526"/>
                </a:lnTo>
                <a:lnTo>
                  <a:pt x="187565" y="62287"/>
                </a:lnTo>
                <a:lnTo>
                  <a:pt x="151967" y="62287"/>
                </a:lnTo>
                <a:lnTo>
                  <a:pt x="131083" y="90588"/>
                </a:lnTo>
                <a:lnTo>
                  <a:pt x="101686" y="113647"/>
                </a:lnTo>
                <a:lnTo>
                  <a:pt x="66380" y="130725"/>
                </a:lnTo>
                <a:lnTo>
                  <a:pt x="27766" y="141085"/>
                </a:lnTo>
                <a:close/>
              </a:path>
              <a:path w="304800" h="325120">
                <a:moveTo>
                  <a:pt x="276542" y="141085"/>
                </a:moveTo>
                <a:lnTo>
                  <a:pt x="238134" y="130673"/>
                </a:lnTo>
                <a:lnTo>
                  <a:pt x="202857" y="113506"/>
                </a:lnTo>
                <a:lnTo>
                  <a:pt x="173279" y="90429"/>
                </a:lnTo>
                <a:lnTo>
                  <a:pt x="151967" y="62287"/>
                </a:lnTo>
                <a:lnTo>
                  <a:pt x="187565" y="62287"/>
                </a:lnTo>
                <a:lnTo>
                  <a:pt x="205765" y="81752"/>
                </a:lnTo>
                <a:lnTo>
                  <a:pt x="244560" y="103873"/>
                </a:lnTo>
                <a:lnTo>
                  <a:pt x="289300" y="116320"/>
                </a:lnTo>
                <a:lnTo>
                  <a:pt x="276542" y="141085"/>
                </a:lnTo>
                <a:close/>
              </a:path>
              <a:path w="304800" h="325120">
                <a:moveTo>
                  <a:pt x="304309" y="202998"/>
                </a:moveTo>
                <a:lnTo>
                  <a:pt x="0" y="202998"/>
                </a:lnTo>
                <a:lnTo>
                  <a:pt x="0" y="177482"/>
                </a:lnTo>
                <a:lnTo>
                  <a:pt x="303934" y="177482"/>
                </a:lnTo>
                <a:lnTo>
                  <a:pt x="304309" y="202998"/>
                </a:lnTo>
                <a:close/>
              </a:path>
              <a:path w="304800" h="325120">
                <a:moveTo>
                  <a:pt x="166601" y="324947"/>
                </a:moveTo>
                <a:lnTo>
                  <a:pt x="135832" y="324947"/>
                </a:lnTo>
                <a:lnTo>
                  <a:pt x="135832" y="202998"/>
                </a:lnTo>
                <a:lnTo>
                  <a:pt x="166601" y="202998"/>
                </a:lnTo>
                <a:lnTo>
                  <a:pt x="166601" y="32494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849748" y="8458758"/>
            <a:ext cx="641985" cy="335280"/>
          </a:xfrm>
          <a:custGeom>
            <a:avLst/>
            <a:gdLst/>
            <a:ahLst/>
            <a:cxnLst/>
            <a:rect l="l" t="t" r="r" b="b"/>
            <a:pathLst>
              <a:path w="641984" h="335279">
                <a:moveTo>
                  <a:pt x="175602" y="97929"/>
                </a:moveTo>
                <a:lnTo>
                  <a:pt x="168998" y="66052"/>
                </a:lnTo>
                <a:lnTo>
                  <a:pt x="153428" y="45034"/>
                </a:lnTo>
                <a:lnTo>
                  <a:pt x="150660" y="41275"/>
                </a:lnTo>
                <a:lnTo>
                  <a:pt x="145592" y="38366"/>
                </a:lnTo>
                <a:lnTo>
                  <a:pt x="145592" y="97929"/>
                </a:lnTo>
                <a:lnTo>
                  <a:pt x="141198" y="119341"/>
                </a:lnTo>
                <a:lnTo>
                  <a:pt x="129032" y="136067"/>
                </a:lnTo>
                <a:lnTo>
                  <a:pt x="110604" y="146951"/>
                </a:lnTo>
                <a:lnTo>
                  <a:pt x="87426" y="150837"/>
                </a:lnTo>
                <a:lnTo>
                  <a:pt x="64363" y="146951"/>
                </a:lnTo>
                <a:lnTo>
                  <a:pt x="46202" y="136067"/>
                </a:lnTo>
                <a:lnTo>
                  <a:pt x="34290" y="119341"/>
                </a:lnTo>
                <a:lnTo>
                  <a:pt x="30022" y="97929"/>
                </a:lnTo>
                <a:lnTo>
                  <a:pt x="34290" y="76682"/>
                </a:lnTo>
                <a:lnTo>
                  <a:pt x="46202" y="59944"/>
                </a:lnTo>
                <a:lnTo>
                  <a:pt x="64363" y="48971"/>
                </a:lnTo>
                <a:lnTo>
                  <a:pt x="87426" y="45034"/>
                </a:lnTo>
                <a:lnTo>
                  <a:pt x="110604" y="48971"/>
                </a:lnTo>
                <a:lnTo>
                  <a:pt x="129032" y="59944"/>
                </a:lnTo>
                <a:lnTo>
                  <a:pt x="141198" y="76682"/>
                </a:lnTo>
                <a:lnTo>
                  <a:pt x="145592" y="97929"/>
                </a:lnTo>
                <a:lnTo>
                  <a:pt x="145592" y="38366"/>
                </a:lnTo>
                <a:lnTo>
                  <a:pt x="122732" y="25222"/>
                </a:lnTo>
                <a:lnTo>
                  <a:pt x="87426" y="19507"/>
                </a:lnTo>
                <a:lnTo>
                  <a:pt x="52400" y="25222"/>
                </a:lnTo>
                <a:lnTo>
                  <a:pt x="24714" y="41275"/>
                </a:lnTo>
                <a:lnTo>
                  <a:pt x="6540" y="66052"/>
                </a:lnTo>
                <a:lnTo>
                  <a:pt x="0" y="97929"/>
                </a:lnTo>
                <a:lnTo>
                  <a:pt x="6540" y="129819"/>
                </a:lnTo>
                <a:lnTo>
                  <a:pt x="24714" y="154597"/>
                </a:lnTo>
                <a:lnTo>
                  <a:pt x="52400" y="170649"/>
                </a:lnTo>
                <a:lnTo>
                  <a:pt x="87426" y="176352"/>
                </a:lnTo>
                <a:lnTo>
                  <a:pt x="122732" y="170649"/>
                </a:lnTo>
                <a:lnTo>
                  <a:pt x="150660" y="154597"/>
                </a:lnTo>
                <a:lnTo>
                  <a:pt x="153428" y="150837"/>
                </a:lnTo>
                <a:lnTo>
                  <a:pt x="168998" y="129819"/>
                </a:lnTo>
                <a:lnTo>
                  <a:pt x="175602" y="97929"/>
                </a:lnTo>
                <a:close/>
              </a:path>
              <a:path w="641984" h="335279">
                <a:moveTo>
                  <a:pt x="268287" y="0"/>
                </a:moveTo>
                <a:lnTo>
                  <a:pt x="237515" y="0"/>
                </a:lnTo>
                <a:lnTo>
                  <a:pt x="237515" y="192112"/>
                </a:lnTo>
                <a:lnTo>
                  <a:pt x="268287" y="192112"/>
                </a:lnTo>
                <a:lnTo>
                  <a:pt x="268287" y="0"/>
                </a:lnTo>
                <a:close/>
              </a:path>
              <a:path w="641984" h="335279">
                <a:moveTo>
                  <a:pt x="298310" y="308444"/>
                </a:moveTo>
                <a:lnTo>
                  <a:pt x="248500" y="274345"/>
                </a:lnTo>
                <a:lnTo>
                  <a:pt x="230771" y="224764"/>
                </a:lnTo>
                <a:lnTo>
                  <a:pt x="230771" y="206756"/>
                </a:lnTo>
                <a:lnTo>
                  <a:pt x="200748" y="206756"/>
                </a:lnTo>
                <a:lnTo>
                  <a:pt x="200748" y="224764"/>
                </a:lnTo>
                <a:lnTo>
                  <a:pt x="197726" y="245529"/>
                </a:lnTo>
                <a:lnTo>
                  <a:pt x="188645" y="267119"/>
                </a:lnTo>
                <a:lnTo>
                  <a:pt x="173520" y="287502"/>
                </a:lnTo>
                <a:lnTo>
                  <a:pt x="152336" y="304685"/>
                </a:lnTo>
                <a:lnTo>
                  <a:pt x="131927" y="288607"/>
                </a:lnTo>
                <a:lnTo>
                  <a:pt x="117741" y="269417"/>
                </a:lnTo>
                <a:lnTo>
                  <a:pt x="117398" y="268947"/>
                </a:lnTo>
                <a:lnTo>
                  <a:pt x="108699" y="247167"/>
                </a:lnTo>
                <a:lnTo>
                  <a:pt x="105816" y="224764"/>
                </a:lnTo>
                <a:lnTo>
                  <a:pt x="105816" y="206756"/>
                </a:lnTo>
                <a:lnTo>
                  <a:pt x="76174" y="206756"/>
                </a:lnTo>
                <a:lnTo>
                  <a:pt x="76174" y="224764"/>
                </a:lnTo>
                <a:lnTo>
                  <a:pt x="71577" y="249339"/>
                </a:lnTo>
                <a:lnTo>
                  <a:pt x="58305" y="273075"/>
                </a:lnTo>
                <a:lnTo>
                  <a:pt x="37071" y="293573"/>
                </a:lnTo>
                <a:lnTo>
                  <a:pt x="8636" y="308444"/>
                </a:lnTo>
                <a:lnTo>
                  <a:pt x="24015" y="331698"/>
                </a:lnTo>
                <a:lnTo>
                  <a:pt x="45999" y="320700"/>
                </a:lnTo>
                <a:lnTo>
                  <a:pt x="64541" y="306184"/>
                </a:lnTo>
                <a:lnTo>
                  <a:pt x="79425" y="288861"/>
                </a:lnTo>
                <a:lnTo>
                  <a:pt x="90424" y="269417"/>
                </a:lnTo>
                <a:lnTo>
                  <a:pt x="99961" y="289699"/>
                </a:lnTo>
                <a:lnTo>
                  <a:pt x="113461" y="307822"/>
                </a:lnTo>
                <a:lnTo>
                  <a:pt x="131114" y="323075"/>
                </a:lnTo>
                <a:lnTo>
                  <a:pt x="153098" y="334708"/>
                </a:lnTo>
                <a:lnTo>
                  <a:pt x="174485" y="322478"/>
                </a:lnTo>
                <a:lnTo>
                  <a:pt x="191973" y="306705"/>
                </a:lnTo>
                <a:lnTo>
                  <a:pt x="193471" y="304685"/>
                </a:lnTo>
                <a:lnTo>
                  <a:pt x="205600" y="288328"/>
                </a:lnTo>
                <a:lnTo>
                  <a:pt x="215379" y="268287"/>
                </a:lnTo>
                <a:lnTo>
                  <a:pt x="226034" y="288378"/>
                </a:lnTo>
                <a:lnTo>
                  <a:pt x="240995" y="306044"/>
                </a:lnTo>
                <a:lnTo>
                  <a:pt x="260019" y="320687"/>
                </a:lnTo>
                <a:lnTo>
                  <a:pt x="282917" y="331698"/>
                </a:lnTo>
                <a:lnTo>
                  <a:pt x="298310" y="308444"/>
                </a:lnTo>
                <a:close/>
              </a:path>
              <a:path w="641984" h="335279">
                <a:moveTo>
                  <a:pt x="601865" y="201117"/>
                </a:moveTo>
                <a:lnTo>
                  <a:pt x="571474" y="201117"/>
                </a:lnTo>
                <a:lnTo>
                  <a:pt x="571474" y="240525"/>
                </a:lnTo>
                <a:lnTo>
                  <a:pt x="571474" y="264160"/>
                </a:lnTo>
                <a:lnTo>
                  <a:pt x="571474" y="306933"/>
                </a:lnTo>
                <a:lnTo>
                  <a:pt x="405993" y="306933"/>
                </a:lnTo>
                <a:lnTo>
                  <a:pt x="405993" y="264160"/>
                </a:lnTo>
                <a:lnTo>
                  <a:pt x="571474" y="264160"/>
                </a:lnTo>
                <a:lnTo>
                  <a:pt x="571474" y="240525"/>
                </a:lnTo>
                <a:lnTo>
                  <a:pt x="405993" y="240525"/>
                </a:lnTo>
                <a:lnTo>
                  <a:pt x="405993" y="201117"/>
                </a:lnTo>
                <a:lnTo>
                  <a:pt x="375602" y="201117"/>
                </a:lnTo>
                <a:lnTo>
                  <a:pt x="375602" y="331698"/>
                </a:lnTo>
                <a:lnTo>
                  <a:pt x="601865" y="331698"/>
                </a:lnTo>
                <a:lnTo>
                  <a:pt x="601865" y="306933"/>
                </a:lnTo>
                <a:lnTo>
                  <a:pt x="601865" y="264160"/>
                </a:lnTo>
                <a:lnTo>
                  <a:pt x="601865" y="240525"/>
                </a:lnTo>
                <a:lnTo>
                  <a:pt x="601865" y="201117"/>
                </a:lnTo>
                <a:close/>
              </a:path>
              <a:path w="641984" h="335279">
                <a:moveTo>
                  <a:pt x="624382" y="104686"/>
                </a:moveTo>
                <a:lnTo>
                  <a:pt x="580618" y="93891"/>
                </a:lnTo>
                <a:lnTo>
                  <a:pt x="542531" y="74345"/>
                </a:lnTo>
                <a:lnTo>
                  <a:pt x="505434" y="18389"/>
                </a:lnTo>
                <a:lnTo>
                  <a:pt x="505434" y="3378"/>
                </a:lnTo>
                <a:lnTo>
                  <a:pt x="473913" y="3378"/>
                </a:lnTo>
                <a:lnTo>
                  <a:pt x="473913" y="18389"/>
                </a:lnTo>
                <a:lnTo>
                  <a:pt x="463765" y="48856"/>
                </a:lnTo>
                <a:lnTo>
                  <a:pt x="436905" y="74764"/>
                </a:lnTo>
                <a:lnTo>
                  <a:pt x="398716" y="94056"/>
                </a:lnTo>
                <a:lnTo>
                  <a:pt x="354596" y="104686"/>
                </a:lnTo>
                <a:lnTo>
                  <a:pt x="365848" y="129451"/>
                </a:lnTo>
                <a:lnTo>
                  <a:pt x="404406" y="119989"/>
                </a:lnTo>
                <a:lnTo>
                  <a:pt x="439585" y="104406"/>
                </a:lnTo>
                <a:lnTo>
                  <a:pt x="468845" y="83337"/>
                </a:lnTo>
                <a:lnTo>
                  <a:pt x="489673" y="57416"/>
                </a:lnTo>
                <a:lnTo>
                  <a:pt x="510654" y="83337"/>
                </a:lnTo>
                <a:lnTo>
                  <a:pt x="539864" y="104406"/>
                </a:lnTo>
                <a:lnTo>
                  <a:pt x="574840" y="119989"/>
                </a:lnTo>
                <a:lnTo>
                  <a:pt x="613117" y="129451"/>
                </a:lnTo>
                <a:lnTo>
                  <a:pt x="624382" y="104686"/>
                </a:lnTo>
                <a:close/>
              </a:path>
              <a:path w="641984" h="335279">
                <a:moveTo>
                  <a:pt x="641642" y="153098"/>
                </a:moveTo>
                <a:lnTo>
                  <a:pt x="336956" y="153098"/>
                </a:lnTo>
                <a:lnTo>
                  <a:pt x="336956" y="177863"/>
                </a:lnTo>
                <a:lnTo>
                  <a:pt x="641642" y="177863"/>
                </a:lnTo>
                <a:lnTo>
                  <a:pt x="641642" y="15309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553306" y="8458378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70" h="336550">
                <a:moveTo>
                  <a:pt x="27766" y="249526"/>
                </a:moveTo>
                <a:lnTo>
                  <a:pt x="0" y="249526"/>
                </a:lnTo>
                <a:lnTo>
                  <a:pt x="0" y="32644"/>
                </a:lnTo>
                <a:lnTo>
                  <a:pt x="30768" y="32644"/>
                </a:lnTo>
                <a:lnTo>
                  <a:pt x="30768" y="223260"/>
                </a:lnTo>
                <a:lnTo>
                  <a:pt x="191516" y="223260"/>
                </a:lnTo>
                <a:lnTo>
                  <a:pt x="192867" y="233766"/>
                </a:lnTo>
                <a:lnTo>
                  <a:pt x="149921" y="241294"/>
                </a:lnTo>
                <a:lnTo>
                  <a:pt x="108487" y="246149"/>
                </a:lnTo>
                <a:lnTo>
                  <a:pt x="67969" y="248752"/>
                </a:lnTo>
                <a:lnTo>
                  <a:pt x="27766" y="249526"/>
                </a:lnTo>
                <a:close/>
              </a:path>
              <a:path w="255270" h="336550">
                <a:moveTo>
                  <a:pt x="191516" y="223260"/>
                </a:moveTo>
                <a:lnTo>
                  <a:pt x="30768" y="223260"/>
                </a:lnTo>
                <a:lnTo>
                  <a:pt x="69077" y="222381"/>
                </a:lnTo>
                <a:lnTo>
                  <a:pt x="108159" y="219602"/>
                </a:lnTo>
                <a:lnTo>
                  <a:pt x="148226" y="214712"/>
                </a:lnTo>
                <a:lnTo>
                  <a:pt x="189490" y="207501"/>
                </a:lnTo>
                <a:lnTo>
                  <a:pt x="191516" y="223260"/>
                </a:lnTo>
                <a:close/>
              </a:path>
              <a:path w="255270" h="336550">
                <a:moveTo>
                  <a:pt x="254779" y="336204"/>
                </a:moveTo>
                <a:lnTo>
                  <a:pt x="224011" y="336204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891758" y="8458390"/>
            <a:ext cx="387985" cy="337820"/>
          </a:xfrm>
          <a:custGeom>
            <a:avLst/>
            <a:gdLst/>
            <a:ahLst/>
            <a:cxnLst/>
            <a:rect l="l" t="t" r="r" b="b"/>
            <a:pathLst>
              <a:path w="387984" h="337820">
                <a:moveTo>
                  <a:pt x="185737" y="241261"/>
                </a:moveTo>
                <a:lnTo>
                  <a:pt x="183845" y="227012"/>
                </a:lnTo>
                <a:lnTo>
                  <a:pt x="182359" y="215747"/>
                </a:lnTo>
                <a:lnTo>
                  <a:pt x="146481" y="221145"/>
                </a:lnTo>
                <a:lnTo>
                  <a:pt x="110642" y="224612"/>
                </a:lnTo>
                <a:lnTo>
                  <a:pt x="72758" y="226466"/>
                </a:lnTo>
                <a:lnTo>
                  <a:pt x="30772" y="227012"/>
                </a:lnTo>
                <a:lnTo>
                  <a:pt x="30772" y="57785"/>
                </a:lnTo>
                <a:lnTo>
                  <a:pt x="156464" y="57785"/>
                </a:lnTo>
                <a:lnTo>
                  <a:pt x="156464" y="32258"/>
                </a:lnTo>
                <a:lnTo>
                  <a:pt x="0" y="32258"/>
                </a:lnTo>
                <a:lnTo>
                  <a:pt x="0" y="253276"/>
                </a:lnTo>
                <a:lnTo>
                  <a:pt x="26644" y="253276"/>
                </a:lnTo>
                <a:lnTo>
                  <a:pt x="71018" y="252768"/>
                </a:lnTo>
                <a:lnTo>
                  <a:pt x="110693" y="250926"/>
                </a:lnTo>
                <a:lnTo>
                  <a:pt x="148107" y="247256"/>
                </a:lnTo>
                <a:lnTo>
                  <a:pt x="185737" y="241261"/>
                </a:lnTo>
                <a:close/>
              </a:path>
              <a:path w="387984" h="337820">
                <a:moveTo>
                  <a:pt x="300177" y="132829"/>
                </a:moveTo>
                <a:lnTo>
                  <a:pt x="244652" y="132829"/>
                </a:lnTo>
                <a:lnTo>
                  <a:pt x="244652" y="0"/>
                </a:lnTo>
                <a:lnTo>
                  <a:pt x="213880" y="0"/>
                </a:lnTo>
                <a:lnTo>
                  <a:pt x="213880" y="337324"/>
                </a:lnTo>
                <a:lnTo>
                  <a:pt x="244652" y="337324"/>
                </a:lnTo>
                <a:lnTo>
                  <a:pt x="244652" y="158343"/>
                </a:lnTo>
                <a:lnTo>
                  <a:pt x="300177" y="158343"/>
                </a:lnTo>
                <a:lnTo>
                  <a:pt x="300177" y="132829"/>
                </a:lnTo>
                <a:close/>
              </a:path>
              <a:path w="387984" h="337820">
                <a:moveTo>
                  <a:pt x="387985" y="287794"/>
                </a:moveTo>
                <a:lnTo>
                  <a:pt x="386016" y="277139"/>
                </a:lnTo>
                <a:lnTo>
                  <a:pt x="380669" y="268706"/>
                </a:lnTo>
                <a:lnTo>
                  <a:pt x="372783" y="263156"/>
                </a:lnTo>
                <a:lnTo>
                  <a:pt x="363220" y="261150"/>
                </a:lnTo>
                <a:lnTo>
                  <a:pt x="353644" y="263156"/>
                </a:lnTo>
                <a:lnTo>
                  <a:pt x="345770" y="268706"/>
                </a:lnTo>
                <a:lnTo>
                  <a:pt x="340423" y="277139"/>
                </a:lnTo>
                <a:lnTo>
                  <a:pt x="338455" y="287794"/>
                </a:lnTo>
                <a:lnTo>
                  <a:pt x="340423" y="298335"/>
                </a:lnTo>
                <a:lnTo>
                  <a:pt x="345770" y="306514"/>
                </a:lnTo>
                <a:lnTo>
                  <a:pt x="353644" y="311797"/>
                </a:lnTo>
                <a:lnTo>
                  <a:pt x="363220" y="313690"/>
                </a:lnTo>
                <a:lnTo>
                  <a:pt x="372783" y="311797"/>
                </a:lnTo>
                <a:lnTo>
                  <a:pt x="380669" y="306514"/>
                </a:lnTo>
                <a:lnTo>
                  <a:pt x="386016" y="298335"/>
                </a:lnTo>
                <a:lnTo>
                  <a:pt x="387985" y="28779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89366" y="8908567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329"/>
                </a:moveTo>
                <a:lnTo>
                  <a:pt x="232266" y="337329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329"/>
                </a:lnTo>
                <a:close/>
              </a:path>
              <a:path w="263525" h="337820">
                <a:moveTo>
                  <a:pt x="85551" y="260783"/>
                </a:moveTo>
                <a:lnTo>
                  <a:pt x="51130" y="252510"/>
                </a:lnTo>
                <a:lnTo>
                  <a:pt x="24061" y="228935"/>
                </a:lnTo>
                <a:lnTo>
                  <a:pt x="6349" y="191923"/>
                </a:lnTo>
                <a:lnTo>
                  <a:pt x="0" y="143337"/>
                </a:lnTo>
                <a:lnTo>
                  <a:pt x="6349" y="94750"/>
                </a:lnTo>
                <a:lnTo>
                  <a:pt x="24061" y="57738"/>
                </a:lnTo>
                <a:lnTo>
                  <a:pt x="51130" y="34163"/>
                </a:lnTo>
                <a:lnTo>
                  <a:pt x="85551" y="25890"/>
                </a:lnTo>
                <a:lnTo>
                  <a:pt x="119973" y="34163"/>
                </a:lnTo>
                <a:lnTo>
                  <a:pt x="142356" y="53657"/>
                </a:lnTo>
                <a:lnTo>
                  <a:pt x="85551" y="53657"/>
                </a:lnTo>
                <a:lnTo>
                  <a:pt x="62827" y="60018"/>
                </a:lnTo>
                <a:lnTo>
                  <a:pt x="45027" y="78094"/>
                </a:lnTo>
                <a:lnTo>
                  <a:pt x="33418" y="106371"/>
                </a:lnTo>
                <a:lnTo>
                  <a:pt x="29267" y="143337"/>
                </a:lnTo>
                <a:lnTo>
                  <a:pt x="33418" y="180519"/>
                </a:lnTo>
                <a:lnTo>
                  <a:pt x="45027" y="208908"/>
                </a:lnTo>
                <a:lnTo>
                  <a:pt x="62827" y="227024"/>
                </a:lnTo>
                <a:lnTo>
                  <a:pt x="85551" y="233391"/>
                </a:lnTo>
                <a:lnTo>
                  <a:pt x="141926" y="233391"/>
                </a:lnTo>
                <a:lnTo>
                  <a:pt x="119973" y="252510"/>
                </a:lnTo>
                <a:lnTo>
                  <a:pt x="85551" y="260783"/>
                </a:lnTo>
                <a:close/>
              </a:path>
              <a:path w="263525" h="337820">
                <a:moveTo>
                  <a:pt x="141926" y="233391"/>
                </a:moveTo>
                <a:lnTo>
                  <a:pt x="85551" y="233391"/>
                </a:lnTo>
                <a:lnTo>
                  <a:pt x="108059" y="227024"/>
                </a:lnTo>
                <a:lnTo>
                  <a:pt x="125748" y="208908"/>
                </a:lnTo>
                <a:lnTo>
                  <a:pt x="137315" y="180519"/>
                </a:lnTo>
                <a:lnTo>
                  <a:pt x="141460" y="143337"/>
                </a:lnTo>
                <a:lnTo>
                  <a:pt x="137315" y="106371"/>
                </a:lnTo>
                <a:lnTo>
                  <a:pt x="125748" y="78094"/>
                </a:lnTo>
                <a:lnTo>
                  <a:pt x="108059" y="60018"/>
                </a:lnTo>
                <a:lnTo>
                  <a:pt x="85551" y="53657"/>
                </a:lnTo>
                <a:lnTo>
                  <a:pt x="142356" y="53657"/>
                </a:lnTo>
                <a:lnTo>
                  <a:pt x="147042" y="57738"/>
                </a:lnTo>
                <a:lnTo>
                  <a:pt x="164754" y="94750"/>
                </a:lnTo>
                <a:lnTo>
                  <a:pt x="171103" y="143337"/>
                </a:lnTo>
                <a:lnTo>
                  <a:pt x="164754" y="191923"/>
                </a:lnTo>
                <a:lnTo>
                  <a:pt x="147042" y="228935"/>
                </a:lnTo>
                <a:lnTo>
                  <a:pt x="141926" y="23339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28830" y="8908943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899"/>
                </a:moveTo>
                <a:lnTo>
                  <a:pt x="94182" y="40899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899"/>
                </a:lnTo>
                <a:close/>
              </a:path>
              <a:path w="272414" h="336550">
                <a:moveTo>
                  <a:pt x="211628" y="65664"/>
                </a:moveTo>
                <a:lnTo>
                  <a:pt x="7129" y="65664"/>
                </a:lnTo>
                <a:lnTo>
                  <a:pt x="7129" y="40899"/>
                </a:lnTo>
                <a:lnTo>
                  <a:pt x="211628" y="40899"/>
                </a:lnTo>
                <a:lnTo>
                  <a:pt x="211628" y="65664"/>
                </a:lnTo>
                <a:close/>
              </a:path>
              <a:path w="272414" h="336550">
                <a:moveTo>
                  <a:pt x="4502" y="272415"/>
                </a:moveTo>
                <a:lnTo>
                  <a:pt x="0" y="246524"/>
                </a:lnTo>
                <a:lnTo>
                  <a:pt x="45261" y="246196"/>
                </a:lnTo>
                <a:lnTo>
                  <a:pt x="94182" y="245023"/>
                </a:lnTo>
                <a:lnTo>
                  <a:pt x="94182" y="209001"/>
                </a:lnTo>
                <a:lnTo>
                  <a:pt x="67142" y="202019"/>
                </a:lnTo>
                <a:lnTo>
                  <a:pt x="46434" y="188880"/>
                </a:lnTo>
                <a:lnTo>
                  <a:pt x="33184" y="170324"/>
                </a:lnTo>
                <a:lnTo>
                  <a:pt x="28517" y="147089"/>
                </a:lnTo>
                <a:lnTo>
                  <a:pt x="34427" y="121368"/>
                </a:lnTo>
                <a:lnTo>
                  <a:pt x="51030" y="101733"/>
                </a:lnTo>
                <a:lnTo>
                  <a:pt x="76640" y="89204"/>
                </a:lnTo>
                <a:lnTo>
                  <a:pt x="109566" y="84801"/>
                </a:lnTo>
                <a:lnTo>
                  <a:pt x="142434" y="89204"/>
                </a:lnTo>
                <a:lnTo>
                  <a:pt x="167914" y="101733"/>
                </a:lnTo>
                <a:lnTo>
                  <a:pt x="173542" y="108440"/>
                </a:lnTo>
                <a:lnTo>
                  <a:pt x="109566" y="108440"/>
                </a:lnTo>
                <a:lnTo>
                  <a:pt x="88495" y="111155"/>
                </a:lnTo>
                <a:lnTo>
                  <a:pt x="72137" y="118900"/>
                </a:lnTo>
                <a:lnTo>
                  <a:pt x="61549" y="131077"/>
                </a:lnTo>
                <a:lnTo>
                  <a:pt x="57785" y="147089"/>
                </a:lnTo>
                <a:lnTo>
                  <a:pt x="61549" y="162884"/>
                </a:lnTo>
                <a:lnTo>
                  <a:pt x="72137" y="174949"/>
                </a:lnTo>
                <a:lnTo>
                  <a:pt x="88495" y="182653"/>
                </a:lnTo>
                <a:lnTo>
                  <a:pt x="109566" y="185362"/>
                </a:lnTo>
                <a:lnTo>
                  <a:pt x="174779" y="185362"/>
                </a:lnTo>
                <a:lnTo>
                  <a:pt x="172511" y="188552"/>
                </a:lnTo>
                <a:lnTo>
                  <a:pt x="151932" y="201649"/>
                </a:lnTo>
                <a:lnTo>
                  <a:pt x="124950" y="208626"/>
                </a:lnTo>
                <a:lnTo>
                  <a:pt x="124950" y="243898"/>
                </a:lnTo>
                <a:lnTo>
                  <a:pt x="221033" y="243898"/>
                </a:lnTo>
                <a:lnTo>
                  <a:pt x="222510" y="258907"/>
                </a:lnTo>
                <a:lnTo>
                  <a:pt x="165493" y="266241"/>
                </a:lnTo>
                <a:lnTo>
                  <a:pt x="108581" y="270304"/>
                </a:lnTo>
                <a:lnTo>
                  <a:pt x="54132" y="272046"/>
                </a:lnTo>
                <a:lnTo>
                  <a:pt x="4502" y="272415"/>
                </a:lnTo>
                <a:close/>
              </a:path>
              <a:path w="272414" h="336550">
                <a:moveTo>
                  <a:pt x="174779" y="185362"/>
                </a:moveTo>
                <a:lnTo>
                  <a:pt x="109566" y="185362"/>
                </a:lnTo>
                <a:lnTo>
                  <a:pt x="130420" y="182653"/>
                </a:lnTo>
                <a:lnTo>
                  <a:pt x="146667" y="174949"/>
                </a:lnTo>
                <a:lnTo>
                  <a:pt x="157214" y="162884"/>
                </a:lnTo>
                <a:lnTo>
                  <a:pt x="160972" y="147089"/>
                </a:lnTo>
                <a:lnTo>
                  <a:pt x="157214" y="131077"/>
                </a:lnTo>
                <a:lnTo>
                  <a:pt x="146667" y="118900"/>
                </a:lnTo>
                <a:lnTo>
                  <a:pt x="130420" y="111155"/>
                </a:lnTo>
                <a:lnTo>
                  <a:pt x="109566" y="108440"/>
                </a:lnTo>
                <a:lnTo>
                  <a:pt x="173542" y="108440"/>
                </a:lnTo>
                <a:lnTo>
                  <a:pt x="184389" y="121368"/>
                </a:lnTo>
                <a:lnTo>
                  <a:pt x="190240" y="147089"/>
                </a:lnTo>
                <a:lnTo>
                  <a:pt x="185632" y="170107"/>
                </a:lnTo>
                <a:lnTo>
                  <a:pt x="174779" y="185362"/>
                </a:lnTo>
                <a:close/>
              </a:path>
              <a:path w="272414" h="336550">
                <a:moveTo>
                  <a:pt x="221033" y="243898"/>
                </a:moveTo>
                <a:lnTo>
                  <a:pt x="124950" y="243898"/>
                </a:lnTo>
                <a:lnTo>
                  <a:pt x="148971" y="242614"/>
                </a:lnTo>
                <a:lnTo>
                  <a:pt x="173026" y="240943"/>
                </a:lnTo>
                <a:lnTo>
                  <a:pt x="196871" y="238779"/>
                </a:lnTo>
                <a:lnTo>
                  <a:pt x="220258" y="236018"/>
                </a:lnTo>
                <a:lnTo>
                  <a:pt x="221033" y="243898"/>
                </a:lnTo>
                <a:close/>
              </a:path>
              <a:path w="272414" h="336550">
                <a:moveTo>
                  <a:pt x="272415" y="336204"/>
                </a:moveTo>
                <a:lnTo>
                  <a:pt x="241646" y="336204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70288" y="8908567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5">
                <a:moveTo>
                  <a:pt x="277293" y="256280"/>
                </a:moveTo>
                <a:lnTo>
                  <a:pt x="246524" y="256280"/>
                </a:lnTo>
                <a:lnTo>
                  <a:pt x="246524" y="221759"/>
                </a:lnTo>
                <a:lnTo>
                  <a:pt x="178233" y="221759"/>
                </a:lnTo>
                <a:lnTo>
                  <a:pt x="178233" y="198870"/>
                </a:lnTo>
                <a:lnTo>
                  <a:pt x="246524" y="198870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280"/>
                </a:lnTo>
                <a:close/>
              </a:path>
              <a:path w="286385" h="329565">
                <a:moveTo>
                  <a:pt x="109566" y="130954"/>
                </a:moveTo>
                <a:lnTo>
                  <a:pt x="75872" y="126815"/>
                </a:lnTo>
                <a:lnTo>
                  <a:pt x="49670" y="115007"/>
                </a:lnTo>
                <a:lnTo>
                  <a:pt x="32685" y="96445"/>
                </a:lnTo>
                <a:lnTo>
                  <a:pt x="26641" y="72043"/>
                </a:lnTo>
                <a:lnTo>
                  <a:pt x="32685" y="48017"/>
                </a:lnTo>
                <a:lnTo>
                  <a:pt x="49670" y="29549"/>
                </a:lnTo>
                <a:lnTo>
                  <a:pt x="75872" y="17694"/>
                </a:lnTo>
                <a:lnTo>
                  <a:pt x="109566" y="13508"/>
                </a:lnTo>
                <a:lnTo>
                  <a:pt x="143260" y="17694"/>
                </a:lnTo>
                <a:lnTo>
                  <a:pt x="169462" y="29549"/>
                </a:lnTo>
                <a:lnTo>
                  <a:pt x="175760" y="36397"/>
                </a:lnTo>
                <a:lnTo>
                  <a:pt x="109566" y="36397"/>
                </a:lnTo>
                <a:lnTo>
                  <a:pt x="87727" y="38959"/>
                </a:lnTo>
                <a:lnTo>
                  <a:pt x="70777" y="46199"/>
                </a:lnTo>
                <a:lnTo>
                  <a:pt x="59807" y="57450"/>
                </a:lnTo>
                <a:lnTo>
                  <a:pt x="55908" y="72043"/>
                </a:lnTo>
                <a:lnTo>
                  <a:pt x="59807" y="86853"/>
                </a:lnTo>
                <a:lnTo>
                  <a:pt x="70777" y="98215"/>
                </a:lnTo>
                <a:lnTo>
                  <a:pt x="87727" y="105497"/>
                </a:lnTo>
                <a:lnTo>
                  <a:pt x="109566" y="108065"/>
                </a:lnTo>
                <a:lnTo>
                  <a:pt x="175814" y="108065"/>
                </a:lnTo>
                <a:lnTo>
                  <a:pt x="169462" y="115007"/>
                </a:lnTo>
                <a:lnTo>
                  <a:pt x="143260" y="126815"/>
                </a:lnTo>
                <a:lnTo>
                  <a:pt x="109566" y="130954"/>
                </a:lnTo>
                <a:close/>
              </a:path>
              <a:path w="286385" h="329565">
                <a:moveTo>
                  <a:pt x="175814" y="108065"/>
                </a:moveTo>
                <a:lnTo>
                  <a:pt x="109566" y="108065"/>
                </a:lnTo>
                <a:lnTo>
                  <a:pt x="131405" y="105497"/>
                </a:lnTo>
                <a:lnTo>
                  <a:pt x="148355" y="98215"/>
                </a:lnTo>
                <a:lnTo>
                  <a:pt x="159325" y="86853"/>
                </a:lnTo>
                <a:lnTo>
                  <a:pt x="163224" y="72043"/>
                </a:lnTo>
                <a:lnTo>
                  <a:pt x="159325" y="57450"/>
                </a:lnTo>
                <a:lnTo>
                  <a:pt x="148355" y="46199"/>
                </a:lnTo>
                <a:lnTo>
                  <a:pt x="131405" y="38959"/>
                </a:lnTo>
                <a:lnTo>
                  <a:pt x="109566" y="36397"/>
                </a:lnTo>
                <a:lnTo>
                  <a:pt x="175760" y="36397"/>
                </a:lnTo>
                <a:lnTo>
                  <a:pt x="186447" y="48017"/>
                </a:lnTo>
                <a:lnTo>
                  <a:pt x="192491" y="72043"/>
                </a:lnTo>
                <a:lnTo>
                  <a:pt x="186447" y="96445"/>
                </a:lnTo>
                <a:lnTo>
                  <a:pt x="175814" y="108065"/>
                </a:lnTo>
                <a:close/>
              </a:path>
              <a:path w="286385" h="329565">
                <a:moveTo>
                  <a:pt x="4127" y="181235"/>
                </a:moveTo>
                <a:lnTo>
                  <a:pt x="0" y="155719"/>
                </a:lnTo>
                <a:lnTo>
                  <a:pt x="50139" y="155461"/>
                </a:lnTo>
                <a:lnTo>
                  <a:pt x="105063" y="154218"/>
                </a:lnTo>
                <a:lnTo>
                  <a:pt x="161676" y="151287"/>
                </a:lnTo>
                <a:lnTo>
                  <a:pt x="216881" y="145963"/>
                </a:lnTo>
                <a:lnTo>
                  <a:pt x="219508" y="168102"/>
                </a:lnTo>
                <a:lnTo>
                  <a:pt x="197029" y="171262"/>
                </a:lnTo>
                <a:lnTo>
                  <a:pt x="174199" y="173965"/>
                </a:lnTo>
                <a:lnTo>
                  <a:pt x="151228" y="176175"/>
                </a:lnTo>
                <a:lnTo>
                  <a:pt x="128327" y="177858"/>
                </a:lnTo>
                <a:lnTo>
                  <a:pt x="128327" y="179358"/>
                </a:lnTo>
                <a:lnTo>
                  <a:pt x="97559" y="179358"/>
                </a:lnTo>
                <a:lnTo>
                  <a:pt x="72776" y="180285"/>
                </a:lnTo>
                <a:lnTo>
                  <a:pt x="48732" y="180859"/>
                </a:lnTo>
                <a:lnTo>
                  <a:pt x="4127" y="181235"/>
                </a:lnTo>
                <a:close/>
              </a:path>
              <a:path w="286385" h="329565">
                <a:moveTo>
                  <a:pt x="128327" y="244273"/>
                </a:moveTo>
                <a:lnTo>
                  <a:pt x="97559" y="244273"/>
                </a:lnTo>
                <a:lnTo>
                  <a:pt x="97559" y="179358"/>
                </a:lnTo>
                <a:lnTo>
                  <a:pt x="128327" y="179358"/>
                </a:lnTo>
                <a:lnTo>
                  <a:pt x="128327" y="244273"/>
                </a:lnTo>
                <a:close/>
              </a:path>
              <a:path w="286385" h="329565">
                <a:moveTo>
                  <a:pt x="285923" y="329074"/>
                </a:moveTo>
                <a:lnTo>
                  <a:pt x="48029" y="329074"/>
                </a:lnTo>
                <a:lnTo>
                  <a:pt x="48029" y="231140"/>
                </a:lnTo>
                <a:lnTo>
                  <a:pt x="78797" y="231140"/>
                </a:lnTo>
                <a:lnTo>
                  <a:pt x="78797" y="303934"/>
                </a:lnTo>
                <a:lnTo>
                  <a:pt x="285923" y="303934"/>
                </a:lnTo>
                <a:lnTo>
                  <a:pt x="285923" y="32907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121501" y="8908567"/>
            <a:ext cx="281940" cy="337185"/>
          </a:xfrm>
          <a:custGeom>
            <a:avLst/>
            <a:gdLst/>
            <a:ahLst/>
            <a:cxnLst/>
            <a:rect l="l" t="t" r="r" b="b"/>
            <a:pathLst>
              <a:path w="281939" h="337184">
                <a:moveTo>
                  <a:pt x="215005" y="130954"/>
                </a:moveTo>
                <a:lnTo>
                  <a:pt x="185737" y="130954"/>
                </a:lnTo>
                <a:lnTo>
                  <a:pt x="185737" y="7504"/>
                </a:lnTo>
                <a:lnTo>
                  <a:pt x="215005" y="7504"/>
                </a:lnTo>
                <a:lnTo>
                  <a:pt x="215005" y="130954"/>
                </a:lnTo>
                <a:close/>
              </a:path>
              <a:path w="281939" h="337184">
                <a:moveTo>
                  <a:pt x="72043" y="262659"/>
                </a:moveTo>
                <a:lnTo>
                  <a:pt x="42265" y="254486"/>
                </a:lnTo>
                <a:lnTo>
                  <a:pt x="19558" y="231046"/>
                </a:lnTo>
                <a:lnTo>
                  <a:pt x="5083" y="193957"/>
                </a:lnTo>
                <a:lnTo>
                  <a:pt x="0" y="144837"/>
                </a:lnTo>
                <a:lnTo>
                  <a:pt x="5083" y="96369"/>
                </a:lnTo>
                <a:lnTo>
                  <a:pt x="19558" y="59614"/>
                </a:lnTo>
                <a:lnTo>
                  <a:pt x="42265" y="36297"/>
                </a:lnTo>
                <a:lnTo>
                  <a:pt x="72043" y="28142"/>
                </a:lnTo>
                <a:lnTo>
                  <a:pt x="99751" y="35289"/>
                </a:lnTo>
                <a:lnTo>
                  <a:pt x="121480" y="55768"/>
                </a:lnTo>
                <a:lnTo>
                  <a:pt x="121888" y="56659"/>
                </a:lnTo>
                <a:lnTo>
                  <a:pt x="72043" y="56659"/>
                </a:lnTo>
                <a:lnTo>
                  <a:pt x="53786" y="62838"/>
                </a:lnTo>
                <a:lnTo>
                  <a:pt x="39961" y="80486"/>
                </a:lnTo>
                <a:lnTo>
                  <a:pt x="31202" y="108264"/>
                </a:lnTo>
                <a:lnTo>
                  <a:pt x="28142" y="144837"/>
                </a:lnTo>
                <a:lnTo>
                  <a:pt x="31202" y="182061"/>
                </a:lnTo>
                <a:lnTo>
                  <a:pt x="39961" y="210174"/>
                </a:lnTo>
                <a:lnTo>
                  <a:pt x="53786" y="227945"/>
                </a:lnTo>
                <a:lnTo>
                  <a:pt x="72043" y="234142"/>
                </a:lnTo>
                <a:lnTo>
                  <a:pt x="122183" y="234142"/>
                </a:lnTo>
                <a:lnTo>
                  <a:pt x="100226" y="255295"/>
                </a:lnTo>
                <a:lnTo>
                  <a:pt x="72043" y="262659"/>
                </a:lnTo>
                <a:close/>
              </a:path>
              <a:path w="281939" h="337184">
                <a:moveTo>
                  <a:pt x="122183" y="234142"/>
                </a:moveTo>
                <a:lnTo>
                  <a:pt x="72043" y="234142"/>
                </a:lnTo>
                <a:lnTo>
                  <a:pt x="89925" y="227945"/>
                </a:lnTo>
                <a:lnTo>
                  <a:pt x="103656" y="210174"/>
                </a:lnTo>
                <a:lnTo>
                  <a:pt x="112462" y="182061"/>
                </a:lnTo>
                <a:lnTo>
                  <a:pt x="115570" y="144837"/>
                </a:lnTo>
                <a:lnTo>
                  <a:pt x="112462" y="108264"/>
                </a:lnTo>
                <a:lnTo>
                  <a:pt x="103656" y="80486"/>
                </a:lnTo>
                <a:lnTo>
                  <a:pt x="89925" y="62838"/>
                </a:lnTo>
                <a:lnTo>
                  <a:pt x="72043" y="56659"/>
                </a:lnTo>
                <a:lnTo>
                  <a:pt x="121888" y="56659"/>
                </a:lnTo>
                <a:lnTo>
                  <a:pt x="136313" y="88137"/>
                </a:lnTo>
                <a:lnTo>
                  <a:pt x="143337" y="130954"/>
                </a:lnTo>
                <a:lnTo>
                  <a:pt x="215005" y="130954"/>
                </a:lnTo>
                <a:lnTo>
                  <a:pt x="215005" y="156094"/>
                </a:lnTo>
                <a:lnTo>
                  <a:pt x="143337" y="156094"/>
                </a:lnTo>
                <a:lnTo>
                  <a:pt x="136893" y="200606"/>
                </a:lnTo>
                <a:lnTo>
                  <a:pt x="122183" y="234142"/>
                </a:lnTo>
                <a:close/>
              </a:path>
              <a:path w="281939" h="337184">
                <a:moveTo>
                  <a:pt x="215005" y="320069"/>
                </a:moveTo>
                <a:lnTo>
                  <a:pt x="185737" y="320069"/>
                </a:lnTo>
                <a:lnTo>
                  <a:pt x="185737" y="156094"/>
                </a:lnTo>
                <a:lnTo>
                  <a:pt x="215005" y="156094"/>
                </a:lnTo>
                <a:lnTo>
                  <a:pt x="215005" y="320069"/>
                </a:lnTo>
                <a:close/>
              </a:path>
              <a:path w="281939" h="337184">
                <a:moveTo>
                  <a:pt x="281796" y="336579"/>
                </a:moveTo>
                <a:lnTo>
                  <a:pt x="252528" y="336579"/>
                </a:lnTo>
                <a:lnTo>
                  <a:pt x="252528" y="0"/>
                </a:lnTo>
                <a:lnTo>
                  <a:pt x="281796" y="0"/>
                </a:lnTo>
                <a:lnTo>
                  <a:pt x="281796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62958" y="8908567"/>
            <a:ext cx="285750" cy="337185"/>
          </a:xfrm>
          <a:custGeom>
            <a:avLst/>
            <a:gdLst/>
            <a:ahLst/>
            <a:cxnLst/>
            <a:rect l="l" t="t" r="r" b="b"/>
            <a:pathLst>
              <a:path w="285750" h="337184">
                <a:moveTo>
                  <a:pt x="215380" y="137708"/>
                </a:moveTo>
                <a:lnTo>
                  <a:pt x="186113" y="137708"/>
                </a:lnTo>
                <a:lnTo>
                  <a:pt x="186113" y="9005"/>
                </a:lnTo>
                <a:lnTo>
                  <a:pt x="215380" y="9005"/>
                </a:lnTo>
                <a:lnTo>
                  <a:pt x="215380" y="137708"/>
                </a:lnTo>
                <a:close/>
              </a:path>
              <a:path w="285750" h="337184">
                <a:moveTo>
                  <a:pt x="18010" y="264160"/>
                </a:moveTo>
                <a:lnTo>
                  <a:pt x="0" y="242021"/>
                </a:lnTo>
                <a:lnTo>
                  <a:pt x="47366" y="206533"/>
                </a:lnTo>
                <a:lnTo>
                  <a:pt x="81752" y="165240"/>
                </a:lnTo>
                <a:lnTo>
                  <a:pt x="103686" y="118812"/>
                </a:lnTo>
                <a:lnTo>
                  <a:pt x="113694" y="67916"/>
                </a:lnTo>
                <a:lnTo>
                  <a:pt x="14258" y="67916"/>
                </a:lnTo>
                <a:lnTo>
                  <a:pt x="14258" y="42775"/>
                </a:lnTo>
                <a:lnTo>
                  <a:pt x="144087" y="42775"/>
                </a:lnTo>
                <a:lnTo>
                  <a:pt x="143149" y="67318"/>
                </a:lnTo>
                <a:lnTo>
                  <a:pt x="140241" y="91367"/>
                </a:lnTo>
                <a:lnTo>
                  <a:pt x="135222" y="114854"/>
                </a:lnTo>
                <a:lnTo>
                  <a:pt x="127952" y="137708"/>
                </a:lnTo>
                <a:lnTo>
                  <a:pt x="215380" y="137708"/>
                </a:lnTo>
                <a:lnTo>
                  <a:pt x="215380" y="162473"/>
                </a:lnTo>
                <a:lnTo>
                  <a:pt x="117071" y="162473"/>
                </a:lnTo>
                <a:lnTo>
                  <a:pt x="99587" y="190920"/>
                </a:lnTo>
                <a:lnTo>
                  <a:pt x="77390" y="217538"/>
                </a:lnTo>
                <a:lnTo>
                  <a:pt x="50268" y="242045"/>
                </a:lnTo>
                <a:lnTo>
                  <a:pt x="18010" y="264160"/>
                </a:lnTo>
                <a:close/>
              </a:path>
              <a:path w="285750" h="337184">
                <a:moveTo>
                  <a:pt x="215380" y="319694"/>
                </a:moveTo>
                <a:lnTo>
                  <a:pt x="186113" y="319694"/>
                </a:lnTo>
                <a:lnTo>
                  <a:pt x="186113" y="162473"/>
                </a:lnTo>
                <a:lnTo>
                  <a:pt x="215380" y="162473"/>
                </a:lnTo>
                <a:lnTo>
                  <a:pt x="215380" y="319694"/>
                </a:lnTo>
                <a:close/>
              </a:path>
              <a:path w="285750" h="337184">
                <a:moveTo>
                  <a:pt x="285548" y="336579"/>
                </a:moveTo>
                <a:lnTo>
                  <a:pt x="256280" y="336579"/>
                </a:lnTo>
                <a:lnTo>
                  <a:pt x="256280" y="0"/>
                </a:lnTo>
                <a:lnTo>
                  <a:pt x="285548" y="0"/>
                </a:lnTo>
                <a:lnTo>
                  <a:pt x="285548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912311" y="8908948"/>
            <a:ext cx="621030" cy="337185"/>
          </a:xfrm>
          <a:custGeom>
            <a:avLst/>
            <a:gdLst/>
            <a:ahLst/>
            <a:cxnLst/>
            <a:rect l="l" t="t" r="r" b="b"/>
            <a:pathLst>
              <a:path w="621029" h="337184">
                <a:moveTo>
                  <a:pt x="266026" y="227012"/>
                </a:moveTo>
                <a:lnTo>
                  <a:pt x="33388" y="227012"/>
                </a:lnTo>
                <a:lnTo>
                  <a:pt x="33388" y="251777"/>
                </a:lnTo>
                <a:lnTo>
                  <a:pt x="235267" y="251777"/>
                </a:lnTo>
                <a:lnTo>
                  <a:pt x="235267" y="336575"/>
                </a:lnTo>
                <a:lnTo>
                  <a:pt x="266026" y="336575"/>
                </a:lnTo>
                <a:lnTo>
                  <a:pt x="266026" y="227012"/>
                </a:lnTo>
                <a:close/>
              </a:path>
              <a:path w="621029" h="337184">
                <a:moveTo>
                  <a:pt x="294170" y="110312"/>
                </a:moveTo>
                <a:lnTo>
                  <a:pt x="248069" y="82499"/>
                </a:lnTo>
                <a:lnTo>
                  <a:pt x="231508" y="44272"/>
                </a:lnTo>
                <a:lnTo>
                  <a:pt x="231508" y="36779"/>
                </a:lnTo>
                <a:lnTo>
                  <a:pt x="284416" y="36779"/>
                </a:lnTo>
                <a:lnTo>
                  <a:pt x="284416" y="11633"/>
                </a:lnTo>
                <a:lnTo>
                  <a:pt x="158711" y="11633"/>
                </a:lnTo>
                <a:lnTo>
                  <a:pt x="158711" y="36779"/>
                </a:lnTo>
                <a:lnTo>
                  <a:pt x="201117" y="36779"/>
                </a:lnTo>
                <a:lnTo>
                  <a:pt x="201117" y="42405"/>
                </a:lnTo>
                <a:lnTo>
                  <a:pt x="197815" y="57937"/>
                </a:lnTo>
                <a:lnTo>
                  <a:pt x="188264" y="74104"/>
                </a:lnTo>
                <a:lnTo>
                  <a:pt x="172935" y="89154"/>
                </a:lnTo>
                <a:lnTo>
                  <a:pt x="152336" y="101307"/>
                </a:lnTo>
                <a:lnTo>
                  <a:pt x="131457" y="88988"/>
                </a:lnTo>
                <a:lnTo>
                  <a:pt x="118033" y="75793"/>
                </a:lnTo>
                <a:lnTo>
                  <a:pt x="115887" y="73685"/>
                </a:lnTo>
                <a:lnTo>
                  <a:pt x="106172" y="57467"/>
                </a:lnTo>
                <a:lnTo>
                  <a:pt x="102806" y="42405"/>
                </a:lnTo>
                <a:lnTo>
                  <a:pt x="102806" y="36779"/>
                </a:lnTo>
                <a:lnTo>
                  <a:pt x="145211" y="36779"/>
                </a:lnTo>
                <a:lnTo>
                  <a:pt x="145211" y="11633"/>
                </a:lnTo>
                <a:lnTo>
                  <a:pt x="19875" y="11633"/>
                </a:lnTo>
                <a:lnTo>
                  <a:pt x="19875" y="36779"/>
                </a:lnTo>
                <a:lnTo>
                  <a:pt x="72034" y="36779"/>
                </a:lnTo>
                <a:lnTo>
                  <a:pt x="72034" y="44272"/>
                </a:lnTo>
                <a:lnTo>
                  <a:pt x="67856" y="62306"/>
                </a:lnTo>
                <a:lnTo>
                  <a:pt x="55714" y="80962"/>
                </a:lnTo>
                <a:lnTo>
                  <a:pt x="36258" y="97777"/>
                </a:lnTo>
                <a:lnTo>
                  <a:pt x="10121" y="110312"/>
                </a:lnTo>
                <a:lnTo>
                  <a:pt x="23253" y="133210"/>
                </a:lnTo>
                <a:lnTo>
                  <a:pt x="45910" y="122974"/>
                </a:lnTo>
                <a:lnTo>
                  <a:pt x="64350" y="109283"/>
                </a:lnTo>
                <a:lnTo>
                  <a:pt x="78562" y="93205"/>
                </a:lnTo>
                <a:lnTo>
                  <a:pt x="88544" y="75793"/>
                </a:lnTo>
                <a:lnTo>
                  <a:pt x="98615" y="91605"/>
                </a:lnTo>
                <a:lnTo>
                  <a:pt x="112560" y="106286"/>
                </a:lnTo>
                <a:lnTo>
                  <a:pt x="130441" y="118859"/>
                </a:lnTo>
                <a:lnTo>
                  <a:pt x="152336" y="128333"/>
                </a:lnTo>
                <a:lnTo>
                  <a:pt x="173786" y="119189"/>
                </a:lnTo>
                <a:lnTo>
                  <a:pt x="191401" y="106984"/>
                </a:lnTo>
                <a:lnTo>
                  <a:pt x="196837" y="101307"/>
                </a:lnTo>
                <a:lnTo>
                  <a:pt x="205155" y="92608"/>
                </a:lnTo>
                <a:lnTo>
                  <a:pt x="214998" y="76923"/>
                </a:lnTo>
                <a:lnTo>
                  <a:pt x="225044" y="94576"/>
                </a:lnTo>
                <a:lnTo>
                  <a:pt x="239395" y="110413"/>
                </a:lnTo>
                <a:lnTo>
                  <a:pt x="257949" y="123571"/>
                </a:lnTo>
                <a:lnTo>
                  <a:pt x="280670" y="133210"/>
                </a:lnTo>
                <a:lnTo>
                  <a:pt x="294170" y="110312"/>
                </a:lnTo>
                <a:close/>
              </a:path>
              <a:path w="621029" h="337184">
                <a:moveTo>
                  <a:pt x="305435" y="166230"/>
                </a:moveTo>
                <a:lnTo>
                  <a:pt x="167716" y="166230"/>
                </a:lnTo>
                <a:lnTo>
                  <a:pt x="167716" y="132461"/>
                </a:lnTo>
                <a:lnTo>
                  <a:pt x="136575" y="132461"/>
                </a:lnTo>
                <a:lnTo>
                  <a:pt x="136575" y="166230"/>
                </a:lnTo>
                <a:lnTo>
                  <a:pt x="0" y="166230"/>
                </a:lnTo>
                <a:lnTo>
                  <a:pt x="0" y="190995"/>
                </a:lnTo>
                <a:lnTo>
                  <a:pt x="305435" y="190995"/>
                </a:lnTo>
                <a:lnTo>
                  <a:pt x="305435" y="166230"/>
                </a:lnTo>
                <a:close/>
              </a:path>
              <a:path w="621029" h="337184">
                <a:moveTo>
                  <a:pt x="555332" y="238645"/>
                </a:moveTo>
                <a:lnTo>
                  <a:pt x="520369" y="216522"/>
                </a:lnTo>
                <a:lnTo>
                  <a:pt x="491731" y="184048"/>
                </a:lnTo>
                <a:lnTo>
                  <a:pt x="480161" y="160604"/>
                </a:lnTo>
                <a:lnTo>
                  <a:pt x="472376" y="144830"/>
                </a:lnTo>
                <a:lnTo>
                  <a:pt x="465277" y="102438"/>
                </a:lnTo>
                <a:lnTo>
                  <a:pt x="465277" y="59664"/>
                </a:lnTo>
                <a:lnTo>
                  <a:pt x="544449" y="59664"/>
                </a:lnTo>
                <a:lnTo>
                  <a:pt x="544449" y="34150"/>
                </a:lnTo>
                <a:lnTo>
                  <a:pt x="356463" y="34150"/>
                </a:lnTo>
                <a:lnTo>
                  <a:pt x="356463" y="59664"/>
                </a:lnTo>
                <a:lnTo>
                  <a:pt x="434505" y="59664"/>
                </a:lnTo>
                <a:lnTo>
                  <a:pt x="434505" y="102438"/>
                </a:lnTo>
                <a:lnTo>
                  <a:pt x="427355" y="146329"/>
                </a:lnTo>
                <a:lnTo>
                  <a:pt x="408012" y="187896"/>
                </a:lnTo>
                <a:lnTo>
                  <a:pt x="379577" y="222846"/>
                </a:lnTo>
                <a:lnTo>
                  <a:pt x="345198" y="246900"/>
                </a:lnTo>
                <a:lnTo>
                  <a:pt x="363220" y="271665"/>
                </a:lnTo>
                <a:lnTo>
                  <a:pt x="390740" y="252996"/>
                </a:lnTo>
                <a:lnTo>
                  <a:pt x="415137" y="227253"/>
                </a:lnTo>
                <a:lnTo>
                  <a:pt x="435241" y="195948"/>
                </a:lnTo>
                <a:lnTo>
                  <a:pt x="449897" y="160604"/>
                </a:lnTo>
                <a:lnTo>
                  <a:pt x="464985" y="193598"/>
                </a:lnTo>
                <a:lnTo>
                  <a:pt x="485394" y="222554"/>
                </a:lnTo>
                <a:lnTo>
                  <a:pt x="510095" y="246240"/>
                </a:lnTo>
                <a:lnTo>
                  <a:pt x="538073" y="263410"/>
                </a:lnTo>
                <a:lnTo>
                  <a:pt x="555332" y="238645"/>
                </a:lnTo>
                <a:close/>
              </a:path>
              <a:path w="621029" h="337184">
                <a:moveTo>
                  <a:pt x="620623" y="0"/>
                </a:moveTo>
                <a:lnTo>
                  <a:pt x="589851" y="0"/>
                </a:lnTo>
                <a:lnTo>
                  <a:pt x="589851" y="336207"/>
                </a:lnTo>
                <a:lnTo>
                  <a:pt x="620623" y="336207"/>
                </a:lnTo>
                <a:lnTo>
                  <a:pt x="620623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640999" y="8918346"/>
            <a:ext cx="234315" cy="120650"/>
          </a:xfrm>
          <a:custGeom>
            <a:avLst/>
            <a:gdLst/>
            <a:ahLst/>
            <a:cxnLst/>
            <a:rect l="l" t="t" r="r" b="b"/>
            <a:pathLst>
              <a:path w="234314" h="120650">
                <a:moveTo>
                  <a:pt x="233768" y="99060"/>
                </a:moveTo>
                <a:lnTo>
                  <a:pt x="31140" y="99060"/>
                </a:lnTo>
                <a:lnTo>
                  <a:pt x="31140" y="69850"/>
                </a:lnTo>
                <a:lnTo>
                  <a:pt x="227761" y="69850"/>
                </a:lnTo>
                <a:lnTo>
                  <a:pt x="227761" y="49530"/>
                </a:lnTo>
                <a:lnTo>
                  <a:pt x="227761" y="21590"/>
                </a:lnTo>
                <a:lnTo>
                  <a:pt x="227761" y="0"/>
                </a:lnTo>
                <a:lnTo>
                  <a:pt x="0" y="0"/>
                </a:lnTo>
                <a:lnTo>
                  <a:pt x="0" y="21590"/>
                </a:lnTo>
                <a:lnTo>
                  <a:pt x="197370" y="21590"/>
                </a:lnTo>
                <a:lnTo>
                  <a:pt x="197370" y="49530"/>
                </a:lnTo>
                <a:lnTo>
                  <a:pt x="749" y="49530"/>
                </a:lnTo>
                <a:lnTo>
                  <a:pt x="749" y="69850"/>
                </a:lnTo>
                <a:lnTo>
                  <a:pt x="749" y="99060"/>
                </a:lnTo>
                <a:lnTo>
                  <a:pt x="749" y="120650"/>
                </a:lnTo>
                <a:lnTo>
                  <a:pt x="233768" y="120650"/>
                </a:lnTo>
                <a:lnTo>
                  <a:pt x="233768" y="9906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02721" y="9065044"/>
            <a:ext cx="305435" cy="175895"/>
          </a:xfrm>
          <a:custGeom>
            <a:avLst/>
            <a:gdLst/>
            <a:ahLst/>
            <a:cxnLst/>
            <a:rect l="l" t="t" r="r" b="b"/>
            <a:pathLst>
              <a:path w="305435" h="175895">
                <a:moveTo>
                  <a:pt x="277672" y="153022"/>
                </a:moveTo>
                <a:lnTo>
                  <a:pt x="67538" y="153022"/>
                </a:lnTo>
                <a:lnTo>
                  <a:pt x="67538" y="122542"/>
                </a:lnTo>
                <a:lnTo>
                  <a:pt x="267169" y="122542"/>
                </a:lnTo>
                <a:lnTo>
                  <a:pt x="267169" y="100952"/>
                </a:lnTo>
                <a:lnTo>
                  <a:pt x="267169" y="73012"/>
                </a:lnTo>
                <a:lnTo>
                  <a:pt x="267169" y="50152"/>
                </a:lnTo>
                <a:lnTo>
                  <a:pt x="36398" y="50152"/>
                </a:lnTo>
                <a:lnTo>
                  <a:pt x="36398" y="73012"/>
                </a:lnTo>
                <a:lnTo>
                  <a:pt x="236766" y="73012"/>
                </a:lnTo>
                <a:lnTo>
                  <a:pt x="236766" y="100952"/>
                </a:lnTo>
                <a:lnTo>
                  <a:pt x="37147" y="100952"/>
                </a:lnTo>
                <a:lnTo>
                  <a:pt x="37147" y="122542"/>
                </a:lnTo>
                <a:lnTo>
                  <a:pt x="37147" y="153022"/>
                </a:lnTo>
                <a:lnTo>
                  <a:pt x="37147" y="175882"/>
                </a:lnTo>
                <a:lnTo>
                  <a:pt x="277672" y="175882"/>
                </a:lnTo>
                <a:lnTo>
                  <a:pt x="277672" y="153022"/>
                </a:lnTo>
                <a:close/>
              </a:path>
              <a:path w="305435" h="175895">
                <a:moveTo>
                  <a:pt x="305066" y="0"/>
                </a:moveTo>
                <a:lnTo>
                  <a:pt x="0" y="0"/>
                </a:lnTo>
                <a:lnTo>
                  <a:pt x="0" y="23266"/>
                </a:lnTo>
                <a:lnTo>
                  <a:pt x="305066" y="23266"/>
                </a:lnTo>
                <a:lnTo>
                  <a:pt x="305066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52834" y="8932316"/>
            <a:ext cx="305435" cy="269875"/>
          </a:xfrm>
          <a:custGeom>
            <a:avLst/>
            <a:gdLst/>
            <a:ahLst/>
            <a:cxnLst/>
            <a:rect l="l" t="t" r="r" b="b"/>
            <a:pathLst>
              <a:path w="305435" h="269875">
                <a:moveTo>
                  <a:pt x="305066" y="244551"/>
                </a:moveTo>
                <a:lnTo>
                  <a:pt x="167728" y="244551"/>
                </a:lnTo>
                <a:lnTo>
                  <a:pt x="167728" y="172720"/>
                </a:lnTo>
                <a:lnTo>
                  <a:pt x="268287" y="172720"/>
                </a:lnTo>
                <a:lnTo>
                  <a:pt x="268287" y="147358"/>
                </a:lnTo>
                <a:lnTo>
                  <a:pt x="268287" y="85445"/>
                </a:lnTo>
                <a:lnTo>
                  <a:pt x="238277" y="85445"/>
                </a:lnTo>
                <a:lnTo>
                  <a:pt x="238277" y="147320"/>
                </a:lnTo>
                <a:lnTo>
                  <a:pt x="66421" y="147320"/>
                </a:lnTo>
                <a:lnTo>
                  <a:pt x="66421" y="85090"/>
                </a:lnTo>
                <a:lnTo>
                  <a:pt x="268287" y="85090"/>
                </a:lnTo>
                <a:lnTo>
                  <a:pt x="268287" y="60312"/>
                </a:lnTo>
                <a:lnTo>
                  <a:pt x="268287" y="59690"/>
                </a:lnTo>
                <a:lnTo>
                  <a:pt x="268287" y="266"/>
                </a:lnTo>
                <a:lnTo>
                  <a:pt x="238277" y="266"/>
                </a:lnTo>
                <a:lnTo>
                  <a:pt x="238277" y="59690"/>
                </a:lnTo>
                <a:lnTo>
                  <a:pt x="66421" y="59690"/>
                </a:lnTo>
                <a:lnTo>
                  <a:pt x="66421" y="0"/>
                </a:lnTo>
                <a:lnTo>
                  <a:pt x="36029" y="0"/>
                </a:lnTo>
                <a:lnTo>
                  <a:pt x="36029" y="59690"/>
                </a:lnTo>
                <a:lnTo>
                  <a:pt x="36029" y="85090"/>
                </a:lnTo>
                <a:lnTo>
                  <a:pt x="36029" y="147320"/>
                </a:lnTo>
                <a:lnTo>
                  <a:pt x="36029" y="172720"/>
                </a:lnTo>
                <a:lnTo>
                  <a:pt x="136588" y="172720"/>
                </a:lnTo>
                <a:lnTo>
                  <a:pt x="136588" y="244551"/>
                </a:lnTo>
                <a:lnTo>
                  <a:pt x="0" y="244551"/>
                </a:lnTo>
                <a:lnTo>
                  <a:pt x="0" y="269684"/>
                </a:lnTo>
                <a:lnTo>
                  <a:pt x="305066" y="269684"/>
                </a:lnTo>
                <a:lnTo>
                  <a:pt x="305066" y="24455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14939" y="8908943"/>
            <a:ext cx="280035" cy="332105"/>
          </a:xfrm>
          <a:custGeom>
            <a:avLst/>
            <a:gdLst/>
            <a:ahLst/>
            <a:cxnLst/>
            <a:rect l="l" t="t" r="r" b="b"/>
            <a:pathLst>
              <a:path w="280035" h="332104">
                <a:moveTo>
                  <a:pt x="267162" y="73919"/>
                </a:moveTo>
                <a:lnTo>
                  <a:pt x="237519" y="73919"/>
                </a:lnTo>
                <a:lnTo>
                  <a:pt x="237519" y="0"/>
                </a:lnTo>
                <a:lnTo>
                  <a:pt x="267162" y="0"/>
                </a:lnTo>
                <a:lnTo>
                  <a:pt x="267162" y="73919"/>
                </a:lnTo>
                <a:close/>
              </a:path>
              <a:path w="280035" h="332104">
                <a:moveTo>
                  <a:pt x="191366" y="171103"/>
                </a:moveTo>
                <a:lnTo>
                  <a:pt x="162473" y="171103"/>
                </a:lnTo>
                <a:lnTo>
                  <a:pt x="162473" y="6003"/>
                </a:lnTo>
                <a:lnTo>
                  <a:pt x="191366" y="6003"/>
                </a:lnTo>
                <a:lnTo>
                  <a:pt x="191366" y="73919"/>
                </a:lnTo>
                <a:lnTo>
                  <a:pt x="267162" y="73919"/>
                </a:lnTo>
                <a:lnTo>
                  <a:pt x="267162" y="98684"/>
                </a:lnTo>
                <a:lnTo>
                  <a:pt x="191366" y="98684"/>
                </a:lnTo>
                <a:lnTo>
                  <a:pt x="191366" y="171103"/>
                </a:lnTo>
                <a:close/>
              </a:path>
              <a:path w="280035" h="332104">
                <a:moveTo>
                  <a:pt x="267162" y="172604"/>
                </a:moveTo>
                <a:lnTo>
                  <a:pt x="237519" y="172604"/>
                </a:lnTo>
                <a:lnTo>
                  <a:pt x="237519" y="98684"/>
                </a:lnTo>
                <a:lnTo>
                  <a:pt x="267162" y="98684"/>
                </a:lnTo>
                <a:lnTo>
                  <a:pt x="267162" y="172604"/>
                </a:lnTo>
                <a:close/>
              </a:path>
              <a:path w="280035" h="332104">
                <a:moveTo>
                  <a:pt x="21012" y="153843"/>
                </a:moveTo>
                <a:lnTo>
                  <a:pt x="0" y="153843"/>
                </a:lnTo>
                <a:lnTo>
                  <a:pt x="0" y="19136"/>
                </a:lnTo>
                <a:lnTo>
                  <a:pt x="30393" y="19136"/>
                </a:lnTo>
                <a:lnTo>
                  <a:pt x="30393" y="128327"/>
                </a:lnTo>
                <a:lnTo>
                  <a:pt x="139248" y="128327"/>
                </a:lnTo>
                <a:lnTo>
                  <a:pt x="141085" y="143712"/>
                </a:lnTo>
                <a:lnTo>
                  <a:pt x="109185" y="148936"/>
                </a:lnTo>
                <a:lnTo>
                  <a:pt x="79219" y="152014"/>
                </a:lnTo>
                <a:lnTo>
                  <a:pt x="50169" y="153474"/>
                </a:lnTo>
                <a:lnTo>
                  <a:pt x="21012" y="153843"/>
                </a:lnTo>
                <a:close/>
              </a:path>
              <a:path w="280035" h="332104">
                <a:moveTo>
                  <a:pt x="139248" y="128327"/>
                </a:moveTo>
                <a:lnTo>
                  <a:pt x="30393" y="128327"/>
                </a:lnTo>
                <a:lnTo>
                  <a:pt x="56190" y="127700"/>
                </a:lnTo>
                <a:lnTo>
                  <a:pt x="82268" y="126123"/>
                </a:lnTo>
                <a:lnTo>
                  <a:pt x="109332" y="123209"/>
                </a:lnTo>
                <a:lnTo>
                  <a:pt x="138083" y="118572"/>
                </a:lnTo>
                <a:lnTo>
                  <a:pt x="139248" y="128327"/>
                </a:lnTo>
                <a:close/>
              </a:path>
              <a:path w="280035" h="332104">
                <a:moveTo>
                  <a:pt x="279919" y="331701"/>
                </a:moveTo>
                <a:lnTo>
                  <a:pt x="45777" y="331701"/>
                </a:lnTo>
                <a:lnTo>
                  <a:pt x="45777" y="246524"/>
                </a:lnTo>
                <a:lnTo>
                  <a:pt x="236393" y="246524"/>
                </a:lnTo>
                <a:lnTo>
                  <a:pt x="236393" y="212378"/>
                </a:lnTo>
                <a:lnTo>
                  <a:pt x="45027" y="212378"/>
                </a:lnTo>
                <a:lnTo>
                  <a:pt x="45027" y="187989"/>
                </a:lnTo>
                <a:lnTo>
                  <a:pt x="267162" y="187989"/>
                </a:lnTo>
                <a:lnTo>
                  <a:pt x="267162" y="269413"/>
                </a:lnTo>
                <a:lnTo>
                  <a:pt x="76171" y="269413"/>
                </a:lnTo>
                <a:lnTo>
                  <a:pt x="76171" y="306936"/>
                </a:lnTo>
                <a:lnTo>
                  <a:pt x="279919" y="306936"/>
                </a:lnTo>
                <a:lnTo>
                  <a:pt x="279919" y="33170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48243" y="8920575"/>
            <a:ext cx="304800" cy="325120"/>
          </a:xfrm>
          <a:custGeom>
            <a:avLst/>
            <a:gdLst/>
            <a:ahLst/>
            <a:cxnLst/>
            <a:rect l="l" t="t" r="r" b="b"/>
            <a:pathLst>
              <a:path w="304800" h="325120">
                <a:moveTo>
                  <a:pt x="27766" y="141085"/>
                </a:moveTo>
                <a:lnTo>
                  <a:pt x="15384" y="116320"/>
                </a:lnTo>
                <a:lnTo>
                  <a:pt x="60007" y="104031"/>
                </a:lnTo>
                <a:lnTo>
                  <a:pt x="98544" y="82174"/>
                </a:lnTo>
                <a:lnTo>
                  <a:pt x="125613" y="53000"/>
                </a:lnTo>
                <a:lnTo>
                  <a:pt x="135832" y="18761"/>
                </a:lnTo>
                <a:lnTo>
                  <a:pt x="135832" y="0"/>
                </a:lnTo>
                <a:lnTo>
                  <a:pt x="168102" y="0"/>
                </a:lnTo>
                <a:lnTo>
                  <a:pt x="168102" y="18761"/>
                </a:lnTo>
                <a:lnTo>
                  <a:pt x="178438" y="52526"/>
                </a:lnTo>
                <a:lnTo>
                  <a:pt x="187565" y="62287"/>
                </a:lnTo>
                <a:lnTo>
                  <a:pt x="151967" y="62287"/>
                </a:lnTo>
                <a:lnTo>
                  <a:pt x="131083" y="90588"/>
                </a:lnTo>
                <a:lnTo>
                  <a:pt x="101686" y="113647"/>
                </a:lnTo>
                <a:lnTo>
                  <a:pt x="66380" y="130725"/>
                </a:lnTo>
                <a:lnTo>
                  <a:pt x="27766" y="141085"/>
                </a:lnTo>
                <a:close/>
              </a:path>
              <a:path w="304800" h="325120">
                <a:moveTo>
                  <a:pt x="276542" y="141085"/>
                </a:moveTo>
                <a:lnTo>
                  <a:pt x="238134" y="130673"/>
                </a:lnTo>
                <a:lnTo>
                  <a:pt x="202857" y="113506"/>
                </a:lnTo>
                <a:lnTo>
                  <a:pt x="173279" y="90429"/>
                </a:lnTo>
                <a:lnTo>
                  <a:pt x="151967" y="62287"/>
                </a:lnTo>
                <a:lnTo>
                  <a:pt x="187565" y="62287"/>
                </a:lnTo>
                <a:lnTo>
                  <a:pt x="205765" y="81752"/>
                </a:lnTo>
                <a:lnTo>
                  <a:pt x="244560" y="103873"/>
                </a:lnTo>
                <a:lnTo>
                  <a:pt x="289300" y="116320"/>
                </a:lnTo>
                <a:lnTo>
                  <a:pt x="276542" y="141085"/>
                </a:lnTo>
                <a:close/>
              </a:path>
              <a:path w="304800" h="325120">
                <a:moveTo>
                  <a:pt x="304309" y="202998"/>
                </a:moveTo>
                <a:lnTo>
                  <a:pt x="0" y="202998"/>
                </a:lnTo>
                <a:lnTo>
                  <a:pt x="0" y="177482"/>
                </a:lnTo>
                <a:lnTo>
                  <a:pt x="303934" y="177482"/>
                </a:lnTo>
                <a:lnTo>
                  <a:pt x="304309" y="202998"/>
                </a:lnTo>
                <a:close/>
              </a:path>
              <a:path w="304800" h="325120">
                <a:moveTo>
                  <a:pt x="166601" y="324947"/>
                </a:moveTo>
                <a:lnTo>
                  <a:pt x="135832" y="324947"/>
                </a:lnTo>
                <a:lnTo>
                  <a:pt x="135832" y="202998"/>
                </a:lnTo>
                <a:lnTo>
                  <a:pt x="166601" y="202998"/>
                </a:lnTo>
                <a:lnTo>
                  <a:pt x="166601" y="32494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05931" y="8908948"/>
            <a:ext cx="643255" cy="335280"/>
          </a:xfrm>
          <a:custGeom>
            <a:avLst/>
            <a:gdLst/>
            <a:ahLst/>
            <a:cxnLst/>
            <a:rect l="l" t="t" r="r" b="b"/>
            <a:pathLst>
              <a:path w="643254" h="335279">
                <a:moveTo>
                  <a:pt x="175602" y="97929"/>
                </a:moveTo>
                <a:lnTo>
                  <a:pt x="168998" y="66052"/>
                </a:lnTo>
                <a:lnTo>
                  <a:pt x="153428" y="45034"/>
                </a:lnTo>
                <a:lnTo>
                  <a:pt x="150660" y="41275"/>
                </a:lnTo>
                <a:lnTo>
                  <a:pt x="145592" y="38366"/>
                </a:lnTo>
                <a:lnTo>
                  <a:pt x="145592" y="97929"/>
                </a:lnTo>
                <a:lnTo>
                  <a:pt x="141198" y="119341"/>
                </a:lnTo>
                <a:lnTo>
                  <a:pt x="129032" y="136067"/>
                </a:lnTo>
                <a:lnTo>
                  <a:pt x="110604" y="146951"/>
                </a:lnTo>
                <a:lnTo>
                  <a:pt x="87426" y="150837"/>
                </a:lnTo>
                <a:lnTo>
                  <a:pt x="64363" y="146951"/>
                </a:lnTo>
                <a:lnTo>
                  <a:pt x="46202" y="136067"/>
                </a:lnTo>
                <a:lnTo>
                  <a:pt x="34290" y="119341"/>
                </a:lnTo>
                <a:lnTo>
                  <a:pt x="30022" y="97929"/>
                </a:lnTo>
                <a:lnTo>
                  <a:pt x="34290" y="76682"/>
                </a:lnTo>
                <a:lnTo>
                  <a:pt x="46202" y="59944"/>
                </a:lnTo>
                <a:lnTo>
                  <a:pt x="64363" y="48971"/>
                </a:lnTo>
                <a:lnTo>
                  <a:pt x="87426" y="45034"/>
                </a:lnTo>
                <a:lnTo>
                  <a:pt x="110604" y="48971"/>
                </a:lnTo>
                <a:lnTo>
                  <a:pt x="129032" y="59944"/>
                </a:lnTo>
                <a:lnTo>
                  <a:pt x="141198" y="76682"/>
                </a:lnTo>
                <a:lnTo>
                  <a:pt x="145592" y="97929"/>
                </a:lnTo>
                <a:lnTo>
                  <a:pt x="145592" y="38366"/>
                </a:lnTo>
                <a:lnTo>
                  <a:pt x="122732" y="25222"/>
                </a:lnTo>
                <a:lnTo>
                  <a:pt x="87426" y="19507"/>
                </a:lnTo>
                <a:lnTo>
                  <a:pt x="52400" y="25222"/>
                </a:lnTo>
                <a:lnTo>
                  <a:pt x="24714" y="41275"/>
                </a:lnTo>
                <a:lnTo>
                  <a:pt x="6540" y="66052"/>
                </a:lnTo>
                <a:lnTo>
                  <a:pt x="0" y="97929"/>
                </a:lnTo>
                <a:lnTo>
                  <a:pt x="6540" y="129819"/>
                </a:lnTo>
                <a:lnTo>
                  <a:pt x="24714" y="154597"/>
                </a:lnTo>
                <a:lnTo>
                  <a:pt x="52400" y="170649"/>
                </a:lnTo>
                <a:lnTo>
                  <a:pt x="87426" y="176352"/>
                </a:lnTo>
                <a:lnTo>
                  <a:pt x="122732" y="170649"/>
                </a:lnTo>
                <a:lnTo>
                  <a:pt x="150660" y="154597"/>
                </a:lnTo>
                <a:lnTo>
                  <a:pt x="153428" y="150837"/>
                </a:lnTo>
                <a:lnTo>
                  <a:pt x="168998" y="129819"/>
                </a:lnTo>
                <a:lnTo>
                  <a:pt x="175602" y="97929"/>
                </a:lnTo>
                <a:close/>
              </a:path>
              <a:path w="643254" h="335279">
                <a:moveTo>
                  <a:pt x="268287" y="0"/>
                </a:moveTo>
                <a:lnTo>
                  <a:pt x="237515" y="0"/>
                </a:lnTo>
                <a:lnTo>
                  <a:pt x="237515" y="192112"/>
                </a:lnTo>
                <a:lnTo>
                  <a:pt x="268287" y="192112"/>
                </a:lnTo>
                <a:lnTo>
                  <a:pt x="268287" y="0"/>
                </a:lnTo>
                <a:close/>
              </a:path>
              <a:path w="643254" h="335279">
                <a:moveTo>
                  <a:pt x="298310" y="308444"/>
                </a:moveTo>
                <a:lnTo>
                  <a:pt x="248500" y="274345"/>
                </a:lnTo>
                <a:lnTo>
                  <a:pt x="230759" y="224764"/>
                </a:lnTo>
                <a:lnTo>
                  <a:pt x="230759" y="206756"/>
                </a:lnTo>
                <a:lnTo>
                  <a:pt x="200748" y="206756"/>
                </a:lnTo>
                <a:lnTo>
                  <a:pt x="200748" y="224764"/>
                </a:lnTo>
                <a:lnTo>
                  <a:pt x="197726" y="245529"/>
                </a:lnTo>
                <a:lnTo>
                  <a:pt x="188645" y="267119"/>
                </a:lnTo>
                <a:lnTo>
                  <a:pt x="173520" y="287502"/>
                </a:lnTo>
                <a:lnTo>
                  <a:pt x="152336" y="304685"/>
                </a:lnTo>
                <a:lnTo>
                  <a:pt x="131927" y="288607"/>
                </a:lnTo>
                <a:lnTo>
                  <a:pt x="117741" y="269417"/>
                </a:lnTo>
                <a:lnTo>
                  <a:pt x="117398" y="268947"/>
                </a:lnTo>
                <a:lnTo>
                  <a:pt x="108699" y="247167"/>
                </a:lnTo>
                <a:lnTo>
                  <a:pt x="105816" y="224764"/>
                </a:lnTo>
                <a:lnTo>
                  <a:pt x="105816" y="206756"/>
                </a:lnTo>
                <a:lnTo>
                  <a:pt x="76174" y="206756"/>
                </a:lnTo>
                <a:lnTo>
                  <a:pt x="76174" y="224764"/>
                </a:lnTo>
                <a:lnTo>
                  <a:pt x="71577" y="249339"/>
                </a:lnTo>
                <a:lnTo>
                  <a:pt x="58305" y="273075"/>
                </a:lnTo>
                <a:lnTo>
                  <a:pt x="37071" y="293573"/>
                </a:lnTo>
                <a:lnTo>
                  <a:pt x="8636" y="308444"/>
                </a:lnTo>
                <a:lnTo>
                  <a:pt x="24015" y="331698"/>
                </a:lnTo>
                <a:lnTo>
                  <a:pt x="45999" y="320700"/>
                </a:lnTo>
                <a:lnTo>
                  <a:pt x="64541" y="306184"/>
                </a:lnTo>
                <a:lnTo>
                  <a:pt x="79413" y="288861"/>
                </a:lnTo>
                <a:lnTo>
                  <a:pt x="90424" y="269417"/>
                </a:lnTo>
                <a:lnTo>
                  <a:pt x="99961" y="289699"/>
                </a:lnTo>
                <a:lnTo>
                  <a:pt x="113461" y="307822"/>
                </a:lnTo>
                <a:lnTo>
                  <a:pt x="131114" y="323075"/>
                </a:lnTo>
                <a:lnTo>
                  <a:pt x="153098" y="334708"/>
                </a:lnTo>
                <a:lnTo>
                  <a:pt x="174485" y="322478"/>
                </a:lnTo>
                <a:lnTo>
                  <a:pt x="191973" y="306705"/>
                </a:lnTo>
                <a:lnTo>
                  <a:pt x="193471" y="304685"/>
                </a:lnTo>
                <a:lnTo>
                  <a:pt x="205600" y="288328"/>
                </a:lnTo>
                <a:lnTo>
                  <a:pt x="215379" y="268287"/>
                </a:lnTo>
                <a:lnTo>
                  <a:pt x="226034" y="288378"/>
                </a:lnTo>
                <a:lnTo>
                  <a:pt x="240995" y="306044"/>
                </a:lnTo>
                <a:lnTo>
                  <a:pt x="260019" y="320687"/>
                </a:lnTo>
                <a:lnTo>
                  <a:pt x="282917" y="331698"/>
                </a:lnTo>
                <a:lnTo>
                  <a:pt x="298310" y="308444"/>
                </a:lnTo>
                <a:close/>
              </a:path>
              <a:path w="643254" h="335279">
                <a:moveTo>
                  <a:pt x="611619" y="113690"/>
                </a:moveTo>
                <a:lnTo>
                  <a:pt x="602322" y="75565"/>
                </a:lnTo>
                <a:lnTo>
                  <a:pt x="582358" y="52755"/>
                </a:lnTo>
                <a:lnTo>
                  <a:pt x="582358" y="113690"/>
                </a:lnTo>
                <a:lnTo>
                  <a:pt x="575310" y="141566"/>
                </a:lnTo>
                <a:lnTo>
                  <a:pt x="555802" y="162991"/>
                </a:lnTo>
                <a:lnTo>
                  <a:pt x="526313" y="176745"/>
                </a:lnTo>
                <a:lnTo>
                  <a:pt x="489292" y="181610"/>
                </a:lnTo>
                <a:lnTo>
                  <a:pt x="452437" y="176745"/>
                </a:lnTo>
                <a:lnTo>
                  <a:pt x="422922" y="162991"/>
                </a:lnTo>
                <a:lnTo>
                  <a:pt x="403339" y="141566"/>
                </a:lnTo>
                <a:lnTo>
                  <a:pt x="396240" y="113690"/>
                </a:lnTo>
                <a:lnTo>
                  <a:pt x="403339" y="85991"/>
                </a:lnTo>
                <a:lnTo>
                  <a:pt x="422922" y="64541"/>
                </a:lnTo>
                <a:lnTo>
                  <a:pt x="452437" y="50698"/>
                </a:lnTo>
                <a:lnTo>
                  <a:pt x="489292" y="45783"/>
                </a:lnTo>
                <a:lnTo>
                  <a:pt x="526313" y="50698"/>
                </a:lnTo>
                <a:lnTo>
                  <a:pt x="555802" y="64541"/>
                </a:lnTo>
                <a:lnTo>
                  <a:pt x="575310" y="85991"/>
                </a:lnTo>
                <a:lnTo>
                  <a:pt x="582358" y="113690"/>
                </a:lnTo>
                <a:lnTo>
                  <a:pt x="582358" y="52755"/>
                </a:lnTo>
                <a:lnTo>
                  <a:pt x="576630" y="46202"/>
                </a:lnTo>
                <a:lnTo>
                  <a:pt x="575767" y="45783"/>
                </a:lnTo>
                <a:lnTo>
                  <a:pt x="537857" y="27317"/>
                </a:lnTo>
                <a:lnTo>
                  <a:pt x="489292" y="20637"/>
                </a:lnTo>
                <a:lnTo>
                  <a:pt x="440740" y="27317"/>
                </a:lnTo>
                <a:lnTo>
                  <a:pt x="401967" y="46202"/>
                </a:lnTo>
                <a:lnTo>
                  <a:pt x="376275" y="75565"/>
                </a:lnTo>
                <a:lnTo>
                  <a:pt x="366979" y="113690"/>
                </a:lnTo>
                <a:lnTo>
                  <a:pt x="376275" y="151980"/>
                </a:lnTo>
                <a:lnTo>
                  <a:pt x="401967" y="181330"/>
                </a:lnTo>
                <a:lnTo>
                  <a:pt x="440740" y="200126"/>
                </a:lnTo>
                <a:lnTo>
                  <a:pt x="489292" y="206756"/>
                </a:lnTo>
                <a:lnTo>
                  <a:pt x="537857" y="200126"/>
                </a:lnTo>
                <a:lnTo>
                  <a:pt x="576046" y="181610"/>
                </a:lnTo>
                <a:lnTo>
                  <a:pt x="576630" y="181330"/>
                </a:lnTo>
                <a:lnTo>
                  <a:pt x="602322" y="151980"/>
                </a:lnTo>
                <a:lnTo>
                  <a:pt x="611619" y="113690"/>
                </a:lnTo>
                <a:close/>
              </a:path>
              <a:path w="643254" h="335279">
                <a:moveTo>
                  <a:pt x="642759" y="266039"/>
                </a:moveTo>
                <a:lnTo>
                  <a:pt x="336956" y="266039"/>
                </a:lnTo>
                <a:lnTo>
                  <a:pt x="336956" y="291553"/>
                </a:lnTo>
                <a:lnTo>
                  <a:pt x="642759" y="291553"/>
                </a:lnTo>
                <a:lnTo>
                  <a:pt x="642759" y="26603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35001" y="8908567"/>
            <a:ext cx="31115" cy="81280"/>
          </a:xfrm>
          <a:custGeom>
            <a:avLst/>
            <a:gdLst/>
            <a:ahLst/>
            <a:cxnLst/>
            <a:rect l="l" t="t" r="r" b="b"/>
            <a:pathLst>
              <a:path w="31115" h="81279">
                <a:moveTo>
                  <a:pt x="30768" y="80673"/>
                </a:moveTo>
                <a:lnTo>
                  <a:pt x="0" y="80673"/>
                </a:lnTo>
                <a:lnTo>
                  <a:pt x="0" y="0"/>
                </a:lnTo>
                <a:lnTo>
                  <a:pt x="30768" y="0"/>
                </a:lnTo>
                <a:lnTo>
                  <a:pt x="30768" y="80673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01980" y="8941206"/>
            <a:ext cx="264160" cy="304800"/>
          </a:xfrm>
          <a:custGeom>
            <a:avLst/>
            <a:gdLst/>
            <a:ahLst/>
            <a:cxnLst/>
            <a:rect l="l" t="t" r="r" b="b"/>
            <a:pathLst>
              <a:path w="264159" h="304800">
                <a:moveTo>
                  <a:pt x="263779" y="48260"/>
                </a:moveTo>
                <a:lnTo>
                  <a:pt x="153085" y="48260"/>
                </a:lnTo>
                <a:lnTo>
                  <a:pt x="153085" y="25400"/>
                </a:lnTo>
                <a:lnTo>
                  <a:pt x="153085" y="0"/>
                </a:lnTo>
                <a:lnTo>
                  <a:pt x="122694" y="0"/>
                </a:lnTo>
                <a:lnTo>
                  <a:pt x="122694" y="25400"/>
                </a:lnTo>
                <a:lnTo>
                  <a:pt x="122694" y="48260"/>
                </a:lnTo>
                <a:lnTo>
                  <a:pt x="122694" y="73660"/>
                </a:lnTo>
                <a:lnTo>
                  <a:pt x="122694" y="140970"/>
                </a:lnTo>
                <a:lnTo>
                  <a:pt x="122694" y="166370"/>
                </a:lnTo>
                <a:lnTo>
                  <a:pt x="122694" y="194310"/>
                </a:lnTo>
                <a:lnTo>
                  <a:pt x="30022" y="194310"/>
                </a:lnTo>
                <a:lnTo>
                  <a:pt x="30022" y="25400"/>
                </a:lnTo>
                <a:lnTo>
                  <a:pt x="122694" y="25400"/>
                </a:lnTo>
                <a:lnTo>
                  <a:pt x="122694" y="0"/>
                </a:lnTo>
                <a:lnTo>
                  <a:pt x="0" y="0"/>
                </a:lnTo>
                <a:lnTo>
                  <a:pt x="0" y="25400"/>
                </a:lnTo>
                <a:lnTo>
                  <a:pt x="0" y="194310"/>
                </a:lnTo>
                <a:lnTo>
                  <a:pt x="0" y="218440"/>
                </a:lnTo>
                <a:lnTo>
                  <a:pt x="153085" y="218440"/>
                </a:lnTo>
                <a:lnTo>
                  <a:pt x="153085" y="194310"/>
                </a:lnTo>
                <a:lnTo>
                  <a:pt x="153085" y="166370"/>
                </a:lnTo>
                <a:lnTo>
                  <a:pt x="233019" y="166370"/>
                </a:lnTo>
                <a:lnTo>
                  <a:pt x="233019" y="304698"/>
                </a:lnTo>
                <a:lnTo>
                  <a:pt x="263779" y="304698"/>
                </a:lnTo>
                <a:lnTo>
                  <a:pt x="263779" y="166370"/>
                </a:lnTo>
                <a:lnTo>
                  <a:pt x="263779" y="165862"/>
                </a:lnTo>
                <a:lnTo>
                  <a:pt x="263779" y="140970"/>
                </a:lnTo>
                <a:lnTo>
                  <a:pt x="153085" y="140970"/>
                </a:lnTo>
                <a:lnTo>
                  <a:pt x="153085" y="73660"/>
                </a:lnTo>
                <a:lnTo>
                  <a:pt x="233019" y="73660"/>
                </a:lnTo>
                <a:lnTo>
                  <a:pt x="233019" y="140728"/>
                </a:lnTo>
                <a:lnTo>
                  <a:pt x="263779" y="140728"/>
                </a:lnTo>
                <a:lnTo>
                  <a:pt x="263779" y="73660"/>
                </a:lnTo>
                <a:lnTo>
                  <a:pt x="263779" y="73177"/>
                </a:lnTo>
                <a:lnTo>
                  <a:pt x="263779" y="4826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50744" y="8908567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329"/>
                </a:moveTo>
                <a:lnTo>
                  <a:pt x="232266" y="337329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329"/>
                </a:lnTo>
                <a:close/>
              </a:path>
              <a:path w="263525" h="337820">
                <a:moveTo>
                  <a:pt x="85551" y="260783"/>
                </a:moveTo>
                <a:lnTo>
                  <a:pt x="51130" y="252510"/>
                </a:lnTo>
                <a:lnTo>
                  <a:pt x="24061" y="228935"/>
                </a:lnTo>
                <a:lnTo>
                  <a:pt x="6349" y="191923"/>
                </a:lnTo>
                <a:lnTo>
                  <a:pt x="0" y="143337"/>
                </a:lnTo>
                <a:lnTo>
                  <a:pt x="6349" y="94750"/>
                </a:lnTo>
                <a:lnTo>
                  <a:pt x="24061" y="57738"/>
                </a:lnTo>
                <a:lnTo>
                  <a:pt x="51130" y="34163"/>
                </a:lnTo>
                <a:lnTo>
                  <a:pt x="85551" y="25890"/>
                </a:lnTo>
                <a:lnTo>
                  <a:pt x="119973" y="34163"/>
                </a:lnTo>
                <a:lnTo>
                  <a:pt x="142356" y="53657"/>
                </a:lnTo>
                <a:lnTo>
                  <a:pt x="85551" y="53657"/>
                </a:lnTo>
                <a:lnTo>
                  <a:pt x="62827" y="60018"/>
                </a:lnTo>
                <a:lnTo>
                  <a:pt x="45027" y="78094"/>
                </a:lnTo>
                <a:lnTo>
                  <a:pt x="33418" y="106371"/>
                </a:lnTo>
                <a:lnTo>
                  <a:pt x="29267" y="143337"/>
                </a:lnTo>
                <a:lnTo>
                  <a:pt x="33418" y="180519"/>
                </a:lnTo>
                <a:lnTo>
                  <a:pt x="45027" y="208908"/>
                </a:lnTo>
                <a:lnTo>
                  <a:pt x="62827" y="227024"/>
                </a:lnTo>
                <a:lnTo>
                  <a:pt x="85551" y="233391"/>
                </a:lnTo>
                <a:lnTo>
                  <a:pt x="141926" y="233391"/>
                </a:lnTo>
                <a:lnTo>
                  <a:pt x="119973" y="252510"/>
                </a:lnTo>
                <a:lnTo>
                  <a:pt x="85551" y="260783"/>
                </a:lnTo>
                <a:close/>
              </a:path>
              <a:path w="263525" h="337820">
                <a:moveTo>
                  <a:pt x="141926" y="233391"/>
                </a:moveTo>
                <a:lnTo>
                  <a:pt x="85551" y="233391"/>
                </a:lnTo>
                <a:lnTo>
                  <a:pt x="108059" y="227024"/>
                </a:lnTo>
                <a:lnTo>
                  <a:pt x="125748" y="208908"/>
                </a:lnTo>
                <a:lnTo>
                  <a:pt x="137315" y="180519"/>
                </a:lnTo>
                <a:lnTo>
                  <a:pt x="141460" y="143337"/>
                </a:lnTo>
                <a:lnTo>
                  <a:pt x="137315" y="106371"/>
                </a:lnTo>
                <a:lnTo>
                  <a:pt x="125748" y="78094"/>
                </a:lnTo>
                <a:lnTo>
                  <a:pt x="108059" y="60018"/>
                </a:lnTo>
                <a:lnTo>
                  <a:pt x="85551" y="53657"/>
                </a:lnTo>
                <a:lnTo>
                  <a:pt x="142356" y="53657"/>
                </a:lnTo>
                <a:lnTo>
                  <a:pt x="147042" y="57738"/>
                </a:lnTo>
                <a:lnTo>
                  <a:pt x="164754" y="94750"/>
                </a:lnTo>
                <a:lnTo>
                  <a:pt x="171103" y="143337"/>
                </a:lnTo>
                <a:lnTo>
                  <a:pt x="164754" y="191923"/>
                </a:lnTo>
                <a:lnTo>
                  <a:pt x="147042" y="228935"/>
                </a:lnTo>
                <a:lnTo>
                  <a:pt x="141926" y="23339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24470" y="8920886"/>
            <a:ext cx="229235" cy="114300"/>
          </a:xfrm>
          <a:custGeom>
            <a:avLst/>
            <a:gdLst/>
            <a:ahLst/>
            <a:cxnLst/>
            <a:rect l="l" t="t" r="r" b="b"/>
            <a:pathLst>
              <a:path w="229234" h="114300">
                <a:moveTo>
                  <a:pt x="228879" y="88900"/>
                </a:moveTo>
                <a:lnTo>
                  <a:pt x="30759" y="88900"/>
                </a:lnTo>
                <a:lnTo>
                  <a:pt x="30759" y="0"/>
                </a:lnTo>
                <a:lnTo>
                  <a:pt x="0" y="0"/>
                </a:lnTo>
                <a:lnTo>
                  <a:pt x="0" y="88900"/>
                </a:lnTo>
                <a:lnTo>
                  <a:pt x="0" y="114300"/>
                </a:lnTo>
                <a:lnTo>
                  <a:pt x="228879" y="114300"/>
                </a:lnTo>
                <a:lnTo>
                  <a:pt x="228879" y="8890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83195" y="9080055"/>
            <a:ext cx="305435" cy="157480"/>
          </a:xfrm>
          <a:custGeom>
            <a:avLst/>
            <a:gdLst/>
            <a:ahLst/>
            <a:cxnLst/>
            <a:rect l="l" t="t" r="r" b="b"/>
            <a:pathLst>
              <a:path w="305434" h="157479">
                <a:moveTo>
                  <a:pt x="272034" y="131660"/>
                </a:moveTo>
                <a:lnTo>
                  <a:pt x="69786" y="131660"/>
                </a:lnTo>
                <a:lnTo>
                  <a:pt x="69786" y="58000"/>
                </a:lnTo>
                <a:lnTo>
                  <a:pt x="39014" y="58000"/>
                </a:lnTo>
                <a:lnTo>
                  <a:pt x="39014" y="131660"/>
                </a:lnTo>
                <a:lnTo>
                  <a:pt x="39014" y="157060"/>
                </a:lnTo>
                <a:lnTo>
                  <a:pt x="272034" y="157060"/>
                </a:lnTo>
                <a:lnTo>
                  <a:pt x="272034" y="131660"/>
                </a:lnTo>
                <a:close/>
              </a:path>
              <a:path w="305434" h="157479">
                <a:moveTo>
                  <a:pt x="305054" y="0"/>
                </a:moveTo>
                <a:lnTo>
                  <a:pt x="0" y="0"/>
                </a:lnTo>
                <a:lnTo>
                  <a:pt x="0" y="24765"/>
                </a:lnTo>
                <a:lnTo>
                  <a:pt x="305054" y="24765"/>
                </a:lnTo>
                <a:lnTo>
                  <a:pt x="305054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47113" y="8942476"/>
            <a:ext cx="154305" cy="217170"/>
          </a:xfrm>
          <a:custGeom>
            <a:avLst/>
            <a:gdLst/>
            <a:ahLst/>
            <a:cxnLst/>
            <a:rect l="l" t="t" r="r" b="b"/>
            <a:pathLst>
              <a:path w="154304" h="217170">
                <a:moveTo>
                  <a:pt x="154216" y="0"/>
                </a:moveTo>
                <a:lnTo>
                  <a:pt x="0" y="0"/>
                </a:lnTo>
                <a:lnTo>
                  <a:pt x="0" y="24130"/>
                </a:lnTo>
                <a:lnTo>
                  <a:pt x="0" y="191770"/>
                </a:lnTo>
                <a:lnTo>
                  <a:pt x="0" y="217170"/>
                </a:lnTo>
                <a:lnTo>
                  <a:pt x="154216" y="217170"/>
                </a:lnTo>
                <a:lnTo>
                  <a:pt x="154216" y="192354"/>
                </a:lnTo>
                <a:lnTo>
                  <a:pt x="154216" y="191770"/>
                </a:lnTo>
                <a:lnTo>
                  <a:pt x="154216" y="24638"/>
                </a:lnTo>
                <a:lnTo>
                  <a:pt x="124206" y="24638"/>
                </a:lnTo>
                <a:lnTo>
                  <a:pt x="124206" y="191770"/>
                </a:lnTo>
                <a:lnTo>
                  <a:pt x="30022" y="191770"/>
                </a:lnTo>
                <a:lnTo>
                  <a:pt x="30022" y="24130"/>
                </a:lnTo>
                <a:lnTo>
                  <a:pt x="154216" y="24130"/>
                </a:lnTo>
                <a:lnTo>
                  <a:pt x="154216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61743" y="8908580"/>
            <a:ext cx="393065" cy="337820"/>
          </a:xfrm>
          <a:custGeom>
            <a:avLst/>
            <a:gdLst/>
            <a:ahLst/>
            <a:cxnLst/>
            <a:rect l="l" t="t" r="r" b="b"/>
            <a:pathLst>
              <a:path w="393065" h="337820">
                <a:moveTo>
                  <a:pt x="86309" y="134226"/>
                </a:moveTo>
                <a:lnTo>
                  <a:pt x="30772" y="134226"/>
                </a:lnTo>
                <a:lnTo>
                  <a:pt x="30772" y="876"/>
                </a:lnTo>
                <a:lnTo>
                  <a:pt x="0" y="876"/>
                </a:lnTo>
                <a:lnTo>
                  <a:pt x="0" y="134226"/>
                </a:lnTo>
                <a:lnTo>
                  <a:pt x="0" y="159626"/>
                </a:lnTo>
                <a:lnTo>
                  <a:pt x="0" y="336156"/>
                </a:lnTo>
                <a:lnTo>
                  <a:pt x="30772" y="336156"/>
                </a:lnTo>
                <a:lnTo>
                  <a:pt x="30772" y="159626"/>
                </a:lnTo>
                <a:lnTo>
                  <a:pt x="86309" y="159626"/>
                </a:lnTo>
                <a:lnTo>
                  <a:pt x="86309" y="134226"/>
                </a:lnTo>
                <a:close/>
              </a:path>
              <a:path w="393065" h="337820">
                <a:moveTo>
                  <a:pt x="300558" y="143332"/>
                </a:moveTo>
                <a:lnTo>
                  <a:pt x="294208" y="94742"/>
                </a:lnTo>
                <a:lnTo>
                  <a:pt x="276504" y="57734"/>
                </a:lnTo>
                <a:lnTo>
                  <a:pt x="271818" y="53657"/>
                </a:lnTo>
                <a:lnTo>
                  <a:pt x="270916" y="52882"/>
                </a:lnTo>
                <a:lnTo>
                  <a:pt x="270916" y="143332"/>
                </a:lnTo>
                <a:lnTo>
                  <a:pt x="266776" y="180517"/>
                </a:lnTo>
                <a:lnTo>
                  <a:pt x="255206" y="208902"/>
                </a:lnTo>
                <a:lnTo>
                  <a:pt x="237515" y="227025"/>
                </a:lnTo>
                <a:lnTo>
                  <a:pt x="215011" y="233387"/>
                </a:lnTo>
                <a:lnTo>
                  <a:pt x="192278" y="227025"/>
                </a:lnTo>
                <a:lnTo>
                  <a:pt x="174485" y="208902"/>
                </a:lnTo>
                <a:lnTo>
                  <a:pt x="162877" y="180517"/>
                </a:lnTo>
                <a:lnTo>
                  <a:pt x="158724" y="143332"/>
                </a:lnTo>
                <a:lnTo>
                  <a:pt x="162877" y="106362"/>
                </a:lnTo>
                <a:lnTo>
                  <a:pt x="174485" y="78092"/>
                </a:lnTo>
                <a:lnTo>
                  <a:pt x="192278" y="60007"/>
                </a:lnTo>
                <a:lnTo>
                  <a:pt x="215011" y="53657"/>
                </a:lnTo>
                <a:lnTo>
                  <a:pt x="237515" y="60007"/>
                </a:lnTo>
                <a:lnTo>
                  <a:pt x="255206" y="78092"/>
                </a:lnTo>
                <a:lnTo>
                  <a:pt x="266776" y="106362"/>
                </a:lnTo>
                <a:lnTo>
                  <a:pt x="270916" y="143332"/>
                </a:lnTo>
                <a:lnTo>
                  <a:pt x="270916" y="52882"/>
                </a:lnTo>
                <a:lnTo>
                  <a:pt x="249428" y="34163"/>
                </a:lnTo>
                <a:lnTo>
                  <a:pt x="215011" y="25882"/>
                </a:lnTo>
                <a:lnTo>
                  <a:pt x="180581" y="34163"/>
                </a:lnTo>
                <a:lnTo>
                  <a:pt x="153517" y="57734"/>
                </a:lnTo>
                <a:lnTo>
                  <a:pt x="135801" y="94742"/>
                </a:lnTo>
                <a:lnTo>
                  <a:pt x="129451" y="143332"/>
                </a:lnTo>
                <a:lnTo>
                  <a:pt x="135801" y="191922"/>
                </a:lnTo>
                <a:lnTo>
                  <a:pt x="153517" y="228930"/>
                </a:lnTo>
                <a:lnTo>
                  <a:pt x="180581" y="252501"/>
                </a:lnTo>
                <a:lnTo>
                  <a:pt x="215011" y="260781"/>
                </a:lnTo>
                <a:lnTo>
                  <a:pt x="249428" y="252501"/>
                </a:lnTo>
                <a:lnTo>
                  <a:pt x="271386" y="233387"/>
                </a:lnTo>
                <a:lnTo>
                  <a:pt x="276504" y="228930"/>
                </a:lnTo>
                <a:lnTo>
                  <a:pt x="294208" y="191922"/>
                </a:lnTo>
                <a:lnTo>
                  <a:pt x="300558" y="143332"/>
                </a:lnTo>
                <a:close/>
              </a:path>
              <a:path w="393065" h="337820">
                <a:moveTo>
                  <a:pt x="392493" y="0"/>
                </a:moveTo>
                <a:lnTo>
                  <a:pt x="361721" y="0"/>
                </a:lnTo>
                <a:lnTo>
                  <a:pt x="361721" y="337324"/>
                </a:lnTo>
                <a:lnTo>
                  <a:pt x="392493" y="337324"/>
                </a:lnTo>
                <a:lnTo>
                  <a:pt x="392493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920656" y="8908943"/>
            <a:ext cx="290830" cy="336550"/>
          </a:xfrm>
          <a:custGeom>
            <a:avLst/>
            <a:gdLst/>
            <a:ahLst/>
            <a:cxnLst/>
            <a:rect l="l" t="t" r="r" b="b"/>
            <a:pathLst>
              <a:path w="290829" h="336550">
                <a:moveTo>
                  <a:pt x="225136" y="318568"/>
                </a:moveTo>
                <a:lnTo>
                  <a:pt x="196244" y="318568"/>
                </a:lnTo>
                <a:lnTo>
                  <a:pt x="196244" y="154969"/>
                </a:lnTo>
                <a:lnTo>
                  <a:pt x="150466" y="154969"/>
                </a:lnTo>
                <a:lnTo>
                  <a:pt x="150466" y="127952"/>
                </a:lnTo>
                <a:lnTo>
                  <a:pt x="196244" y="127952"/>
                </a:lnTo>
                <a:lnTo>
                  <a:pt x="196244" y="7879"/>
                </a:lnTo>
                <a:lnTo>
                  <a:pt x="225136" y="7879"/>
                </a:lnTo>
                <a:lnTo>
                  <a:pt x="225136" y="318568"/>
                </a:lnTo>
                <a:close/>
              </a:path>
              <a:path w="290829" h="336550">
                <a:moveTo>
                  <a:pt x="160222" y="67165"/>
                </a:moveTo>
                <a:lnTo>
                  <a:pt x="6378" y="67165"/>
                </a:lnTo>
                <a:lnTo>
                  <a:pt x="6378" y="42400"/>
                </a:lnTo>
                <a:lnTo>
                  <a:pt x="160222" y="42400"/>
                </a:lnTo>
                <a:lnTo>
                  <a:pt x="160222" y="67165"/>
                </a:lnTo>
                <a:close/>
              </a:path>
              <a:path w="290829" h="336550">
                <a:moveTo>
                  <a:pt x="3001" y="253278"/>
                </a:moveTo>
                <a:lnTo>
                  <a:pt x="0" y="227763"/>
                </a:lnTo>
                <a:lnTo>
                  <a:pt x="24852" y="227605"/>
                </a:lnTo>
                <a:lnTo>
                  <a:pt x="34145" y="227388"/>
                </a:lnTo>
                <a:lnTo>
                  <a:pt x="34145" y="67165"/>
                </a:lnTo>
                <a:lnTo>
                  <a:pt x="62287" y="67165"/>
                </a:lnTo>
                <a:lnTo>
                  <a:pt x="62287" y="226637"/>
                </a:lnTo>
                <a:lnTo>
                  <a:pt x="168320" y="226637"/>
                </a:lnTo>
                <a:lnTo>
                  <a:pt x="169602" y="242021"/>
                </a:lnTo>
                <a:lnTo>
                  <a:pt x="127741" y="247896"/>
                </a:lnTo>
                <a:lnTo>
                  <a:pt x="83206" y="251308"/>
                </a:lnTo>
                <a:lnTo>
                  <a:pt x="40219" y="252891"/>
                </a:lnTo>
                <a:lnTo>
                  <a:pt x="3001" y="253278"/>
                </a:lnTo>
                <a:close/>
              </a:path>
              <a:path w="290829" h="336550">
                <a:moveTo>
                  <a:pt x="168320" y="226637"/>
                </a:moveTo>
                <a:lnTo>
                  <a:pt x="62287" y="226637"/>
                </a:lnTo>
                <a:lnTo>
                  <a:pt x="83159" y="226027"/>
                </a:lnTo>
                <a:lnTo>
                  <a:pt x="104313" y="225136"/>
                </a:lnTo>
                <a:lnTo>
                  <a:pt x="104313" y="67165"/>
                </a:lnTo>
                <a:lnTo>
                  <a:pt x="132455" y="67165"/>
                </a:lnTo>
                <a:lnTo>
                  <a:pt x="132455" y="223260"/>
                </a:lnTo>
                <a:lnTo>
                  <a:pt x="168039" y="223260"/>
                </a:lnTo>
                <a:lnTo>
                  <a:pt x="168320" y="226637"/>
                </a:lnTo>
                <a:close/>
              </a:path>
              <a:path w="290829" h="336550">
                <a:moveTo>
                  <a:pt x="168039" y="223260"/>
                </a:moveTo>
                <a:lnTo>
                  <a:pt x="132455" y="223260"/>
                </a:lnTo>
                <a:lnTo>
                  <a:pt x="150513" y="221525"/>
                </a:lnTo>
                <a:lnTo>
                  <a:pt x="159313" y="220569"/>
                </a:lnTo>
                <a:lnTo>
                  <a:pt x="167726" y="219508"/>
                </a:lnTo>
                <a:lnTo>
                  <a:pt x="168039" y="223260"/>
                </a:lnTo>
                <a:close/>
              </a:path>
              <a:path w="290829" h="336550">
                <a:moveTo>
                  <a:pt x="290801" y="336204"/>
                </a:moveTo>
                <a:lnTo>
                  <a:pt x="261158" y="336204"/>
                </a:lnTo>
                <a:lnTo>
                  <a:pt x="261158" y="0"/>
                </a:lnTo>
                <a:lnTo>
                  <a:pt x="290801" y="0"/>
                </a:lnTo>
                <a:lnTo>
                  <a:pt x="290801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281624" y="8908567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329"/>
                </a:moveTo>
                <a:lnTo>
                  <a:pt x="232266" y="337329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329"/>
                </a:lnTo>
                <a:close/>
              </a:path>
              <a:path w="263525" h="337820">
                <a:moveTo>
                  <a:pt x="85551" y="260783"/>
                </a:moveTo>
                <a:lnTo>
                  <a:pt x="51130" y="252510"/>
                </a:lnTo>
                <a:lnTo>
                  <a:pt x="24061" y="228935"/>
                </a:lnTo>
                <a:lnTo>
                  <a:pt x="6349" y="191923"/>
                </a:lnTo>
                <a:lnTo>
                  <a:pt x="0" y="143337"/>
                </a:lnTo>
                <a:lnTo>
                  <a:pt x="6349" y="94750"/>
                </a:lnTo>
                <a:lnTo>
                  <a:pt x="24061" y="57738"/>
                </a:lnTo>
                <a:lnTo>
                  <a:pt x="51130" y="34163"/>
                </a:lnTo>
                <a:lnTo>
                  <a:pt x="85551" y="25890"/>
                </a:lnTo>
                <a:lnTo>
                  <a:pt x="119973" y="34163"/>
                </a:lnTo>
                <a:lnTo>
                  <a:pt x="142356" y="53657"/>
                </a:lnTo>
                <a:lnTo>
                  <a:pt x="85551" y="53657"/>
                </a:lnTo>
                <a:lnTo>
                  <a:pt x="62827" y="60018"/>
                </a:lnTo>
                <a:lnTo>
                  <a:pt x="45027" y="78094"/>
                </a:lnTo>
                <a:lnTo>
                  <a:pt x="33418" y="106371"/>
                </a:lnTo>
                <a:lnTo>
                  <a:pt x="29267" y="143337"/>
                </a:lnTo>
                <a:lnTo>
                  <a:pt x="33418" y="180519"/>
                </a:lnTo>
                <a:lnTo>
                  <a:pt x="45027" y="208908"/>
                </a:lnTo>
                <a:lnTo>
                  <a:pt x="62827" y="227024"/>
                </a:lnTo>
                <a:lnTo>
                  <a:pt x="85551" y="233391"/>
                </a:lnTo>
                <a:lnTo>
                  <a:pt x="141926" y="233391"/>
                </a:lnTo>
                <a:lnTo>
                  <a:pt x="119973" y="252510"/>
                </a:lnTo>
                <a:lnTo>
                  <a:pt x="85551" y="260783"/>
                </a:lnTo>
                <a:close/>
              </a:path>
              <a:path w="263525" h="337820">
                <a:moveTo>
                  <a:pt x="141926" y="233391"/>
                </a:moveTo>
                <a:lnTo>
                  <a:pt x="85551" y="233391"/>
                </a:lnTo>
                <a:lnTo>
                  <a:pt x="108059" y="227024"/>
                </a:lnTo>
                <a:lnTo>
                  <a:pt x="125748" y="208908"/>
                </a:lnTo>
                <a:lnTo>
                  <a:pt x="137315" y="180519"/>
                </a:lnTo>
                <a:lnTo>
                  <a:pt x="141460" y="143337"/>
                </a:lnTo>
                <a:lnTo>
                  <a:pt x="137315" y="106371"/>
                </a:lnTo>
                <a:lnTo>
                  <a:pt x="125748" y="78094"/>
                </a:lnTo>
                <a:lnTo>
                  <a:pt x="108059" y="60018"/>
                </a:lnTo>
                <a:lnTo>
                  <a:pt x="85551" y="53657"/>
                </a:lnTo>
                <a:lnTo>
                  <a:pt x="142356" y="53657"/>
                </a:lnTo>
                <a:lnTo>
                  <a:pt x="147042" y="57738"/>
                </a:lnTo>
                <a:lnTo>
                  <a:pt x="164754" y="94750"/>
                </a:lnTo>
                <a:lnTo>
                  <a:pt x="171103" y="143337"/>
                </a:lnTo>
                <a:lnTo>
                  <a:pt x="164754" y="191923"/>
                </a:lnTo>
                <a:lnTo>
                  <a:pt x="147042" y="228935"/>
                </a:lnTo>
                <a:lnTo>
                  <a:pt x="141926" y="23339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614452" y="8908943"/>
            <a:ext cx="275590" cy="336550"/>
          </a:xfrm>
          <a:custGeom>
            <a:avLst/>
            <a:gdLst/>
            <a:ahLst/>
            <a:cxnLst/>
            <a:rect l="l" t="t" r="r" b="b"/>
            <a:pathLst>
              <a:path w="275590" h="336550">
                <a:moveTo>
                  <a:pt x="199245" y="59661"/>
                </a:moveTo>
                <a:lnTo>
                  <a:pt x="11256" y="59661"/>
                </a:lnTo>
                <a:lnTo>
                  <a:pt x="11256" y="34145"/>
                </a:lnTo>
                <a:lnTo>
                  <a:pt x="199245" y="34145"/>
                </a:lnTo>
                <a:lnTo>
                  <a:pt x="199245" y="59661"/>
                </a:lnTo>
                <a:close/>
              </a:path>
              <a:path w="275590" h="336550">
                <a:moveTo>
                  <a:pt x="18010" y="271664"/>
                </a:moveTo>
                <a:lnTo>
                  <a:pt x="0" y="246899"/>
                </a:lnTo>
                <a:lnTo>
                  <a:pt x="34374" y="222850"/>
                </a:lnTo>
                <a:lnTo>
                  <a:pt x="62803" y="187895"/>
                </a:lnTo>
                <a:lnTo>
                  <a:pt x="82157" y="146327"/>
                </a:lnTo>
                <a:lnTo>
                  <a:pt x="89304" y="102437"/>
                </a:lnTo>
                <a:lnTo>
                  <a:pt x="89304" y="59661"/>
                </a:lnTo>
                <a:lnTo>
                  <a:pt x="120072" y="59661"/>
                </a:lnTo>
                <a:lnTo>
                  <a:pt x="120072" y="102437"/>
                </a:lnTo>
                <a:lnTo>
                  <a:pt x="127178" y="144826"/>
                </a:lnTo>
                <a:lnTo>
                  <a:pt x="134958" y="160597"/>
                </a:lnTo>
                <a:lnTo>
                  <a:pt x="104688" y="160597"/>
                </a:lnTo>
                <a:lnTo>
                  <a:pt x="90037" y="195945"/>
                </a:lnTo>
                <a:lnTo>
                  <a:pt x="69933" y="227247"/>
                </a:lnTo>
                <a:lnTo>
                  <a:pt x="45537" y="252991"/>
                </a:lnTo>
                <a:lnTo>
                  <a:pt x="18010" y="271664"/>
                </a:lnTo>
                <a:close/>
              </a:path>
              <a:path w="275590" h="336550">
                <a:moveTo>
                  <a:pt x="192867" y="263409"/>
                </a:moveTo>
                <a:lnTo>
                  <a:pt x="164895" y="246237"/>
                </a:lnTo>
                <a:lnTo>
                  <a:pt x="140194" y="222557"/>
                </a:lnTo>
                <a:lnTo>
                  <a:pt x="119785" y="193599"/>
                </a:lnTo>
                <a:lnTo>
                  <a:pt x="104688" y="160597"/>
                </a:lnTo>
                <a:lnTo>
                  <a:pt x="134958" y="160597"/>
                </a:lnTo>
                <a:lnTo>
                  <a:pt x="146526" y="184049"/>
                </a:lnTo>
                <a:lnTo>
                  <a:pt x="175161" y="216518"/>
                </a:lnTo>
                <a:lnTo>
                  <a:pt x="210127" y="238644"/>
                </a:lnTo>
                <a:lnTo>
                  <a:pt x="192867" y="263409"/>
                </a:lnTo>
                <a:close/>
              </a:path>
              <a:path w="275590" h="336550">
                <a:moveTo>
                  <a:pt x="275417" y="336204"/>
                </a:moveTo>
                <a:lnTo>
                  <a:pt x="244648" y="336204"/>
                </a:lnTo>
                <a:lnTo>
                  <a:pt x="244648" y="0"/>
                </a:lnTo>
                <a:lnTo>
                  <a:pt x="275417" y="0"/>
                </a:lnTo>
                <a:lnTo>
                  <a:pt x="275417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963789" y="8908567"/>
            <a:ext cx="281940" cy="337185"/>
          </a:xfrm>
          <a:custGeom>
            <a:avLst/>
            <a:gdLst/>
            <a:ahLst/>
            <a:cxnLst/>
            <a:rect l="l" t="t" r="r" b="b"/>
            <a:pathLst>
              <a:path w="281940" h="337184">
                <a:moveTo>
                  <a:pt x="215005" y="130954"/>
                </a:moveTo>
                <a:lnTo>
                  <a:pt x="185737" y="130954"/>
                </a:lnTo>
                <a:lnTo>
                  <a:pt x="185737" y="7504"/>
                </a:lnTo>
                <a:lnTo>
                  <a:pt x="215005" y="7504"/>
                </a:lnTo>
                <a:lnTo>
                  <a:pt x="215005" y="130954"/>
                </a:lnTo>
                <a:close/>
              </a:path>
              <a:path w="281940" h="337184">
                <a:moveTo>
                  <a:pt x="72043" y="262659"/>
                </a:moveTo>
                <a:lnTo>
                  <a:pt x="42265" y="254486"/>
                </a:lnTo>
                <a:lnTo>
                  <a:pt x="19558" y="231046"/>
                </a:lnTo>
                <a:lnTo>
                  <a:pt x="5083" y="193957"/>
                </a:lnTo>
                <a:lnTo>
                  <a:pt x="0" y="144837"/>
                </a:lnTo>
                <a:lnTo>
                  <a:pt x="5083" y="96369"/>
                </a:lnTo>
                <a:lnTo>
                  <a:pt x="19558" y="59614"/>
                </a:lnTo>
                <a:lnTo>
                  <a:pt x="42265" y="36297"/>
                </a:lnTo>
                <a:lnTo>
                  <a:pt x="72043" y="28142"/>
                </a:lnTo>
                <a:lnTo>
                  <a:pt x="99751" y="35289"/>
                </a:lnTo>
                <a:lnTo>
                  <a:pt x="121480" y="55768"/>
                </a:lnTo>
                <a:lnTo>
                  <a:pt x="121888" y="56659"/>
                </a:lnTo>
                <a:lnTo>
                  <a:pt x="72043" y="56659"/>
                </a:lnTo>
                <a:lnTo>
                  <a:pt x="53786" y="62838"/>
                </a:lnTo>
                <a:lnTo>
                  <a:pt x="39961" y="80486"/>
                </a:lnTo>
                <a:lnTo>
                  <a:pt x="31202" y="108264"/>
                </a:lnTo>
                <a:lnTo>
                  <a:pt x="28142" y="144837"/>
                </a:lnTo>
                <a:lnTo>
                  <a:pt x="31202" y="182061"/>
                </a:lnTo>
                <a:lnTo>
                  <a:pt x="39961" y="210174"/>
                </a:lnTo>
                <a:lnTo>
                  <a:pt x="53786" y="227945"/>
                </a:lnTo>
                <a:lnTo>
                  <a:pt x="72043" y="234142"/>
                </a:lnTo>
                <a:lnTo>
                  <a:pt x="122183" y="234142"/>
                </a:lnTo>
                <a:lnTo>
                  <a:pt x="100226" y="255295"/>
                </a:lnTo>
                <a:lnTo>
                  <a:pt x="72043" y="262659"/>
                </a:lnTo>
                <a:close/>
              </a:path>
              <a:path w="281940" h="337184">
                <a:moveTo>
                  <a:pt x="122183" y="234142"/>
                </a:moveTo>
                <a:lnTo>
                  <a:pt x="72043" y="234142"/>
                </a:lnTo>
                <a:lnTo>
                  <a:pt x="89925" y="227945"/>
                </a:lnTo>
                <a:lnTo>
                  <a:pt x="103656" y="210174"/>
                </a:lnTo>
                <a:lnTo>
                  <a:pt x="112462" y="182061"/>
                </a:lnTo>
                <a:lnTo>
                  <a:pt x="115570" y="144837"/>
                </a:lnTo>
                <a:lnTo>
                  <a:pt x="112462" y="108264"/>
                </a:lnTo>
                <a:lnTo>
                  <a:pt x="103656" y="80486"/>
                </a:lnTo>
                <a:lnTo>
                  <a:pt x="89925" y="62838"/>
                </a:lnTo>
                <a:lnTo>
                  <a:pt x="72043" y="56659"/>
                </a:lnTo>
                <a:lnTo>
                  <a:pt x="121888" y="56659"/>
                </a:lnTo>
                <a:lnTo>
                  <a:pt x="136313" y="88137"/>
                </a:lnTo>
                <a:lnTo>
                  <a:pt x="143337" y="130954"/>
                </a:lnTo>
                <a:lnTo>
                  <a:pt x="215005" y="130954"/>
                </a:lnTo>
                <a:lnTo>
                  <a:pt x="215005" y="156094"/>
                </a:lnTo>
                <a:lnTo>
                  <a:pt x="143337" y="156094"/>
                </a:lnTo>
                <a:lnTo>
                  <a:pt x="136893" y="200606"/>
                </a:lnTo>
                <a:lnTo>
                  <a:pt x="122183" y="234142"/>
                </a:lnTo>
                <a:close/>
              </a:path>
              <a:path w="281940" h="337184">
                <a:moveTo>
                  <a:pt x="215005" y="320069"/>
                </a:moveTo>
                <a:lnTo>
                  <a:pt x="185737" y="320069"/>
                </a:lnTo>
                <a:lnTo>
                  <a:pt x="185737" y="156094"/>
                </a:lnTo>
                <a:lnTo>
                  <a:pt x="215005" y="156094"/>
                </a:lnTo>
                <a:lnTo>
                  <a:pt x="215005" y="320069"/>
                </a:lnTo>
                <a:close/>
              </a:path>
              <a:path w="281940" h="337184">
                <a:moveTo>
                  <a:pt x="281796" y="336579"/>
                </a:moveTo>
                <a:lnTo>
                  <a:pt x="252528" y="336579"/>
                </a:lnTo>
                <a:lnTo>
                  <a:pt x="252528" y="0"/>
                </a:lnTo>
                <a:lnTo>
                  <a:pt x="281796" y="0"/>
                </a:lnTo>
                <a:lnTo>
                  <a:pt x="281796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304871" y="8908567"/>
            <a:ext cx="277495" cy="337185"/>
          </a:xfrm>
          <a:custGeom>
            <a:avLst/>
            <a:gdLst/>
            <a:ahLst/>
            <a:cxnLst/>
            <a:rect l="l" t="t" r="r" b="b"/>
            <a:pathLst>
              <a:path w="277495" h="337184">
                <a:moveTo>
                  <a:pt x="277293" y="336954"/>
                </a:moveTo>
                <a:lnTo>
                  <a:pt x="246524" y="336954"/>
                </a:lnTo>
                <a:lnTo>
                  <a:pt x="246524" y="139209"/>
                </a:lnTo>
                <a:lnTo>
                  <a:pt x="168477" y="139209"/>
                </a:lnTo>
                <a:lnTo>
                  <a:pt x="168477" y="114069"/>
                </a:lnTo>
                <a:lnTo>
                  <a:pt x="246524" y="114069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336954"/>
                </a:lnTo>
                <a:close/>
              </a:path>
              <a:path w="277495" h="337184">
                <a:moveTo>
                  <a:pt x="18761" y="265286"/>
                </a:moveTo>
                <a:lnTo>
                  <a:pt x="0" y="240896"/>
                </a:lnTo>
                <a:lnTo>
                  <a:pt x="34180" y="215679"/>
                </a:lnTo>
                <a:lnTo>
                  <a:pt x="61818" y="179312"/>
                </a:lnTo>
                <a:lnTo>
                  <a:pt x="80310" y="135838"/>
                </a:lnTo>
                <a:lnTo>
                  <a:pt x="87052" y="89304"/>
                </a:lnTo>
                <a:lnTo>
                  <a:pt x="87052" y="28892"/>
                </a:lnTo>
                <a:lnTo>
                  <a:pt x="117821" y="28892"/>
                </a:lnTo>
                <a:lnTo>
                  <a:pt x="117821" y="89304"/>
                </a:lnTo>
                <a:lnTo>
                  <a:pt x="124563" y="134583"/>
                </a:lnTo>
                <a:lnTo>
                  <a:pt x="132600" y="152717"/>
                </a:lnTo>
                <a:lnTo>
                  <a:pt x="102437" y="152717"/>
                </a:lnTo>
                <a:lnTo>
                  <a:pt x="88518" y="188510"/>
                </a:lnTo>
                <a:lnTo>
                  <a:pt x="69323" y="220118"/>
                </a:lnTo>
                <a:lnTo>
                  <a:pt x="45766" y="246167"/>
                </a:lnTo>
                <a:lnTo>
                  <a:pt x="18761" y="265286"/>
                </a:lnTo>
                <a:close/>
              </a:path>
              <a:path w="277495" h="337184">
                <a:moveTo>
                  <a:pt x="186863" y="259282"/>
                </a:moveTo>
                <a:lnTo>
                  <a:pt x="159688" y="241207"/>
                </a:lnTo>
                <a:lnTo>
                  <a:pt x="136067" y="216553"/>
                </a:lnTo>
                <a:lnTo>
                  <a:pt x="116736" y="186623"/>
                </a:lnTo>
                <a:lnTo>
                  <a:pt x="102437" y="152717"/>
                </a:lnTo>
                <a:lnTo>
                  <a:pt x="132600" y="152717"/>
                </a:lnTo>
                <a:lnTo>
                  <a:pt x="143055" y="176310"/>
                </a:lnTo>
                <a:lnTo>
                  <a:pt x="170693" y="210930"/>
                </a:lnTo>
                <a:lnTo>
                  <a:pt x="204874" y="234892"/>
                </a:lnTo>
                <a:lnTo>
                  <a:pt x="186863" y="259282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752862" y="8906319"/>
            <a:ext cx="633095" cy="339090"/>
          </a:xfrm>
          <a:custGeom>
            <a:avLst/>
            <a:gdLst/>
            <a:ahLst/>
            <a:cxnLst/>
            <a:rect l="l" t="t" r="r" b="b"/>
            <a:pathLst>
              <a:path w="633095" h="339090">
                <a:moveTo>
                  <a:pt x="201498" y="33020"/>
                </a:moveTo>
                <a:lnTo>
                  <a:pt x="120446" y="33020"/>
                </a:lnTo>
                <a:lnTo>
                  <a:pt x="120446" y="0"/>
                </a:lnTo>
                <a:lnTo>
                  <a:pt x="89674" y="0"/>
                </a:lnTo>
                <a:lnTo>
                  <a:pt x="89674" y="33020"/>
                </a:lnTo>
                <a:lnTo>
                  <a:pt x="8255" y="33020"/>
                </a:lnTo>
                <a:lnTo>
                  <a:pt x="8255" y="56286"/>
                </a:lnTo>
                <a:lnTo>
                  <a:pt x="201498" y="56286"/>
                </a:lnTo>
                <a:lnTo>
                  <a:pt x="201498" y="33020"/>
                </a:lnTo>
                <a:close/>
              </a:path>
              <a:path w="633095" h="339090">
                <a:moveTo>
                  <a:pt x="213880" y="205257"/>
                </a:moveTo>
                <a:lnTo>
                  <a:pt x="212471" y="191363"/>
                </a:lnTo>
                <a:lnTo>
                  <a:pt x="211632" y="183108"/>
                </a:lnTo>
                <a:lnTo>
                  <a:pt x="189357" y="186093"/>
                </a:lnTo>
                <a:lnTo>
                  <a:pt x="166598" y="188366"/>
                </a:lnTo>
                <a:lnTo>
                  <a:pt x="143560" y="190080"/>
                </a:lnTo>
                <a:lnTo>
                  <a:pt x="120446" y="191363"/>
                </a:lnTo>
                <a:lnTo>
                  <a:pt x="120446" y="168109"/>
                </a:lnTo>
                <a:lnTo>
                  <a:pt x="146596" y="162471"/>
                </a:lnTo>
                <a:lnTo>
                  <a:pt x="166458" y="152069"/>
                </a:lnTo>
                <a:lnTo>
                  <a:pt x="170383" y="147472"/>
                </a:lnTo>
                <a:lnTo>
                  <a:pt x="179070" y="137287"/>
                </a:lnTo>
                <a:lnTo>
                  <a:pt x="183489" y="118579"/>
                </a:lnTo>
                <a:lnTo>
                  <a:pt x="177825" y="97802"/>
                </a:lnTo>
                <a:lnTo>
                  <a:pt x="169964" y="90055"/>
                </a:lnTo>
                <a:lnTo>
                  <a:pt x="161861" y="82080"/>
                </a:lnTo>
                <a:lnTo>
                  <a:pt x="154216" y="79019"/>
                </a:lnTo>
                <a:lnTo>
                  <a:pt x="154216" y="118579"/>
                </a:lnTo>
                <a:lnTo>
                  <a:pt x="150710" y="130530"/>
                </a:lnTo>
                <a:lnTo>
                  <a:pt x="140754" y="139636"/>
                </a:lnTo>
                <a:lnTo>
                  <a:pt x="125247" y="145427"/>
                </a:lnTo>
                <a:lnTo>
                  <a:pt x="105067" y="147472"/>
                </a:lnTo>
                <a:lnTo>
                  <a:pt x="84505" y="145427"/>
                </a:lnTo>
                <a:lnTo>
                  <a:pt x="68897" y="139636"/>
                </a:lnTo>
                <a:lnTo>
                  <a:pt x="58991" y="130530"/>
                </a:lnTo>
                <a:lnTo>
                  <a:pt x="55537" y="118579"/>
                </a:lnTo>
                <a:lnTo>
                  <a:pt x="58991" y="106680"/>
                </a:lnTo>
                <a:lnTo>
                  <a:pt x="68897" y="97701"/>
                </a:lnTo>
                <a:lnTo>
                  <a:pt x="84505" y="92036"/>
                </a:lnTo>
                <a:lnTo>
                  <a:pt x="105067" y="90055"/>
                </a:lnTo>
                <a:lnTo>
                  <a:pt x="125247" y="92036"/>
                </a:lnTo>
                <a:lnTo>
                  <a:pt x="140754" y="97701"/>
                </a:lnTo>
                <a:lnTo>
                  <a:pt x="150710" y="106680"/>
                </a:lnTo>
                <a:lnTo>
                  <a:pt x="154216" y="118579"/>
                </a:lnTo>
                <a:lnTo>
                  <a:pt x="154216" y="79019"/>
                </a:lnTo>
                <a:lnTo>
                  <a:pt x="137109" y="72136"/>
                </a:lnTo>
                <a:lnTo>
                  <a:pt x="105067" y="68668"/>
                </a:lnTo>
                <a:lnTo>
                  <a:pt x="72644" y="72136"/>
                </a:lnTo>
                <a:lnTo>
                  <a:pt x="47790" y="82080"/>
                </a:lnTo>
                <a:lnTo>
                  <a:pt x="31877" y="97802"/>
                </a:lnTo>
                <a:lnTo>
                  <a:pt x="26263" y="118579"/>
                </a:lnTo>
                <a:lnTo>
                  <a:pt x="30683" y="137502"/>
                </a:lnTo>
                <a:lnTo>
                  <a:pt x="43332" y="152349"/>
                </a:lnTo>
                <a:lnTo>
                  <a:pt x="63309" y="162687"/>
                </a:lnTo>
                <a:lnTo>
                  <a:pt x="89674" y="168109"/>
                </a:lnTo>
                <a:lnTo>
                  <a:pt x="89674" y="192493"/>
                </a:lnTo>
                <a:lnTo>
                  <a:pt x="65798" y="193141"/>
                </a:lnTo>
                <a:lnTo>
                  <a:pt x="0" y="193624"/>
                </a:lnTo>
                <a:lnTo>
                  <a:pt x="3378" y="218389"/>
                </a:lnTo>
                <a:lnTo>
                  <a:pt x="50990" y="217970"/>
                </a:lnTo>
                <a:lnTo>
                  <a:pt x="103708" y="216458"/>
                </a:lnTo>
                <a:lnTo>
                  <a:pt x="158877" y="212636"/>
                </a:lnTo>
                <a:lnTo>
                  <a:pt x="213880" y="205257"/>
                </a:lnTo>
                <a:close/>
              </a:path>
              <a:path w="633095" h="339090">
                <a:moveTo>
                  <a:pt x="262280" y="245021"/>
                </a:moveTo>
                <a:lnTo>
                  <a:pt x="40894" y="245021"/>
                </a:lnTo>
                <a:lnTo>
                  <a:pt x="40894" y="269417"/>
                </a:lnTo>
                <a:lnTo>
                  <a:pt x="231508" y="269417"/>
                </a:lnTo>
                <a:lnTo>
                  <a:pt x="231508" y="338836"/>
                </a:lnTo>
                <a:lnTo>
                  <a:pt x="262280" y="338836"/>
                </a:lnTo>
                <a:lnTo>
                  <a:pt x="262280" y="245021"/>
                </a:lnTo>
                <a:close/>
              </a:path>
              <a:path w="633095" h="339090">
                <a:moveTo>
                  <a:pt x="311810" y="104317"/>
                </a:moveTo>
                <a:lnTo>
                  <a:pt x="262280" y="104317"/>
                </a:lnTo>
                <a:lnTo>
                  <a:pt x="262280" y="2628"/>
                </a:lnTo>
                <a:lnTo>
                  <a:pt x="231508" y="2628"/>
                </a:lnTo>
                <a:lnTo>
                  <a:pt x="231508" y="228142"/>
                </a:lnTo>
                <a:lnTo>
                  <a:pt x="262280" y="228142"/>
                </a:lnTo>
                <a:lnTo>
                  <a:pt x="262280" y="129832"/>
                </a:lnTo>
                <a:lnTo>
                  <a:pt x="311810" y="129832"/>
                </a:lnTo>
                <a:lnTo>
                  <a:pt x="311810" y="104317"/>
                </a:lnTo>
                <a:close/>
              </a:path>
              <a:path w="633095" h="339090">
                <a:moveTo>
                  <a:pt x="530199" y="108445"/>
                </a:moveTo>
                <a:lnTo>
                  <a:pt x="523494" y="75120"/>
                </a:lnTo>
                <a:lnTo>
                  <a:pt x="507453" y="52539"/>
                </a:lnTo>
                <a:lnTo>
                  <a:pt x="504964" y="49022"/>
                </a:lnTo>
                <a:lnTo>
                  <a:pt x="500176" y="46113"/>
                </a:lnTo>
                <a:lnTo>
                  <a:pt x="500176" y="108445"/>
                </a:lnTo>
                <a:lnTo>
                  <a:pt x="495782" y="131381"/>
                </a:lnTo>
                <a:lnTo>
                  <a:pt x="483616" y="149301"/>
                </a:lnTo>
                <a:lnTo>
                  <a:pt x="465188" y="160947"/>
                </a:lnTo>
                <a:lnTo>
                  <a:pt x="442010" y="165100"/>
                </a:lnTo>
                <a:lnTo>
                  <a:pt x="419277" y="160947"/>
                </a:lnTo>
                <a:lnTo>
                  <a:pt x="401066" y="149301"/>
                </a:lnTo>
                <a:lnTo>
                  <a:pt x="388988" y="131381"/>
                </a:lnTo>
                <a:lnTo>
                  <a:pt x="384606" y="108445"/>
                </a:lnTo>
                <a:lnTo>
                  <a:pt x="388988" y="85940"/>
                </a:lnTo>
                <a:lnTo>
                  <a:pt x="401066" y="68249"/>
                </a:lnTo>
                <a:lnTo>
                  <a:pt x="419277" y="56680"/>
                </a:lnTo>
                <a:lnTo>
                  <a:pt x="442010" y="52539"/>
                </a:lnTo>
                <a:lnTo>
                  <a:pt x="465188" y="56680"/>
                </a:lnTo>
                <a:lnTo>
                  <a:pt x="483616" y="68249"/>
                </a:lnTo>
                <a:lnTo>
                  <a:pt x="495782" y="85940"/>
                </a:lnTo>
                <a:lnTo>
                  <a:pt x="500176" y="108445"/>
                </a:lnTo>
                <a:lnTo>
                  <a:pt x="500176" y="46113"/>
                </a:lnTo>
                <a:lnTo>
                  <a:pt x="477012" y="31991"/>
                </a:lnTo>
                <a:lnTo>
                  <a:pt x="442010" y="25895"/>
                </a:lnTo>
                <a:lnTo>
                  <a:pt x="407301" y="31991"/>
                </a:lnTo>
                <a:lnTo>
                  <a:pt x="379590" y="49022"/>
                </a:lnTo>
                <a:lnTo>
                  <a:pt x="361226" y="75120"/>
                </a:lnTo>
                <a:lnTo>
                  <a:pt x="354584" y="108445"/>
                </a:lnTo>
                <a:lnTo>
                  <a:pt x="361226" y="142036"/>
                </a:lnTo>
                <a:lnTo>
                  <a:pt x="379590" y="168389"/>
                </a:lnTo>
                <a:lnTo>
                  <a:pt x="407301" y="185585"/>
                </a:lnTo>
                <a:lnTo>
                  <a:pt x="442010" y="191744"/>
                </a:lnTo>
                <a:lnTo>
                  <a:pt x="477012" y="185585"/>
                </a:lnTo>
                <a:lnTo>
                  <a:pt x="504964" y="168389"/>
                </a:lnTo>
                <a:lnTo>
                  <a:pt x="507276" y="165100"/>
                </a:lnTo>
                <a:lnTo>
                  <a:pt x="523494" y="142036"/>
                </a:lnTo>
                <a:lnTo>
                  <a:pt x="530199" y="108445"/>
                </a:lnTo>
                <a:close/>
              </a:path>
              <a:path w="633095" h="339090">
                <a:moveTo>
                  <a:pt x="622871" y="2628"/>
                </a:moveTo>
                <a:lnTo>
                  <a:pt x="592112" y="2628"/>
                </a:lnTo>
                <a:lnTo>
                  <a:pt x="592112" y="248399"/>
                </a:lnTo>
                <a:lnTo>
                  <a:pt x="622871" y="248399"/>
                </a:lnTo>
                <a:lnTo>
                  <a:pt x="622871" y="2628"/>
                </a:lnTo>
                <a:close/>
              </a:path>
              <a:path w="633095" h="339090">
                <a:moveTo>
                  <a:pt x="633006" y="306184"/>
                </a:moveTo>
                <a:lnTo>
                  <a:pt x="437134" y="306184"/>
                </a:lnTo>
                <a:lnTo>
                  <a:pt x="437134" y="223266"/>
                </a:lnTo>
                <a:lnTo>
                  <a:pt x="406374" y="223266"/>
                </a:lnTo>
                <a:lnTo>
                  <a:pt x="406374" y="331330"/>
                </a:lnTo>
                <a:lnTo>
                  <a:pt x="633006" y="331330"/>
                </a:lnTo>
                <a:lnTo>
                  <a:pt x="633006" y="30618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457168" y="8908567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329"/>
                </a:moveTo>
                <a:lnTo>
                  <a:pt x="232266" y="337329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329"/>
                </a:lnTo>
                <a:close/>
              </a:path>
              <a:path w="263525" h="337820">
                <a:moveTo>
                  <a:pt x="85551" y="260783"/>
                </a:moveTo>
                <a:lnTo>
                  <a:pt x="51130" y="252510"/>
                </a:lnTo>
                <a:lnTo>
                  <a:pt x="24061" y="228935"/>
                </a:lnTo>
                <a:lnTo>
                  <a:pt x="6349" y="191923"/>
                </a:lnTo>
                <a:lnTo>
                  <a:pt x="0" y="143337"/>
                </a:lnTo>
                <a:lnTo>
                  <a:pt x="6349" y="94750"/>
                </a:lnTo>
                <a:lnTo>
                  <a:pt x="24061" y="57738"/>
                </a:lnTo>
                <a:lnTo>
                  <a:pt x="51130" y="34163"/>
                </a:lnTo>
                <a:lnTo>
                  <a:pt x="85551" y="25890"/>
                </a:lnTo>
                <a:lnTo>
                  <a:pt x="119973" y="34163"/>
                </a:lnTo>
                <a:lnTo>
                  <a:pt x="142356" y="53657"/>
                </a:lnTo>
                <a:lnTo>
                  <a:pt x="85551" y="53657"/>
                </a:lnTo>
                <a:lnTo>
                  <a:pt x="62827" y="60018"/>
                </a:lnTo>
                <a:lnTo>
                  <a:pt x="45027" y="78094"/>
                </a:lnTo>
                <a:lnTo>
                  <a:pt x="33418" y="106371"/>
                </a:lnTo>
                <a:lnTo>
                  <a:pt x="29267" y="143337"/>
                </a:lnTo>
                <a:lnTo>
                  <a:pt x="33418" y="180519"/>
                </a:lnTo>
                <a:lnTo>
                  <a:pt x="45027" y="208908"/>
                </a:lnTo>
                <a:lnTo>
                  <a:pt x="62827" y="227024"/>
                </a:lnTo>
                <a:lnTo>
                  <a:pt x="85551" y="233391"/>
                </a:lnTo>
                <a:lnTo>
                  <a:pt x="141926" y="233391"/>
                </a:lnTo>
                <a:lnTo>
                  <a:pt x="119973" y="252510"/>
                </a:lnTo>
                <a:lnTo>
                  <a:pt x="85551" y="260783"/>
                </a:lnTo>
                <a:close/>
              </a:path>
              <a:path w="263525" h="337820">
                <a:moveTo>
                  <a:pt x="141926" y="233391"/>
                </a:moveTo>
                <a:lnTo>
                  <a:pt x="85551" y="233391"/>
                </a:lnTo>
                <a:lnTo>
                  <a:pt x="108059" y="227024"/>
                </a:lnTo>
                <a:lnTo>
                  <a:pt x="125748" y="208908"/>
                </a:lnTo>
                <a:lnTo>
                  <a:pt x="137315" y="180519"/>
                </a:lnTo>
                <a:lnTo>
                  <a:pt x="141460" y="143337"/>
                </a:lnTo>
                <a:lnTo>
                  <a:pt x="137315" y="106371"/>
                </a:lnTo>
                <a:lnTo>
                  <a:pt x="125748" y="78094"/>
                </a:lnTo>
                <a:lnTo>
                  <a:pt x="108059" y="60018"/>
                </a:lnTo>
                <a:lnTo>
                  <a:pt x="85551" y="53657"/>
                </a:lnTo>
                <a:lnTo>
                  <a:pt x="142356" y="53657"/>
                </a:lnTo>
                <a:lnTo>
                  <a:pt x="147042" y="57738"/>
                </a:lnTo>
                <a:lnTo>
                  <a:pt x="164754" y="94750"/>
                </a:lnTo>
                <a:lnTo>
                  <a:pt x="171103" y="143337"/>
                </a:lnTo>
                <a:lnTo>
                  <a:pt x="164754" y="191923"/>
                </a:lnTo>
                <a:lnTo>
                  <a:pt x="147042" y="228935"/>
                </a:lnTo>
                <a:lnTo>
                  <a:pt x="141926" y="23339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896915" y="8908580"/>
            <a:ext cx="1338580" cy="337185"/>
          </a:xfrm>
          <a:custGeom>
            <a:avLst/>
            <a:gdLst/>
            <a:ahLst/>
            <a:cxnLst/>
            <a:rect l="l" t="t" r="r" b="b"/>
            <a:pathLst>
              <a:path w="1338580" h="337184">
                <a:moveTo>
                  <a:pt x="169608" y="36017"/>
                </a:moveTo>
                <a:lnTo>
                  <a:pt x="15760" y="36017"/>
                </a:lnTo>
                <a:lnTo>
                  <a:pt x="15760" y="61531"/>
                </a:lnTo>
                <a:lnTo>
                  <a:pt x="139204" y="61531"/>
                </a:lnTo>
                <a:lnTo>
                  <a:pt x="130238" y="107403"/>
                </a:lnTo>
                <a:lnTo>
                  <a:pt x="111874" y="149377"/>
                </a:lnTo>
                <a:lnTo>
                  <a:pt x="84074" y="187134"/>
                </a:lnTo>
                <a:lnTo>
                  <a:pt x="46786" y="220370"/>
                </a:lnTo>
                <a:lnTo>
                  <a:pt x="0" y="248767"/>
                </a:lnTo>
                <a:lnTo>
                  <a:pt x="16891" y="272783"/>
                </a:lnTo>
                <a:lnTo>
                  <a:pt x="65976" y="243001"/>
                </a:lnTo>
                <a:lnTo>
                  <a:pt x="104838" y="208483"/>
                </a:lnTo>
                <a:lnTo>
                  <a:pt x="134048" y="169875"/>
                </a:lnTo>
                <a:lnTo>
                  <a:pt x="154190" y="127838"/>
                </a:lnTo>
                <a:lnTo>
                  <a:pt x="165849" y="82994"/>
                </a:lnTo>
                <a:lnTo>
                  <a:pt x="169608" y="36017"/>
                </a:lnTo>
                <a:close/>
              </a:path>
              <a:path w="1338580" h="337184">
                <a:moveTo>
                  <a:pt x="310692" y="136575"/>
                </a:moveTo>
                <a:lnTo>
                  <a:pt x="256654" y="136575"/>
                </a:lnTo>
                <a:lnTo>
                  <a:pt x="256654" y="0"/>
                </a:lnTo>
                <a:lnTo>
                  <a:pt x="225882" y="0"/>
                </a:lnTo>
                <a:lnTo>
                  <a:pt x="225882" y="336575"/>
                </a:lnTo>
                <a:lnTo>
                  <a:pt x="256654" y="336575"/>
                </a:lnTo>
                <a:lnTo>
                  <a:pt x="256654" y="162090"/>
                </a:lnTo>
                <a:lnTo>
                  <a:pt x="310692" y="162090"/>
                </a:lnTo>
                <a:lnTo>
                  <a:pt x="310692" y="136575"/>
                </a:lnTo>
                <a:close/>
              </a:path>
              <a:path w="1338580" h="337184">
                <a:moveTo>
                  <a:pt x="610120" y="274281"/>
                </a:moveTo>
                <a:lnTo>
                  <a:pt x="602195" y="248043"/>
                </a:lnTo>
                <a:lnTo>
                  <a:pt x="588873" y="236766"/>
                </a:lnTo>
                <a:lnTo>
                  <a:pt x="579399" y="228739"/>
                </a:lnTo>
                <a:lnTo>
                  <a:pt x="578980" y="228612"/>
                </a:lnTo>
                <a:lnTo>
                  <a:pt x="578980" y="274281"/>
                </a:lnTo>
                <a:lnTo>
                  <a:pt x="573227" y="289902"/>
                </a:lnTo>
                <a:lnTo>
                  <a:pt x="556653" y="301586"/>
                </a:lnTo>
                <a:lnTo>
                  <a:pt x="530225" y="308902"/>
                </a:lnTo>
                <a:lnTo>
                  <a:pt x="494931" y="311429"/>
                </a:lnTo>
                <a:lnTo>
                  <a:pt x="459473" y="308902"/>
                </a:lnTo>
                <a:lnTo>
                  <a:pt x="433057" y="301586"/>
                </a:lnTo>
                <a:lnTo>
                  <a:pt x="416572" y="289902"/>
                </a:lnTo>
                <a:lnTo>
                  <a:pt x="410870" y="274281"/>
                </a:lnTo>
                <a:lnTo>
                  <a:pt x="416572" y="258292"/>
                </a:lnTo>
                <a:lnTo>
                  <a:pt x="433057" y="246519"/>
                </a:lnTo>
                <a:lnTo>
                  <a:pt x="459473" y="239255"/>
                </a:lnTo>
                <a:lnTo>
                  <a:pt x="494931" y="236766"/>
                </a:lnTo>
                <a:lnTo>
                  <a:pt x="530377" y="239255"/>
                </a:lnTo>
                <a:lnTo>
                  <a:pt x="556793" y="246519"/>
                </a:lnTo>
                <a:lnTo>
                  <a:pt x="573290" y="258292"/>
                </a:lnTo>
                <a:lnTo>
                  <a:pt x="578980" y="274281"/>
                </a:lnTo>
                <a:lnTo>
                  <a:pt x="578980" y="228612"/>
                </a:lnTo>
                <a:lnTo>
                  <a:pt x="543166" y="216827"/>
                </a:lnTo>
                <a:lnTo>
                  <a:pt x="494931" y="212750"/>
                </a:lnTo>
                <a:lnTo>
                  <a:pt x="446697" y="216827"/>
                </a:lnTo>
                <a:lnTo>
                  <a:pt x="410451" y="228739"/>
                </a:lnTo>
                <a:lnTo>
                  <a:pt x="387654" y="248043"/>
                </a:lnTo>
                <a:lnTo>
                  <a:pt x="379730" y="274281"/>
                </a:lnTo>
                <a:lnTo>
                  <a:pt x="387654" y="300304"/>
                </a:lnTo>
                <a:lnTo>
                  <a:pt x="410451" y="319506"/>
                </a:lnTo>
                <a:lnTo>
                  <a:pt x="446697" y="331381"/>
                </a:lnTo>
                <a:lnTo>
                  <a:pt x="494931" y="335445"/>
                </a:lnTo>
                <a:lnTo>
                  <a:pt x="543166" y="331381"/>
                </a:lnTo>
                <a:lnTo>
                  <a:pt x="579399" y="319506"/>
                </a:lnTo>
                <a:lnTo>
                  <a:pt x="588987" y="311429"/>
                </a:lnTo>
                <a:lnTo>
                  <a:pt x="602195" y="300304"/>
                </a:lnTo>
                <a:lnTo>
                  <a:pt x="610120" y="274281"/>
                </a:lnTo>
                <a:close/>
              </a:path>
              <a:path w="1338580" h="337184">
                <a:moveTo>
                  <a:pt x="612749" y="93802"/>
                </a:moveTo>
                <a:lnTo>
                  <a:pt x="414997" y="93802"/>
                </a:lnTo>
                <a:lnTo>
                  <a:pt x="414997" y="7124"/>
                </a:lnTo>
                <a:lnTo>
                  <a:pt x="384238" y="7124"/>
                </a:lnTo>
                <a:lnTo>
                  <a:pt x="384238" y="118567"/>
                </a:lnTo>
                <a:lnTo>
                  <a:pt x="612749" y="118567"/>
                </a:lnTo>
                <a:lnTo>
                  <a:pt x="612749" y="93802"/>
                </a:lnTo>
                <a:close/>
              </a:path>
              <a:path w="1338580" h="337184">
                <a:moveTo>
                  <a:pt x="647649" y="157594"/>
                </a:moveTo>
                <a:lnTo>
                  <a:pt x="343331" y="157594"/>
                </a:lnTo>
                <a:lnTo>
                  <a:pt x="343331" y="182727"/>
                </a:lnTo>
                <a:lnTo>
                  <a:pt x="647649" y="182727"/>
                </a:lnTo>
                <a:lnTo>
                  <a:pt x="647649" y="157594"/>
                </a:lnTo>
                <a:close/>
              </a:path>
              <a:path w="1338580" h="337184">
                <a:moveTo>
                  <a:pt x="869022" y="184226"/>
                </a:moveTo>
                <a:lnTo>
                  <a:pt x="862939" y="152946"/>
                </a:lnTo>
                <a:lnTo>
                  <a:pt x="848512" y="132080"/>
                </a:lnTo>
                <a:lnTo>
                  <a:pt x="845947" y="128371"/>
                </a:lnTo>
                <a:lnTo>
                  <a:pt x="839762" y="124561"/>
                </a:lnTo>
                <a:lnTo>
                  <a:pt x="839762" y="184226"/>
                </a:lnTo>
                <a:lnTo>
                  <a:pt x="835825" y="204990"/>
                </a:lnTo>
                <a:lnTo>
                  <a:pt x="824839" y="221373"/>
                </a:lnTo>
                <a:lnTo>
                  <a:pt x="808101" y="232143"/>
                </a:lnTo>
                <a:lnTo>
                  <a:pt x="786853" y="236016"/>
                </a:lnTo>
                <a:lnTo>
                  <a:pt x="765822" y="232143"/>
                </a:lnTo>
                <a:lnTo>
                  <a:pt x="749185" y="221373"/>
                </a:lnTo>
                <a:lnTo>
                  <a:pt x="738251" y="204990"/>
                </a:lnTo>
                <a:lnTo>
                  <a:pt x="734326" y="184226"/>
                </a:lnTo>
                <a:lnTo>
                  <a:pt x="738251" y="163258"/>
                </a:lnTo>
                <a:lnTo>
                  <a:pt x="749185" y="146761"/>
                </a:lnTo>
                <a:lnTo>
                  <a:pt x="765822" y="135953"/>
                </a:lnTo>
                <a:lnTo>
                  <a:pt x="786853" y="132080"/>
                </a:lnTo>
                <a:lnTo>
                  <a:pt x="808101" y="135953"/>
                </a:lnTo>
                <a:lnTo>
                  <a:pt x="824839" y="146761"/>
                </a:lnTo>
                <a:lnTo>
                  <a:pt x="835825" y="163258"/>
                </a:lnTo>
                <a:lnTo>
                  <a:pt x="839762" y="184226"/>
                </a:lnTo>
                <a:lnTo>
                  <a:pt x="839762" y="124561"/>
                </a:lnTo>
                <a:lnTo>
                  <a:pt x="819950" y="112306"/>
                </a:lnTo>
                <a:lnTo>
                  <a:pt x="786853" y="106553"/>
                </a:lnTo>
                <a:lnTo>
                  <a:pt x="754189" y="112306"/>
                </a:lnTo>
                <a:lnTo>
                  <a:pt x="728408" y="128371"/>
                </a:lnTo>
                <a:lnTo>
                  <a:pt x="711504" y="152946"/>
                </a:lnTo>
                <a:lnTo>
                  <a:pt x="705434" y="184226"/>
                </a:lnTo>
                <a:lnTo>
                  <a:pt x="711504" y="215620"/>
                </a:lnTo>
                <a:lnTo>
                  <a:pt x="728408" y="240042"/>
                </a:lnTo>
                <a:lnTo>
                  <a:pt x="754189" y="255892"/>
                </a:lnTo>
                <a:lnTo>
                  <a:pt x="786853" y="261531"/>
                </a:lnTo>
                <a:lnTo>
                  <a:pt x="819950" y="255892"/>
                </a:lnTo>
                <a:lnTo>
                  <a:pt x="845947" y="240042"/>
                </a:lnTo>
                <a:lnTo>
                  <a:pt x="848753" y="236016"/>
                </a:lnTo>
                <a:lnTo>
                  <a:pt x="862939" y="215620"/>
                </a:lnTo>
                <a:lnTo>
                  <a:pt x="869022" y="184226"/>
                </a:lnTo>
                <a:close/>
              </a:path>
              <a:path w="1338580" h="337184">
                <a:moveTo>
                  <a:pt x="884783" y="54025"/>
                </a:moveTo>
                <a:lnTo>
                  <a:pt x="801865" y="54025"/>
                </a:lnTo>
                <a:lnTo>
                  <a:pt x="801865" y="4127"/>
                </a:lnTo>
                <a:lnTo>
                  <a:pt x="771093" y="4127"/>
                </a:lnTo>
                <a:lnTo>
                  <a:pt x="771093" y="54025"/>
                </a:lnTo>
                <a:lnTo>
                  <a:pt x="686295" y="54025"/>
                </a:lnTo>
                <a:lnTo>
                  <a:pt x="686295" y="78790"/>
                </a:lnTo>
                <a:lnTo>
                  <a:pt x="884783" y="78790"/>
                </a:lnTo>
                <a:lnTo>
                  <a:pt x="884783" y="54025"/>
                </a:lnTo>
                <a:close/>
              </a:path>
              <a:path w="1338580" h="337184">
                <a:moveTo>
                  <a:pt x="1002614" y="138455"/>
                </a:moveTo>
                <a:lnTo>
                  <a:pt x="947445" y="138455"/>
                </a:lnTo>
                <a:lnTo>
                  <a:pt x="947445" y="368"/>
                </a:lnTo>
                <a:lnTo>
                  <a:pt x="916686" y="368"/>
                </a:lnTo>
                <a:lnTo>
                  <a:pt x="916686" y="336575"/>
                </a:lnTo>
                <a:lnTo>
                  <a:pt x="947445" y="336575"/>
                </a:lnTo>
                <a:lnTo>
                  <a:pt x="947445" y="164338"/>
                </a:lnTo>
                <a:lnTo>
                  <a:pt x="1002614" y="164338"/>
                </a:lnTo>
                <a:lnTo>
                  <a:pt x="1002614" y="138455"/>
                </a:lnTo>
                <a:close/>
              </a:path>
              <a:path w="1338580" h="337184">
                <a:moveTo>
                  <a:pt x="1301661" y="33769"/>
                </a:moveTo>
                <a:lnTo>
                  <a:pt x="1065644" y="33769"/>
                </a:lnTo>
                <a:lnTo>
                  <a:pt x="1065644" y="58902"/>
                </a:lnTo>
                <a:lnTo>
                  <a:pt x="1270901" y="58902"/>
                </a:lnTo>
                <a:lnTo>
                  <a:pt x="1270901" y="67157"/>
                </a:lnTo>
                <a:lnTo>
                  <a:pt x="1270698" y="98983"/>
                </a:lnTo>
                <a:lnTo>
                  <a:pt x="1269301" y="134327"/>
                </a:lnTo>
                <a:lnTo>
                  <a:pt x="1265516" y="174167"/>
                </a:lnTo>
                <a:lnTo>
                  <a:pt x="1258138" y="219506"/>
                </a:lnTo>
                <a:lnTo>
                  <a:pt x="1288910" y="222885"/>
                </a:lnTo>
                <a:lnTo>
                  <a:pt x="1296289" y="175755"/>
                </a:lnTo>
                <a:lnTo>
                  <a:pt x="1300073" y="135166"/>
                </a:lnTo>
                <a:lnTo>
                  <a:pt x="1301470" y="99517"/>
                </a:lnTo>
                <a:lnTo>
                  <a:pt x="1301661" y="67157"/>
                </a:lnTo>
                <a:lnTo>
                  <a:pt x="1301661" y="33769"/>
                </a:lnTo>
                <a:close/>
              </a:path>
              <a:path w="1338580" h="337184">
                <a:moveTo>
                  <a:pt x="1338059" y="264160"/>
                </a:moveTo>
                <a:lnTo>
                  <a:pt x="1182725" y="264160"/>
                </a:lnTo>
                <a:lnTo>
                  <a:pt x="1182725" y="143700"/>
                </a:lnTo>
                <a:lnTo>
                  <a:pt x="1151953" y="143700"/>
                </a:lnTo>
                <a:lnTo>
                  <a:pt x="1151953" y="264160"/>
                </a:lnTo>
                <a:lnTo>
                  <a:pt x="1033754" y="264160"/>
                </a:lnTo>
                <a:lnTo>
                  <a:pt x="1033754" y="289293"/>
                </a:lnTo>
                <a:lnTo>
                  <a:pt x="1338059" y="289293"/>
                </a:lnTo>
                <a:lnTo>
                  <a:pt x="1338059" y="26416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395402" y="8908198"/>
            <a:ext cx="641350" cy="337185"/>
          </a:xfrm>
          <a:custGeom>
            <a:avLst/>
            <a:gdLst/>
            <a:ahLst/>
            <a:cxnLst/>
            <a:rect l="l" t="t" r="r" b="b"/>
            <a:pathLst>
              <a:path w="641350" h="337184">
                <a:moveTo>
                  <a:pt x="182740" y="156464"/>
                </a:moveTo>
                <a:lnTo>
                  <a:pt x="180898" y="142963"/>
                </a:lnTo>
                <a:lnTo>
                  <a:pt x="179362" y="131699"/>
                </a:lnTo>
                <a:lnTo>
                  <a:pt x="146964" y="137261"/>
                </a:lnTo>
                <a:lnTo>
                  <a:pt x="113512" y="140716"/>
                </a:lnTo>
                <a:lnTo>
                  <a:pt x="75831" y="142468"/>
                </a:lnTo>
                <a:lnTo>
                  <a:pt x="30772" y="142963"/>
                </a:lnTo>
                <a:lnTo>
                  <a:pt x="30772" y="47282"/>
                </a:lnTo>
                <a:lnTo>
                  <a:pt x="148221" y="47282"/>
                </a:lnTo>
                <a:lnTo>
                  <a:pt x="148221" y="22517"/>
                </a:lnTo>
                <a:lnTo>
                  <a:pt x="0" y="22517"/>
                </a:lnTo>
                <a:lnTo>
                  <a:pt x="0" y="168478"/>
                </a:lnTo>
                <a:lnTo>
                  <a:pt x="26276" y="168478"/>
                </a:lnTo>
                <a:lnTo>
                  <a:pt x="73990" y="167970"/>
                </a:lnTo>
                <a:lnTo>
                  <a:pt x="113652" y="166128"/>
                </a:lnTo>
                <a:lnTo>
                  <a:pt x="148742" y="162458"/>
                </a:lnTo>
                <a:lnTo>
                  <a:pt x="182740" y="156464"/>
                </a:lnTo>
                <a:close/>
              </a:path>
              <a:path w="641350" h="337184">
                <a:moveTo>
                  <a:pt x="245783" y="197739"/>
                </a:moveTo>
                <a:lnTo>
                  <a:pt x="215392" y="197739"/>
                </a:lnTo>
                <a:lnTo>
                  <a:pt x="215392" y="239776"/>
                </a:lnTo>
                <a:lnTo>
                  <a:pt x="215392" y="264160"/>
                </a:lnTo>
                <a:lnTo>
                  <a:pt x="215392" y="306184"/>
                </a:lnTo>
                <a:lnTo>
                  <a:pt x="64173" y="306184"/>
                </a:lnTo>
                <a:lnTo>
                  <a:pt x="64173" y="264160"/>
                </a:lnTo>
                <a:lnTo>
                  <a:pt x="215392" y="264160"/>
                </a:lnTo>
                <a:lnTo>
                  <a:pt x="215392" y="239776"/>
                </a:lnTo>
                <a:lnTo>
                  <a:pt x="64173" y="239776"/>
                </a:lnTo>
                <a:lnTo>
                  <a:pt x="64173" y="197739"/>
                </a:lnTo>
                <a:lnTo>
                  <a:pt x="33782" y="197739"/>
                </a:lnTo>
                <a:lnTo>
                  <a:pt x="33782" y="331330"/>
                </a:lnTo>
                <a:lnTo>
                  <a:pt x="245783" y="331330"/>
                </a:lnTo>
                <a:lnTo>
                  <a:pt x="245783" y="306184"/>
                </a:lnTo>
                <a:lnTo>
                  <a:pt x="245783" y="264160"/>
                </a:lnTo>
                <a:lnTo>
                  <a:pt x="245783" y="239776"/>
                </a:lnTo>
                <a:lnTo>
                  <a:pt x="245783" y="197739"/>
                </a:lnTo>
                <a:close/>
              </a:path>
              <a:path w="641350" h="337184">
                <a:moveTo>
                  <a:pt x="295681" y="79171"/>
                </a:moveTo>
                <a:lnTo>
                  <a:pt x="245783" y="79171"/>
                </a:lnTo>
                <a:lnTo>
                  <a:pt x="245783" y="0"/>
                </a:lnTo>
                <a:lnTo>
                  <a:pt x="215011" y="0"/>
                </a:lnTo>
                <a:lnTo>
                  <a:pt x="215011" y="179730"/>
                </a:lnTo>
                <a:lnTo>
                  <a:pt x="245783" y="179730"/>
                </a:lnTo>
                <a:lnTo>
                  <a:pt x="245783" y="104686"/>
                </a:lnTo>
                <a:lnTo>
                  <a:pt x="295681" y="104686"/>
                </a:lnTo>
                <a:lnTo>
                  <a:pt x="295681" y="79171"/>
                </a:lnTo>
                <a:close/>
              </a:path>
              <a:path w="641350" h="337184">
                <a:moveTo>
                  <a:pt x="524954" y="163220"/>
                </a:moveTo>
                <a:lnTo>
                  <a:pt x="491324" y="146837"/>
                </a:lnTo>
                <a:lnTo>
                  <a:pt x="465658" y="123596"/>
                </a:lnTo>
                <a:lnTo>
                  <a:pt x="460603" y="114820"/>
                </a:lnTo>
                <a:lnTo>
                  <a:pt x="449287" y="95211"/>
                </a:lnTo>
                <a:lnTo>
                  <a:pt x="443522" y="63411"/>
                </a:lnTo>
                <a:lnTo>
                  <a:pt x="443522" y="50279"/>
                </a:lnTo>
                <a:lnTo>
                  <a:pt x="517817" y="50279"/>
                </a:lnTo>
                <a:lnTo>
                  <a:pt x="517817" y="25514"/>
                </a:lnTo>
                <a:lnTo>
                  <a:pt x="337337" y="25514"/>
                </a:lnTo>
                <a:lnTo>
                  <a:pt x="337337" y="50279"/>
                </a:lnTo>
                <a:lnTo>
                  <a:pt x="412750" y="50279"/>
                </a:lnTo>
                <a:lnTo>
                  <a:pt x="412750" y="63411"/>
                </a:lnTo>
                <a:lnTo>
                  <a:pt x="406692" y="98475"/>
                </a:lnTo>
                <a:lnTo>
                  <a:pt x="389534" y="129730"/>
                </a:lnTo>
                <a:lnTo>
                  <a:pt x="362889" y="155232"/>
                </a:lnTo>
                <a:lnTo>
                  <a:pt x="328333" y="172974"/>
                </a:lnTo>
                <a:lnTo>
                  <a:pt x="344093" y="197370"/>
                </a:lnTo>
                <a:lnTo>
                  <a:pt x="372275" y="183832"/>
                </a:lnTo>
                <a:lnTo>
                  <a:pt x="396201" y="165100"/>
                </a:lnTo>
                <a:lnTo>
                  <a:pt x="415277" y="141859"/>
                </a:lnTo>
                <a:lnTo>
                  <a:pt x="428891" y="114820"/>
                </a:lnTo>
                <a:lnTo>
                  <a:pt x="442252" y="138480"/>
                </a:lnTo>
                <a:lnTo>
                  <a:pt x="460603" y="158915"/>
                </a:lnTo>
                <a:lnTo>
                  <a:pt x="483450" y="175399"/>
                </a:lnTo>
                <a:lnTo>
                  <a:pt x="510311" y="187236"/>
                </a:lnTo>
                <a:lnTo>
                  <a:pt x="524954" y="163220"/>
                </a:lnTo>
                <a:close/>
              </a:path>
              <a:path w="641350" h="337184">
                <a:moveTo>
                  <a:pt x="594741" y="274294"/>
                </a:moveTo>
                <a:lnTo>
                  <a:pt x="587044" y="248158"/>
                </a:lnTo>
                <a:lnTo>
                  <a:pt x="574141" y="236766"/>
                </a:lnTo>
                <a:lnTo>
                  <a:pt x="565010" y="228701"/>
                </a:lnTo>
                <a:lnTo>
                  <a:pt x="563968" y="228346"/>
                </a:lnTo>
                <a:lnTo>
                  <a:pt x="563968" y="274294"/>
                </a:lnTo>
                <a:lnTo>
                  <a:pt x="558444" y="290347"/>
                </a:lnTo>
                <a:lnTo>
                  <a:pt x="542582" y="302247"/>
                </a:lnTo>
                <a:lnTo>
                  <a:pt x="517436" y="309651"/>
                </a:lnTo>
                <a:lnTo>
                  <a:pt x="484047" y="312191"/>
                </a:lnTo>
                <a:lnTo>
                  <a:pt x="450291" y="309651"/>
                </a:lnTo>
                <a:lnTo>
                  <a:pt x="425043" y="302247"/>
                </a:lnTo>
                <a:lnTo>
                  <a:pt x="409232" y="290347"/>
                </a:lnTo>
                <a:lnTo>
                  <a:pt x="403745" y="274294"/>
                </a:lnTo>
                <a:lnTo>
                  <a:pt x="409232" y="258457"/>
                </a:lnTo>
                <a:lnTo>
                  <a:pt x="425043" y="246659"/>
                </a:lnTo>
                <a:lnTo>
                  <a:pt x="450291" y="239306"/>
                </a:lnTo>
                <a:lnTo>
                  <a:pt x="484047" y="236766"/>
                </a:lnTo>
                <a:lnTo>
                  <a:pt x="517436" y="239306"/>
                </a:lnTo>
                <a:lnTo>
                  <a:pt x="542582" y="246659"/>
                </a:lnTo>
                <a:lnTo>
                  <a:pt x="558444" y="258457"/>
                </a:lnTo>
                <a:lnTo>
                  <a:pt x="563968" y="274294"/>
                </a:lnTo>
                <a:lnTo>
                  <a:pt x="563968" y="228346"/>
                </a:lnTo>
                <a:lnTo>
                  <a:pt x="530161" y="216560"/>
                </a:lnTo>
                <a:lnTo>
                  <a:pt x="484047" y="212382"/>
                </a:lnTo>
                <a:lnTo>
                  <a:pt x="437565" y="216560"/>
                </a:lnTo>
                <a:lnTo>
                  <a:pt x="402628" y="228701"/>
                </a:lnTo>
                <a:lnTo>
                  <a:pt x="380631" y="248158"/>
                </a:lnTo>
                <a:lnTo>
                  <a:pt x="372986" y="274294"/>
                </a:lnTo>
                <a:lnTo>
                  <a:pt x="380631" y="300647"/>
                </a:lnTo>
                <a:lnTo>
                  <a:pt x="402628" y="320205"/>
                </a:lnTo>
                <a:lnTo>
                  <a:pt x="437565" y="332384"/>
                </a:lnTo>
                <a:lnTo>
                  <a:pt x="484047" y="336575"/>
                </a:lnTo>
                <a:lnTo>
                  <a:pt x="530161" y="332384"/>
                </a:lnTo>
                <a:lnTo>
                  <a:pt x="565010" y="320205"/>
                </a:lnTo>
                <a:lnTo>
                  <a:pt x="574040" y="312191"/>
                </a:lnTo>
                <a:lnTo>
                  <a:pt x="587044" y="300647"/>
                </a:lnTo>
                <a:lnTo>
                  <a:pt x="594741" y="274294"/>
                </a:lnTo>
                <a:close/>
              </a:path>
              <a:path w="641350" h="337184">
                <a:moveTo>
                  <a:pt x="640892" y="85547"/>
                </a:moveTo>
                <a:lnTo>
                  <a:pt x="590994" y="85547"/>
                </a:lnTo>
                <a:lnTo>
                  <a:pt x="590994" y="749"/>
                </a:lnTo>
                <a:lnTo>
                  <a:pt x="560222" y="749"/>
                </a:lnTo>
                <a:lnTo>
                  <a:pt x="560222" y="203746"/>
                </a:lnTo>
                <a:lnTo>
                  <a:pt x="590994" y="203746"/>
                </a:lnTo>
                <a:lnTo>
                  <a:pt x="590994" y="111442"/>
                </a:lnTo>
                <a:lnTo>
                  <a:pt x="640892" y="111442"/>
                </a:lnTo>
                <a:lnTo>
                  <a:pt x="640892" y="8554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070063" y="8936126"/>
            <a:ext cx="306070" cy="266700"/>
          </a:xfrm>
          <a:custGeom>
            <a:avLst/>
            <a:gdLst/>
            <a:ahLst/>
            <a:cxnLst/>
            <a:rect l="l" t="t" r="r" b="b"/>
            <a:pathLst>
              <a:path w="306069" h="266700">
                <a:moveTo>
                  <a:pt x="305816" y="241300"/>
                </a:moveTo>
                <a:lnTo>
                  <a:pt x="168109" y="241300"/>
                </a:lnTo>
                <a:lnTo>
                  <a:pt x="168109" y="154940"/>
                </a:lnTo>
                <a:lnTo>
                  <a:pt x="270548" y="154940"/>
                </a:lnTo>
                <a:lnTo>
                  <a:pt x="270548" y="129540"/>
                </a:lnTo>
                <a:lnTo>
                  <a:pt x="69799" y="129540"/>
                </a:lnTo>
                <a:lnTo>
                  <a:pt x="69799" y="24130"/>
                </a:lnTo>
                <a:lnTo>
                  <a:pt x="267169" y="24130"/>
                </a:lnTo>
                <a:lnTo>
                  <a:pt x="267169" y="0"/>
                </a:lnTo>
                <a:lnTo>
                  <a:pt x="39027" y="0"/>
                </a:lnTo>
                <a:lnTo>
                  <a:pt x="39027" y="24130"/>
                </a:lnTo>
                <a:lnTo>
                  <a:pt x="39027" y="129540"/>
                </a:lnTo>
                <a:lnTo>
                  <a:pt x="39027" y="154940"/>
                </a:lnTo>
                <a:lnTo>
                  <a:pt x="136956" y="154940"/>
                </a:lnTo>
                <a:lnTo>
                  <a:pt x="136956" y="241300"/>
                </a:lnTo>
                <a:lnTo>
                  <a:pt x="0" y="241300"/>
                </a:lnTo>
                <a:lnTo>
                  <a:pt x="0" y="266700"/>
                </a:lnTo>
                <a:lnTo>
                  <a:pt x="305816" y="266700"/>
                </a:lnTo>
                <a:lnTo>
                  <a:pt x="305816" y="24130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4522577" y="8905202"/>
            <a:ext cx="999490" cy="340360"/>
          </a:xfrm>
          <a:custGeom>
            <a:avLst/>
            <a:gdLst/>
            <a:ahLst/>
            <a:cxnLst/>
            <a:rect l="l" t="t" r="r" b="b"/>
            <a:pathLst>
              <a:path w="999490" h="340359">
                <a:moveTo>
                  <a:pt x="169608" y="39395"/>
                </a:moveTo>
                <a:lnTo>
                  <a:pt x="15760" y="39395"/>
                </a:lnTo>
                <a:lnTo>
                  <a:pt x="15760" y="64909"/>
                </a:lnTo>
                <a:lnTo>
                  <a:pt x="139204" y="64909"/>
                </a:lnTo>
                <a:lnTo>
                  <a:pt x="130238" y="110782"/>
                </a:lnTo>
                <a:lnTo>
                  <a:pt x="111874" y="152755"/>
                </a:lnTo>
                <a:lnTo>
                  <a:pt x="84074" y="190512"/>
                </a:lnTo>
                <a:lnTo>
                  <a:pt x="46786" y="223748"/>
                </a:lnTo>
                <a:lnTo>
                  <a:pt x="0" y="252145"/>
                </a:lnTo>
                <a:lnTo>
                  <a:pt x="16891" y="276161"/>
                </a:lnTo>
                <a:lnTo>
                  <a:pt x="65976" y="246380"/>
                </a:lnTo>
                <a:lnTo>
                  <a:pt x="104838" y="211861"/>
                </a:lnTo>
                <a:lnTo>
                  <a:pt x="134048" y="173253"/>
                </a:lnTo>
                <a:lnTo>
                  <a:pt x="154190" y="131216"/>
                </a:lnTo>
                <a:lnTo>
                  <a:pt x="165849" y="86372"/>
                </a:lnTo>
                <a:lnTo>
                  <a:pt x="169608" y="39395"/>
                </a:lnTo>
                <a:close/>
              </a:path>
              <a:path w="999490" h="340359">
                <a:moveTo>
                  <a:pt x="310692" y="139954"/>
                </a:moveTo>
                <a:lnTo>
                  <a:pt x="256654" y="139954"/>
                </a:lnTo>
                <a:lnTo>
                  <a:pt x="256654" y="3378"/>
                </a:lnTo>
                <a:lnTo>
                  <a:pt x="225882" y="3378"/>
                </a:lnTo>
                <a:lnTo>
                  <a:pt x="225882" y="339953"/>
                </a:lnTo>
                <a:lnTo>
                  <a:pt x="256654" y="339953"/>
                </a:lnTo>
                <a:lnTo>
                  <a:pt x="256654" y="165468"/>
                </a:lnTo>
                <a:lnTo>
                  <a:pt x="310692" y="165468"/>
                </a:lnTo>
                <a:lnTo>
                  <a:pt x="310692" y="139954"/>
                </a:lnTo>
                <a:close/>
              </a:path>
              <a:path w="999490" h="340359">
                <a:moveTo>
                  <a:pt x="610120" y="277660"/>
                </a:moveTo>
                <a:lnTo>
                  <a:pt x="602195" y="251421"/>
                </a:lnTo>
                <a:lnTo>
                  <a:pt x="588873" y="240144"/>
                </a:lnTo>
                <a:lnTo>
                  <a:pt x="579399" y="232117"/>
                </a:lnTo>
                <a:lnTo>
                  <a:pt x="578980" y="231990"/>
                </a:lnTo>
                <a:lnTo>
                  <a:pt x="578980" y="277660"/>
                </a:lnTo>
                <a:lnTo>
                  <a:pt x="573227" y="293281"/>
                </a:lnTo>
                <a:lnTo>
                  <a:pt x="556653" y="304965"/>
                </a:lnTo>
                <a:lnTo>
                  <a:pt x="530225" y="312280"/>
                </a:lnTo>
                <a:lnTo>
                  <a:pt x="494931" y="314807"/>
                </a:lnTo>
                <a:lnTo>
                  <a:pt x="459473" y="312280"/>
                </a:lnTo>
                <a:lnTo>
                  <a:pt x="433057" y="304965"/>
                </a:lnTo>
                <a:lnTo>
                  <a:pt x="416572" y="293281"/>
                </a:lnTo>
                <a:lnTo>
                  <a:pt x="410870" y="277660"/>
                </a:lnTo>
                <a:lnTo>
                  <a:pt x="416572" y="261670"/>
                </a:lnTo>
                <a:lnTo>
                  <a:pt x="433057" y="249897"/>
                </a:lnTo>
                <a:lnTo>
                  <a:pt x="459473" y="242633"/>
                </a:lnTo>
                <a:lnTo>
                  <a:pt x="494931" y="240144"/>
                </a:lnTo>
                <a:lnTo>
                  <a:pt x="530377" y="242633"/>
                </a:lnTo>
                <a:lnTo>
                  <a:pt x="556793" y="249897"/>
                </a:lnTo>
                <a:lnTo>
                  <a:pt x="573290" y="261670"/>
                </a:lnTo>
                <a:lnTo>
                  <a:pt x="578980" y="277660"/>
                </a:lnTo>
                <a:lnTo>
                  <a:pt x="578980" y="231990"/>
                </a:lnTo>
                <a:lnTo>
                  <a:pt x="543166" y="220205"/>
                </a:lnTo>
                <a:lnTo>
                  <a:pt x="494931" y="216128"/>
                </a:lnTo>
                <a:lnTo>
                  <a:pt x="446697" y="220205"/>
                </a:lnTo>
                <a:lnTo>
                  <a:pt x="410451" y="232117"/>
                </a:lnTo>
                <a:lnTo>
                  <a:pt x="387654" y="251421"/>
                </a:lnTo>
                <a:lnTo>
                  <a:pt x="379730" y="277660"/>
                </a:lnTo>
                <a:lnTo>
                  <a:pt x="387654" y="303682"/>
                </a:lnTo>
                <a:lnTo>
                  <a:pt x="410451" y="322884"/>
                </a:lnTo>
                <a:lnTo>
                  <a:pt x="446697" y="334759"/>
                </a:lnTo>
                <a:lnTo>
                  <a:pt x="494931" y="338823"/>
                </a:lnTo>
                <a:lnTo>
                  <a:pt x="543166" y="334759"/>
                </a:lnTo>
                <a:lnTo>
                  <a:pt x="579399" y="322884"/>
                </a:lnTo>
                <a:lnTo>
                  <a:pt x="588987" y="314807"/>
                </a:lnTo>
                <a:lnTo>
                  <a:pt x="602195" y="303682"/>
                </a:lnTo>
                <a:lnTo>
                  <a:pt x="610120" y="277660"/>
                </a:lnTo>
                <a:close/>
              </a:path>
              <a:path w="999490" h="340359">
                <a:moveTo>
                  <a:pt x="612749" y="97180"/>
                </a:moveTo>
                <a:lnTo>
                  <a:pt x="414997" y="97180"/>
                </a:lnTo>
                <a:lnTo>
                  <a:pt x="414997" y="10502"/>
                </a:lnTo>
                <a:lnTo>
                  <a:pt x="384238" y="10502"/>
                </a:lnTo>
                <a:lnTo>
                  <a:pt x="384238" y="121945"/>
                </a:lnTo>
                <a:lnTo>
                  <a:pt x="612749" y="121945"/>
                </a:lnTo>
                <a:lnTo>
                  <a:pt x="612749" y="97180"/>
                </a:lnTo>
                <a:close/>
              </a:path>
              <a:path w="999490" h="340359">
                <a:moveTo>
                  <a:pt x="647649" y="160972"/>
                </a:moveTo>
                <a:lnTo>
                  <a:pt x="343331" y="160972"/>
                </a:lnTo>
                <a:lnTo>
                  <a:pt x="343331" y="186105"/>
                </a:lnTo>
                <a:lnTo>
                  <a:pt x="647649" y="186105"/>
                </a:lnTo>
                <a:lnTo>
                  <a:pt x="647649" y="160972"/>
                </a:lnTo>
                <a:close/>
              </a:path>
              <a:path w="999490" h="340359">
                <a:moveTo>
                  <a:pt x="869022" y="137325"/>
                </a:moveTo>
                <a:lnTo>
                  <a:pt x="863180" y="113144"/>
                </a:lnTo>
                <a:lnTo>
                  <a:pt x="852944" y="101676"/>
                </a:lnTo>
                <a:lnTo>
                  <a:pt x="846709" y="94691"/>
                </a:lnTo>
                <a:lnTo>
                  <a:pt x="839762" y="91490"/>
                </a:lnTo>
                <a:lnTo>
                  <a:pt x="839762" y="137325"/>
                </a:lnTo>
                <a:lnTo>
                  <a:pt x="836053" y="152234"/>
                </a:lnTo>
                <a:lnTo>
                  <a:pt x="825601" y="163449"/>
                </a:lnTo>
                <a:lnTo>
                  <a:pt x="809371" y="170522"/>
                </a:lnTo>
                <a:lnTo>
                  <a:pt x="788352" y="172974"/>
                </a:lnTo>
                <a:lnTo>
                  <a:pt x="767397" y="170522"/>
                </a:lnTo>
                <a:lnTo>
                  <a:pt x="751306" y="163449"/>
                </a:lnTo>
                <a:lnTo>
                  <a:pt x="740968" y="152234"/>
                </a:lnTo>
                <a:lnTo>
                  <a:pt x="737323" y="137325"/>
                </a:lnTo>
                <a:lnTo>
                  <a:pt x="740968" y="122580"/>
                </a:lnTo>
                <a:lnTo>
                  <a:pt x="751306" y="111340"/>
                </a:lnTo>
                <a:lnTo>
                  <a:pt x="767397" y="104190"/>
                </a:lnTo>
                <a:lnTo>
                  <a:pt x="788352" y="101676"/>
                </a:lnTo>
                <a:lnTo>
                  <a:pt x="809371" y="104190"/>
                </a:lnTo>
                <a:lnTo>
                  <a:pt x="825601" y="111340"/>
                </a:lnTo>
                <a:lnTo>
                  <a:pt x="836053" y="122580"/>
                </a:lnTo>
                <a:lnTo>
                  <a:pt x="839762" y="137325"/>
                </a:lnTo>
                <a:lnTo>
                  <a:pt x="839762" y="91490"/>
                </a:lnTo>
                <a:lnTo>
                  <a:pt x="821220" y="82931"/>
                </a:lnTo>
                <a:lnTo>
                  <a:pt x="788352" y="78790"/>
                </a:lnTo>
                <a:lnTo>
                  <a:pt x="755548" y="82931"/>
                </a:lnTo>
                <a:lnTo>
                  <a:pt x="730199" y="94691"/>
                </a:lnTo>
                <a:lnTo>
                  <a:pt x="713854" y="113144"/>
                </a:lnTo>
                <a:lnTo>
                  <a:pt x="708050" y="137325"/>
                </a:lnTo>
                <a:lnTo>
                  <a:pt x="713854" y="161734"/>
                </a:lnTo>
                <a:lnTo>
                  <a:pt x="730199" y="180289"/>
                </a:lnTo>
                <a:lnTo>
                  <a:pt x="755548" y="192100"/>
                </a:lnTo>
                <a:lnTo>
                  <a:pt x="788352" y="196240"/>
                </a:lnTo>
                <a:lnTo>
                  <a:pt x="821220" y="192100"/>
                </a:lnTo>
                <a:lnTo>
                  <a:pt x="846709" y="180289"/>
                </a:lnTo>
                <a:lnTo>
                  <a:pt x="853198" y="172974"/>
                </a:lnTo>
                <a:lnTo>
                  <a:pt x="863180" y="161734"/>
                </a:lnTo>
                <a:lnTo>
                  <a:pt x="869022" y="137325"/>
                </a:lnTo>
                <a:close/>
              </a:path>
              <a:path w="999490" h="340359">
                <a:moveTo>
                  <a:pt x="887793" y="37896"/>
                </a:moveTo>
                <a:lnTo>
                  <a:pt x="803744" y="37896"/>
                </a:lnTo>
                <a:lnTo>
                  <a:pt x="803744" y="0"/>
                </a:lnTo>
                <a:lnTo>
                  <a:pt x="772972" y="0"/>
                </a:lnTo>
                <a:lnTo>
                  <a:pt x="772972" y="37896"/>
                </a:lnTo>
                <a:lnTo>
                  <a:pt x="689292" y="37896"/>
                </a:lnTo>
                <a:lnTo>
                  <a:pt x="689292" y="62661"/>
                </a:lnTo>
                <a:lnTo>
                  <a:pt x="887793" y="62661"/>
                </a:lnTo>
                <a:lnTo>
                  <a:pt x="887793" y="37896"/>
                </a:lnTo>
                <a:close/>
              </a:path>
              <a:path w="999490" h="340359">
                <a:moveTo>
                  <a:pt x="949325" y="213880"/>
                </a:moveTo>
                <a:lnTo>
                  <a:pt x="918933" y="213880"/>
                </a:lnTo>
                <a:lnTo>
                  <a:pt x="918933" y="249516"/>
                </a:lnTo>
                <a:lnTo>
                  <a:pt x="918933" y="273532"/>
                </a:lnTo>
                <a:lnTo>
                  <a:pt x="918933" y="310680"/>
                </a:lnTo>
                <a:lnTo>
                  <a:pt x="768096" y="310680"/>
                </a:lnTo>
                <a:lnTo>
                  <a:pt x="768096" y="273532"/>
                </a:lnTo>
                <a:lnTo>
                  <a:pt x="918933" y="273532"/>
                </a:lnTo>
                <a:lnTo>
                  <a:pt x="918933" y="249516"/>
                </a:lnTo>
                <a:lnTo>
                  <a:pt x="768096" y="249516"/>
                </a:lnTo>
                <a:lnTo>
                  <a:pt x="768096" y="213880"/>
                </a:lnTo>
                <a:lnTo>
                  <a:pt x="737704" y="213880"/>
                </a:lnTo>
                <a:lnTo>
                  <a:pt x="737704" y="335445"/>
                </a:lnTo>
                <a:lnTo>
                  <a:pt x="949325" y="335445"/>
                </a:lnTo>
                <a:lnTo>
                  <a:pt x="949325" y="310680"/>
                </a:lnTo>
                <a:lnTo>
                  <a:pt x="949325" y="273532"/>
                </a:lnTo>
                <a:lnTo>
                  <a:pt x="949325" y="249516"/>
                </a:lnTo>
                <a:lnTo>
                  <a:pt x="949325" y="213880"/>
                </a:lnTo>
                <a:close/>
              </a:path>
              <a:path w="999490" h="340359">
                <a:moveTo>
                  <a:pt x="999236" y="88925"/>
                </a:moveTo>
                <a:lnTo>
                  <a:pt x="949325" y="88925"/>
                </a:lnTo>
                <a:lnTo>
                  <a:pt x="949325" y="3378"/>
                </a:lnTo>
                <a:lnTo>
                  <a:pt x="918552" y="3378"/>
                </a:lnTo>
                <a:lnTo>
                  <a:pt x="918552" y="198869"/>
                </a:lnTo>
                <a:lnTo>
                  <a:pt x="949325" y="198869"/>
                </a:lnTo>
                <a:lnTo>
                  <a:pt x="949325" y="114820"/>
                </a:lnTo>
                <a:lnTo>
                  <a:pt x="999236" y="114820"/>
                </a:lnTo>
                <a:lnTo>
                  <a:pt x="999236" y="88925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576974" y="8908567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69" h="336550">
                <a:moveTo>
                  <a:pt x="27766" y="249526"/>
                </a:moveTo>
                <a:lnTo>
                  <a:pt x="0" y="249526"/>
                </a:lnTo>
                <a:lnTo>
                  <a:pt x="0" y="32644"/>
                </a:lnTo>
                <a:lnTo>
                  <a:pt x="30768" y="32644"/>
                </a:lnTo>
                <a:lnTo>
                  <a:pt x="30768" y="223260"/>
                </a:lnTo>
                <a:lnTo>
                  <a:pt x="191516" y="223260"/>
                </a:lnTo>
                <a:lnTo>
                  <a:pt x="192867" y="233766"/>
                </a:lnTo>
                <a:lnTo>
                  <a:pt x="149921" y="241294"/>
                </a:lnTo>
                <a:lnTo>
                  <a:pt x="108487" y="246149"/>
                </a:lnTo>
                <a:lnTo>
                  <a:pt x="67969" y="248752"/>
                </a:lnTo>
                <a:lnTo>
                  <a:pt x="27766" y="249526"/>
                </a:lnTo>
                <a:close/>
              </a:path>
              <a:path w="255269" h="336550">
                <a:moveTo>
                  <a:pt x="191516" y="223260"/>
                </a:moveTo>
                <a:lnTo>
                  <a:pt x="30768" y="223260"/>
                </a:lnTo>
                <a:lnTo>
                  <a:pt x="69077" y="222381"/>
                </a:lnTo>
                <a:lnTo>
                  <a:pt x="108159" y="219602"/>
                </a:lnTo>
                <a:lnTo>
                  <a:pt x="148226" y="214712"/>
                </a:lnTo>
                <a:lnTo>
                  <a:pt x="189490" y="207501"/>
                </a:lnTo>
                <a:lnTo>
                  <a:pt x="191516" y="223260"/>
                </a:lnTo>
                <a:close/>
              </a:path>
              <a:path w="255269" h="336550">
                <a:moveTo>
                  <a:pt x="254779" y="336204"/>
                </a:moveTo>
                <a:lnTo>
                  <a:pt x="224011" y="336204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5915425" y="8908580"/>
            <a:ext cx="387985" cy="337820"/>
          </a:xfrm>
          <a:custGeom>
            <a:avLst/>
            <a:gdLst/>
            <a:ahLst/>
            <a:cxnLst/>
            <a:rect l="l" t="t" r="r" b="b"/>
            <a:pathLst>
              <a:path w="387984" h="337820">
                <a:moveTo>
                  <a:pt x="185737" y="241261"/>
                </a:moveTo>
                <a:lnTo>
                  <a:pt x="183845" y="227012"/>
                </a:lnTo>
                <a:lnTo>
                  <a:pt x="182359" y="215747"/>
                </a:lnTo>
                <a:lnTo>
                  <a:pt x="146481" y="221145"/>
                </a:lnTo>
                <a:lnTo>
                  <a:pt x="110642" y="224612"/>
                </a:lnTo>
                <a:lnTo>
                  <a:pt x="72771" y="226466"/>
                </a:lnTo>
                <a:lnTo>
                  <a:pt x="30772" y="227012"/>
                </a:lnTo>
                <a:lnTo>
                  <a:pt x="30772" y="57785"/>
                </a:lnTo>
                <a:lnTo>
                  <a:pt x="156464" y="57785"/>
                </a:lnTo>
                <a:lnTo>
                  <a:pt x="156464" y="32258"/>
                </a:lnTo>
                <a:lnTo>
                  <a:pt x="0" y="32258"/>
                </a:lnTo>
                <a:lnTo>
                  <a:pt x="0" y="253276"/>
                </a:lnTo>
                <a:lnTo>
                  <a:pt x="26644" y="253276"/>
                </a:lnTo>
                <a:lnTo>
                  <a:pt x="71018" y="252768"/>
                </a:lnTo>
                <a:lnTo>
                  <a:pt x="110693" y="250926"/>
                </a:lnTo>
                <a:lnTo>
                  <a:pt x="148107" y="247256"/>
                </a:lnTo>
                <a:lnTo>
                  <a:pt x="185737" y="241261"/>
                </a:lnTo>
                <a:close/>
              </a:path>
              <a:path w="387984" h="337820">
                <a:moveTo>
                  <a:pt x="300177" y="132829"/>
                </a:moveTo>
                <a:lnTo>
                  <a:pt x="244652" y="132829"/>
                </a:lnTo>
                <a:lnTo>
                  <a:pt x="244652" y="0"/>
                </a:lnTo>
                <a:lnTo>
                  <a:pt x="213880" y="0"/>
                </a:lnTo>
                <a:lnTo>
                  <a:pt x="213880" y="337324"/>
                </a:lnTo>
                <a:lnTo>
                  <a:pt x="244652" y="337324"/>
                </a:lnTo>
                <a:lnTo>
                  <a:pt x="244652" y="158343"/>
                </a:lnTo>
                <a:lnTo>
                  <a:pt x="300177" y="158343"/>
                </a:lnTo>
                <a:lnTo>
                  <a:pt x="300177" y="132829"/>
                </a:lnTo>
                <a:close/>
              </a:path>
              <a:path w="387984" h="337820">
                <a:moveTo>
                  <a:pt x="387985" y="287794"/>
                </a:moveTo>
                <a:lnTo>
                  <a:pt x="386016" y="277139"/>
                </a:lnTo>
                <a:lnTo>
                  <a:pt x="380669" y="268706"/>
                </a:lnTo>
                <a:lnTo>
                  <a:pt x="372783" y="263156"/>
                </a:lnTo>
                <a:lnTo>
                  <a:pt x="363220" y="261150"/>
                </a:lnTo>
                <a:lnTo>
                  <a:pt x="353656" y="263156"/>
                </a:lnTo>
                <a:lnTo>
                  <a:pt x="345770" y="268706"/>
                </a:lnTo>
                <a:lnTo>
                  <a:pt x="340423" y="277139"/>
                </a:lnTo>
                <a:lnTo>
                  <a:pt x="338455" y="287794"/>
                </a:lnTo>
                <a:lnTo>
                  <a:pt x="340423" y="298335"/>
                </a:lnTo>
                <a:lnTo>
                  <a:pt x="345770" y="306514"/>
                </a:lnTo>
                <a:lnTo>
                  <a:pt x="353656" y="311797"/>
                </a:lnTo>
                <a:lnTo>
                  <a:pt x="363220" y="313690"/>
                </a:lnTo>
                <a:lnTo>
                  <a:pt x="372783" y="311797"/>
                </a:lnTo>
                <a:lnTo>
                  <a:pt x="380669" y="306514"/>
                </a:lnTo>
                <a:lnTo>
                  <a:pt x="386016" y="298335"/>
                </a:lnTo>
                <a:lnTo>
                  <a:pt x="387985" y="28779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809279" y="9359142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24950" y="40899"/>
                </a:moveTo>
                <a:lnTo>
                  <a:pt x="94182" y="40899"/>
                </a:lnTo>
                <a:lnTo>
                  <a:pt x="94182" y="0"/>
                </a:lnTo>
                <a:lnTo>
                  <a:pt x="124950" y="0"/>
                </a:lnTo>
                <a:lnTo>
                  <a:pt x="124950" y="40899"/>
                </a:lnTo>
                <a:close/>
              </a:path>
              <a:path w="272414" h="336550">
                <a:moveTo>
                  <a:pt x="211628" y="65664"/>
                </a:moveTo>
                <a:lnTo>
                  <a:pt x="7129" y="65664"/>
                </a:lnTo>
                <a:lnTo>
                  <a:pt x="7129" y="40899"/>
                </a:lnTo>
                <a:lnTo>
                  <a:pt x="211628" y="40899"/>
                </a:lnTo>
                <a:lnTo>
                  <a:pt x="211628" y="65664"/>
                </a:lnTo>
                <a:close/>
              </a:path>
              <a:path w="272414" h="336550">
                <a:moveTo>
                  <a:pt x="4502" y="272415"/>
                </a:moveTo>
                <a:lnTo>
                  <a:pt x="0" y="246524"/>
                </a:lnTo>
                <a:lnTo>
                  <a:pt x="45261" y="246196"/>
                </a:lnTo>
                <a:lnTo>
                  <a:pt x="94182" y="245023"/>
                </a:lnTo>
                <a:lnTo>
                  <a:pt x="94182" y="209001"/>
                </a:lnTo>
                <a:lnTo>
                  <a:pt x="67142" y="202019"/>
                </a:lnTo>
                <a:lnTo>
                  <a:pt x="46434" y="188880"/>
                </a:lnTo>
                <a:lnTo>
                  <a:pt x="33184" y="170324"/>
                </a:lnTo>
                <a:lnTo>
                  <a:pt x="28517" y="147089"/>
                </a:lnTo>
                <a:lnTo>
                  <a:pt x="34427" y="121368"/>
                </a:lnTo>
                <a:lnTo>
                  <a:pt x="51030" y="101733"/>
                </a:lnTo>
                <a:lnTo>
                  <a:pt x="76640" y="89204"/>
                </a:lnTo>
                <a:lnTo>
                  <a:pt x="109566" y="84801"/>
                </a:lnTo>
                <a:lnTo>
                  <a:pt x="142434" y="89204"/>
                </a:lnTo>
                <a:lnTo>
                  <a:pt x="167914" y="101733"/>
                </a:lnTo>
                <a:lnTo>
                  <a:pt x="173542" y="108440"/>
                </a:lnTo>
                <a:lnTo>
                  <a:pt x="109566" y="108440"/>
                </a:lnTo>
                <a:lnTo>
                  <a:pt x="88495" y="111155"/>
                </a:lnTo>
                <a:lnTo>
                  <a:pt x="72137" y="118900"/>
                </a:lnTo>
                <a:lnTo>
                  <a:pt x="61549" y="131077"/>
                </a:lnTo>
                <a:lnTo>
                  <a:pt x="57785" y="147089"/>
                </a:lnTo>
                <a:lnTo>
                  <a:pt x="61549" y="162884"/>
                </a:lnTo>
                <a:lnTo>
                  <a:pt x="72137" y="174949"/>
                </a:lnTo>
                <a:lnTo>
                  <a:pt x="88495" y="182653"/>
                </a:lnTo>
                <a:lnTo>
                  <a:pt x="109566" y="185362"/>
                </a:lnTo>
                <a:lnTo>
                  <a:pt x="174779" y="185362"/>
                </a:lnTo>
                <a:lnTo>
                  <a:pt x="172511" y="188552"/>
                </a:lnTo>
                <a:lnTo>
                  <a:pt x="151932" y="201649"/>
                </a:lnTo>
                <a:lnTo>
                  <a:pt x="124950" y="208626"/>
                </a:lnTo>
                <a:lnTo>
                  <a:pt x="124950" y="243898"/>
                </a:lnTo>
                <a:lnTo>
                  <a:pt x="221033" y="243898"/>
                </a:lnTo>
                <a:lnTo>
                  <a:pt x="222510" y="258907"/>
                </a:lnTo>
                <a:lnTo>
                  <a:pt x="165493" y="266241"/>
                </a:lnTo>
                <a:lnTo>
                  <a:pt x="108581" y="270304"/>
                </a:lnTo>
                <a:lnTo>
                  <a:pt x="54132" y="272046"/>
                </a:lnTo>
                <a:lnTo>
                  <a:pt x="4502" y="272415"/>
                </a:lnTo>
                <a:close/>
              </a:path>
              <a:path w="272414" h="336550">
                <a:moveTo>
                  <a:pt x="174779" y="185362"/>
                </a:moveTo>
                <a:lnTo>
                  <a:pt x="109566" y="185362"/>
                </a:lnTo>
                <a:lnTo>
                  <a:pt x="130420" y="182653"/>
                </a:lnTo>
                <a:lnTo>
                  <a:pt x="146667" y="174949"/>
                </a:lnTo>
                <a:lnTo>
                  <a:pt x="157214" y="162884"/>
                </a:lnTo>
                <a:lnTo>
                  <a:pt x="160972" y="147089"/>
                </a:lnTo>
                <a:lnTo>
                  <a:pt x="157214" y="131077"/>
                </a:lnTo>
                <a:lnTo>
                  <a:pt x="146667" y="118900"/>
                </a:lnTo>
                <a:lnTo>
                  <a:pt x="130420" y="111155"/>
                </a:lnTo>
                <a:lnTo>
                  <a:pt x="109566" y="108440"/>
                </a:lnTo>
                <a:lnTo>
                  <a:pt x="173542" y="108440"/>
                </a:lnTo>
                <a:lnTo>
                  <a:pt x="184389" y="121368"/>
                </a:lnTo>
                <a:lnTo>
                  <a:pt x="190240" y="147089"/>
                </a:lnTo>
                <a:lnTo>
                  <a:pt x="185632" y="170107"/>
                </a:lnTo>
                <a:lnTo>
                  <a:pt x="174779" y="185362"/>
                </a:lnTo>
                <a:close/>
              </a:path>
              <a:path w="272414" h="336550">
                <a:moveTo>
                  <a:pt x="221033" y="243898"/>
                </a:moveTo>
                <a:lnTo>
                  <a:pt x="124950" y="243898"/>
                </a:lnTo>
                <a:lnTo>
                  <a:pt x="148971" y="242614"/>
                </a:lnTo>
                <a:lnTo>
                  <a:pt x="173026" y="240943"/>
                </a:lnTo>
                <a:lnTo>
                  <a:pt x="196871" y="238779"/>
                </a:lnTo>
                <a:lnTo>
                  <a:pt x="220258" y="236018"/>
                </a:lnTo>
                <a:lnTo>
                  <a:pt x="221033" y="243898"/>
                </a:lnTo>
                <a:close/>
              </a:path>
              <a:path w="272414" h="336550">
                <a:moveTo>
                  <a:pt x="272415" y="336204"/>
                </a:moveTo>
                <a:lnTo>
                  <a:pt x="241646" y="336204"/>
                </a:lnTo>
                <a:lnTo>
                  <a:pt x="241646" y="0"/>
                </a:lnTo>
                <a:lnTo>
                  <a:pt x="272415" y="0"/>
                </a:lnTo>
                <a:lnTo>
                  <a:pt x="272415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150736" y="9358767"/>
            <a:ext cx="286385" cy="329565"/>
          </a:xfrm>
          <a:custGeom>
            <a:avLst/>
            <a:gdLst/>
            <a:ahLst/>
            <a:cxnLst/>
            <a:rect l="l" t="t" r="r" b="b"/>
            <a:pathLst>
              <a:path w="286385" h="329565">
                <a:moveTo>
                  <a:pt x="277293" y="256280"/>
                </a:moveTo>
                <a:lnTo>
                  <a:pt x="246524" y="256280"/>
                </a:lnTo>
                <a:lnTo>
                  <a:pt x="246524" y="221759"/>
                </a:lnTo>
                <a:lnTo>
                  <a:pt x="178233" y="221759"/>
                </a:lnTo>
                <a:lnTo>
                  <a:pt x="178233" y="198870"/>
                </a:lnTo>
                <a:lnTo>
                  <a:pt x="246524" y="198870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256280"/>
                </a:lnTo>
                <a:close/>
              </a:path>
              <a:path w="286385" h="329565">
                <a:moveTo>
                  <a:pt x="109566" y="130954"/>
                </a:moveTo>
                <a:lnTo>
                  <a:pt x="75872" y="126815"/>
                </a:lnTo>
                <a:lnTo>
                  <a:pt x="49670" y="115007"/>
                </a:lnTo>
                <a:lnTo>
                  <a:pt x="32685" y="96445"/>
                </a:lnTo>
                <a:lnTo>
                  <a:pt x="26641" y="72043"/>
                </a:lnTo>
                <a:lnTo>
                  <a:pt x="32685" y="48017"/>
                </a:lnTo>
                <a:lnTo>
                  <a:pt x="49670" y="29549"/>
                </a:lnTo>
                <a:lnTo>
                  <a:pt x="75872" y="17694"/>
                </a:lnTo>
                <a:lnTo>
                  <a:pt x="109566" y="13508"/>
                </a:lnTo>
                <a:lnTo>
                  <a:pt x="143260" y="17694"/>
                </a:lnTo>
                <a:lnTo>
                  <a:pt x="169462" y="29549"/>
                </a:lnTo>
                <a:lnTo>
                  <a:pt x="175760" y="36397"/>
                </a:lnTo>
                <a:lnTo>
                  <a:pt x="109566" y="36397"/>
                </a:lnTo>
                <a:lnTo>
                  <a:pt x="87727" y="38959"/>
                </a:lnTo>
                <a:lnTo>
                  <a:pt x="70777" y="46199"/>
                </a:lnTo>
                <a:lnTo>
                  <a:pt x="59807" y="57450"/>
                </a:lnTo>
                <a:lnTo>
                  <a:pt x="55908" y="72043"/>
                </a:lnTo>
                <a:lnTo>
                  <a:pt x="59807" y="86853"/>
                </a:lnTo>
                <a:lnTo>
                  <a:pt x="70777" y="98215"/>
                </a:lnTo>
                <a:lnTo>
                  <a:pt x="87727" y="105497"/>
                </a:lnTo>
                <a:lnTo>
                  <a:pt x="109566" y="108065"/>
                </a:lnTo>
                <a:lnTo>
                  <a:pt x="175814" y="108065"/>
                </a:lnTo>
                <a:lnTo>
                  <a:pt x="169462" y="115007"/>
                </a:lnTo>
                <a:lnTo>
                  <a:pt x="143260" y="126815"/>
                </a:lnTo>
                <a:lnTo>
                  <a:pt x="109566" y="130954"/>
                </a:lnTo>
                <a:close/>
              </a:path>
              <a:path w="286385" h="329565">
                <a:moveTo>
                  <a:pt x="175814" y="108065"/>
                </a:moveTo>
                <a:lnTo>
                  <a:pt x="109566" y="108065"/>
                </a:lnTo>
                <a:lnTo>
                  <a:pt x="131405" y="105497"/>
                </a:lnTo>
                <a:lnTo>
                  <a:pt x="148355" y="98215"/>
                </a:lnTo>
                <a:lnTo>
                  <a:pt x="159325" y="86853"/>
                </a:lnTo>
                <a:lnTo>
                  <a:pt x="163224" y="72043"/>
                </a:lnTo>
                <a:lnTo>
                  <a:pt x="159325" y="57450"/>
                </a:lnTo>
                <a:lnTo>
                  <a:pt x="148355" y="46199"/>
                </a:lnTo>
                <a:lnTo>
                  <a:pt x="131405" y="38959"/>
                </a:lnTo>
                <a:lnTo>
                  <a:pt x="109566" y="36397"/>
                </a:lnTo>
                <a:lnTo>
                  <a:pt x="175760" y="36397"/>
                </a:lnTo>
                <a:lnTo>
                  <a:pt x="186447" y="48017"/>
                </a:lnTo>
                <a:lnTo>
                  <a:pt x="192491" y="72043"/>
                </a:lnTo>
                <a:lnTo>
                  <a:pt x="186447" y="96445"/>
                </a:lnTo>
                <a:lnTo>
                  <a:pt x="175814" y="108065"/>
                </a:lnTo>
                <a:close/>
              </a:path>
              <a:path w="286385" h="329565">
                <a:moveTo>
                  <a:pt x="4127" y="181235"/>
                </a:moveTo>
                <a:lnTo>
                  <a:pt x="0" y="155719"/>
                </a:lnTo>
                <a:lnTo>
                  <a:pt x="50139" y="155461"/>
                </a:lnTo>
                <a:lnTo>
                  <a:pt x="105063" y="154218"/>
                </a:lnTo>
                <a:lnTo>
                  <a:pt x="161676" y="151287"/>
                </a:lnTo>
                <a:lnTo>
                  <a:pt x="216881" y="145963"/>
                </a:lnTo>
                <a:lnTo>
                  <a:pt x="219508" y="168102"/>
                </a:lnTo>
                <a:lnTo>
                  <a:pt x="197029" y="171262"/>
                </a:lnTo>
                <a:lnTo>
                  <a:pt x="174199" y="173965"/>
                </a:lnTo>
                <a:lnTo>
                  <a:pt x="151228" y="176175"/>
                </a:lnTo>
                <a:lnTo>
                  <a:pt x="128327" y="177858"/>
                </a:lnTo>
                <a:lnTo>
                  <a:pt x="128327" y="179358"/>
                </a:lnTo>
                <a:lnTo>
                  <a:pt x="97559" y="179358"/>
                </a:lnTo>
                <a:lnTo>
                  <a:pt x="72776" y="180285"/>
                </a:lnTo>
                <a:lnTo>
                  <a:pt x="48732" y="180859"/>
                </a:lnTo>
                <a:lnTo>
                  <a:pt x="4127" y="181235"/>
                </a:lnTo>
                <a:close/>
              </a:path>
              <a:path w="286385" h="329565">
                <a:moveTo>
                  <a:pt x="128327" y="244273"/>
                </a:moveTo>
                <a:lnTo>
                  <a:pt x="97559" y="244273"/>
                </a:lnTo>
                <a:lnTo>
                  <a:pt x="97559" y="179358"/>
                </a:lnTo>
                <a:lnTo>
                  <a:pt x="128327" y="179358"/>
                </a:lnTo>
                <a:lnTo>
                  <a:pt x="128327" y="244273"/>
                </a:lnTo>
                <a:close/>
              </a:path>
              <a:path w="286385" h="329565">
                <a:moveTo>
                  <a:pt x="285923" y="329074"/>
                </a:moveTo>
                <a:lnTo>
                  <a:pt x="48029" y="329074"/>
                </a:lnTo>
                <a:lnTo>
                  <a:pt x="48029" y="231140"/>
                </a:lnTo>
                <a:lnTo>
                  <a:pt x="78797" y="231140"/>
                </a:lnTo>
                <a:lnTo>
                  <a:pt x="78797" y="303934"/>
                </a:lnTo>
                <a:lnTo>
                  <a:pt x="285923" y="303934"/>
                </a:lnTo>
                <a:lnTo>
                  <a:pt x="285923" y="32907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497447" y="9364395"/>
            <a:ext cx="304800" cy="327660"/>
          </a:xfrm>
          <a:custGeom>
            <a:avLst/>
            <a:gdLst/>
            <a:ahLst/>
            <a:cxnLst/>
            <a:rect l="l" t="t" r="r" b="b"/>
            <a:pathLst>
              <a:path w="304800" h="327659">
                <a:moveTo>
                  <a:pt x="152342" y="116695"/>
                </a:moveTo>
                <a:lnTo>
                  <a:pt x="102689" y="112937"/>
                </a:lnTo>
                <a:lnTo>
                  <a:pt x="65524" y="101827"/>
                </a:lnTo>
                <a:lnTo>
                  <a:pt x="42218" y="83611"/>
                </a:lnTo>
                <a:lnTo>
                  <a:pt x="34145" y="58535"/>
                </a:lnTo>
                <a:lnTo>
                  <a:pt x="42218" y="33401"/>
                </a:lnTo>
                <a:lnTo>
                  <a:pt x="65524" y="15056"/>
                </a:lnTo>
                <a:lnTo>
                  <a:pt x="102689" y="3816"/>
                </a:lnTo>
                <a:lnTo>
                  <a:pt x="152342" y="0"/>
                </a:lnTo>
                <a:lnTo>
                  <a:pt x="201995" y="3816"/>
                </a:lnTo>
                <a:lnTo>
                  <a:pt x="239160" y="15056"/>
                </a:lnTo>
                <a:lnTo>
                  <a:pt x="249588" y="23264"/>
                </a:lnTo>
                <a:lnTo>
                  <a:pt x="152342" y="23264"/>
                </a:lnTo>
                <a:lnTo>
                  <a:pt x="115529" y="25609"/>
                </a:lnTo>
                <a:lnTo>
                  <a:pt x="88319" y="32457"/>
                </a:lnTo>
                <a:lnTo>
                  <a:pt x="71451" y="43526"/>
                </a:lnTo>
                <a:lnTo>
                  <a:pt x="65664" y="58535"/>
                </a:lnTo>
                <a:lnTo>
                  <a:pt x="71451" y="73544"/>
                </a:lnTo>
                <a:lnTo>
                  <a:pt x="88319" y="84613"/>
                </a:lnTo>
                <a:lnTo>
                  <a:pt x="115529" y="91461"/>
                </a:lnTo>
                <a:lnTo>
                  <a:pt x="152342" y="93806"/>
                </a:lnTo>
                <a:lnTo>
                  <a:pt x="249422" y="93806"/>
                </a:lnTo>
                <a:lnTo>
                  <a:pt x="239160" y="101827"/>
                </a:lnTo>
                <a:lnTo>
                  <a:pt x="201995" y="112937"/>
                </a:lnTo>
                <a:lnTo>
                  <a:pt x="152342" y="116695"/>
                </a:lnTo>
                <a:close/>
              </a:path>
              <a:path w="304800" h="327659">
                <a:moveTo>
                  <a:pt x="249422" y="93806"/>
                </a:moveTo>
                <a:lnTo>
                  <a:pt x="152342" y="93806"/>
                </a:lnTo>
                <a:lnTo>
                  <a:pt x="189155" y="91461"/>
                </a:lnTo>
                <a:lnTo>
                  <a:pt x="216365" y="84613"/>
                </a:lnTo>
                <a:lnTo>
                  <a:pt x="233233" y="73544"/>
                </a:lnTo>
                <a:lnTo>
                  <a:pt x="239020" y="58535"/>
                </a:lnTo>
                <a:lnTo>
                  <a:pt x="233233" y="43526"/>
                </a:lnTo>
                <a:lnTo>
                  <a:pt x="216365" y="32457"/>
                </a:lnTo>
                <a:lnTo>
                  <a:pt x="189155" y="25609"/>
                </a:lnTo>
                <a:lnTo>
                  <a:pt x="152342" y="23264"/>
                </a:lnTo>
                <a:lnTo>
                  <a:pt x="249588" y="23264"/>
                </a:lnTo>
                <a:lnTo>
                  <a:pt x="262466" y="33401"/>
                </a:lnTo>
                <a:lnTo>
                  <a:pt x="270539" y="58535"/>
                </a:lnTo>
                <a:lnTo>
                  <a:pt x="262466" y="83611"/>
                </a:lnTo>
                <a:lnTo>
                  <a:pt x="249422" y="93806"/>
                </a:lnTo>
                <a:close/>
              </a:path>
              <a:path w="304800" h="327659">
                <a:moveTo>
                  <a:pt x="275792" y="327198"/>
                </a:moveTo>
                <a:lnTo>
                  <a:pt x="37898" y="327198"/>
                </a:lnTo>
                <a:lnTo>
                  <a:pt x="37898" y="246524"/>
                </a:lnTo>
                <a:lnTo>
                  <a:pt x="235267" y="246524"/>
                </a:lnTo>
                <a:lnTo>
                  <a:pt x="235267" y="216506"/>
                </a:lnTo>
                <a:lnTo>
                  <a:pt x="36772" y="216506"/>
                </a:lnTo>
                <a:lnTo>
                  <a:pt x="36772" y="193242"/>
                </a:lnTo>
                <a:lnTo>
                  <a:pt x="265661" y="193242"/>
                </a:lnTo>
                <a:lnTo>
                  <a:pt x="265661" y="269038"/>
                </a:lnTo>
                <a:lnTo>
                  <a:pt x="67916" y="269038"/>
                </a:lnTo>
                <a:lnTo>
                  <a:pt x="67916" y="303184"/>
                </a:lnTo>
                <a:lnTo>
                  <a:pt x="275792" y="303184"/>
                </a:lnTo>
                <a:lnTo>
                  <a:pt x="275792" y="327198"/>
                </a:lnTo>
                <a:close/>
              </a:path>
              <a:path w="304800" h="327659">
                <a:moveTo>
                  <a:pt x="304685" y="164349"/>
                </a:moveTo>
                <a:lnTo>
                  <a:pt x="0" y="164349"/>
                </a:lnTo>
                <a:lnTo>
                  <a:pt x="0" y="139584"/>
                </a:lnTo>
                <a:lnTo>
                  <a:pt x="304685" y="139584"/>
                </a:lnTo>
                <a:lnTo>
                  <a:pt x="304685" y="16434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951085" y="9358767"/>
            <a:ext cx="283210" cy="329565"/>
          </a:xfrm>
          <a:custGeom>
            <a:avLst/>
            <a:gdLst/>
            <a:ahLst/>
            <a:cxnLst/>
            <a:rect l="l" t="t" r="r" b="b"/>
            <a:pathLst>
              <a:path w="283210" h="329565">
                <a:moveTo>
                  <a:pt x="272790" y="246899"/>
                </a:moveTo>
                <a:lnTo>
                  <a:pt x="242021" y="246899"/>
                </a:lnTo>
                <a:lnTo>
                  <a:pt x="242021" y="0"/>
                </a:lnTo>
                <a:lnTo>
                  <a:pt x="272790" y="0"/>
                </a:lnTo>
                <a:lnTo>
                  <a:pt x="272790" y="246899"/>
                </a:lnTo>
                <a:close/>
              </a:path>
              <a:path w="283210" h="329565">
                <a:moveTo>
                  <a:pt x="16134" y="198870"/>
                </a:moveTo>
                <a:lnTo>
                  <a:pt x="0" y="173730"/>
                </a:lnTo>
                <a:lnTo>
                  <a:pt x="34562" y="154007"/>
                </a:lnTo>
                <a:lnTo>
                  <a:pt x="61209" y="125701"/>
                </a:lnTo>
                <a:lnTo>
                  <a:pt x="78358" y="91203"/>
                </a:lnTo>
                <a:lnTo>
                  <a:pt x="84426" y="52907"/>
                </a:lnTo>
                <a:lnTo>
                  <a:pt x="84426" y="18761"/>
                </a:lnTo>
                <a:lnTo>
                  <a:pt x="115194" y="18761"/>
                </a:lnTo>
                <a:lnTo>
                  <a:pt x="115194" y="52907"/>
                </a:lnTo>
                <a:lnTo>
                  <a:pt x="121309" y="89632"/>
                </a:lnTo>
                <a:lnTo>
                  <a:pt x="131371" y="108816"/>
                </a:lnTo>
                <a:lnTo>
                  <a:pt x="100185" y="108816"/>
                </a:lnTo>
                <a:lnTo>
                  <a:pt x="86577" y="137820"/>
                </a:lnTo>
                <a:lnTo>
                  <a:pt x="67587" y="162989"/>
                </a:lnTo>
                <a:lnTo>
                  <a:pt x="43884" y="183586"/>
                </a:lnTo>
                <a:lnTo>
                  <a:pt x="16134" y="198870"/>
                </a:lnTo>
                <a:close/>
              </a:path>
              <a:path w="283210" h="329565">
                <a:moveTo>
                  <a:pt x="183111" y="192116"/>
                </a:moveTo>
                <a:lnTo>
                  <a:pt x="156118" y="178309"/>
                </a:lnTo>
                <a:lnTo>
                  <a:pt x="132924" y="159331"/>
                </a:lnTo>
                <a:lnTo>
                  <a:pt x="114092" y="135920"/>
                </a:lnTo>
                <a:lnTo>
                  <a:pt x="100185" y="108816"/>
                </a:lnTo>
                <a:lnTo>
                  <a:pt x="131371" y="108816"/>
                </a:lnTo>
                <a:lnTo>
                  <a:pt x="138505" y="122418"/>
                </a:lnTo>
                <a:lnTo>
                  <a:pt x="165059" y="149153"/>
                </a:lnTo>
                <a:lnTo>
                  <a:pt x="199245" y="167726"/>
                </a:lnTo>
                <a:lnTo>
                  <a:pt x="183111" y="192116"/>
                </a:lnTo>
                <a:close/>
              </a:path>
              <a:path w="283210" h="329565">
                <a:moveTo>
                  <a:pt x="282921" y="329074"/>
                </a:moveTo>
                <a:lnTo>
                  <a:pt x="56284" y="329074"/>
                </a:lnTo>
                <a:lnTo>
                  <a:pt x="56284" y="224011"/>
                </a:lnTo>
                <a:lnTo>
                  <a:pt x="87052" y="224011"/>
                </a:lnTo>
                <a:lnTo>
                  <a:pt x="87052" y="303934"/>
                </a:lnTo>
                <a:lnTo>
                  <a:pt x="282921" y="303934"/>
                </a:lnTo>
                <a:lnTo>
                  <a:pt x="282921" y="32907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293292" y="9392537"/>
            <a:ext cx="304800" cy="255904"/>
          </a:xfrm>
          <a:custGeom>
            <a:avLst/>
            <a:gdLst/>
            <a:ahLst/>
            <a:cxnLst/>
            <a:rect l="l" t="t" r="r" b="b"/>
            <a:pathLst>
              <a:path w="304800" h="255904">
                <a:moveTo>
                  <a:pt x="255154" y="189114"/>
                </a:moveTo>
                <a:lnTo>
                  <a:pt x="224386" y="185737"/>
                </a:lnTo>
                <a:lnTo>
                  <a:pt x="231761" y="140405"/>
                </a:lnTo>
                <a:lnTo>
                  <a:pt x="235549" y="100561"/>
                </a:lnTo>
                <a:lnTo>
                  <a:pt x="236944" y="65219"/>
                </a:lnTo>
                <a:lnTo>
                  <a:pt x="237144" y="33395"/>
                </a:lnTo>
                <a:lnTo>
                  <a:pt x="237144" y="25140"/>
                </a:lnTo>
                <a:lnTo>
                  <a:pt x="31894" y="25140"/>
                </a:lnTo>
                <a:lnTo>
                  <a:pt x="31894" y="0"/>
                </a:lnTo>
                <a:lnTo>
                  <a:pt x="267912" y="0"/>
                </a:lnTo>
                <a:lnTo>
                  <a:pt x="267912" y="33395"/>
                </a:lnTo>
                <a:lnTo>
                  <a:pt x="267713" y="65746"/>
                </a:lnTo>
                <a:lnTo>
                  <a:pt x="266317" y="101405"/>
                </a:lnTo>
                <a:lnTo>
                  <a:pt x="262530" y="141988"/>
                </a:lnTo>
                <a:lnTo>
                  <a:pt x="255154" y="189114"/>
                </a:lnTo>
                <a:close/>
              </a:path>
              <a:path w="304800" h="255904">
                <a:moveTo>
                  <a:pt x="148965" y="230389"/>
                </a:moveTo>
                <a:lnTo>
                  <a:pt x="118196" y="230389"/>
                </a:lnTo>
                <a:lnTo>
                  <a:pt x="118196" y="109941"/>
                </a:lnTo>
                <a:lnTo>
                  <a:pt x="148965" y="109941"/>
                </a:lnTo>
                <a:lnTo>
                  <a:pt x="148965" y="230389"/>
                </a:lnTo>
                <a:close/>
              </a:path>
              <a:path w="304800" h="255904">
                <a:moveTo>
                  <a:pt x="304309" y="255530"/>
                </a:moveTo>
                <a:lnTo>
                  <a:pt x="0" y="255530"/>
                </a:lnTo>
                <a:lnTo>
                  <a:pt x="0" y="230389"/>
                </a:lnTo>
                <a:lnTo>
                  <a:pt x="304309" y="230389"/>
                </a:lnTo>
                <a:lnTo>
                  <a:pt x="304309" y="25553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743856" y="9355390"/>
            <a:ext cx="310515" cy="336550"/>
          </a:xfrm>
          <a:custGeom>
            <a:avLst/>
            <a:gdLst/>
            <a:ahLst/>
            <a:cxnLst/>
            <a:rect l="l" t="t" r="r" b="b"/>
            <a:pathLst>
              <a:path w="310514" h="336550">
                <a:moveTo>
                  <a:pt x="114444" y="34145"/>
                </a:moveTo>
                <a:lnTo>
                  <a:pt x="83675" y="34145"/>
                </a:lnTo>
                <a:lnTo>
                  <a:pt x="83675" y="0"/>
                </a:lnTo>
                <a:lnTo>
                  <a:pt x="114444" y="0"/>
                </a:lnTo>
                <a:lnTo>
                  <a:pt x="114444" y="34145"/>
                </a:lnTo>
                <a:close/>
              </a:path>
              <a:path w="310514" h="336550">
                <a:moveTo>
                  <a:pt x="198495" y="57785"/>
                </a:moveTo>
                <a:lnTo>
                  <a:pt x="0" y="57785"/>
                </a:lnTo>
                <a:lnTo>
                  <a:pt x="0" y="34145"/>
                </a:lnTo>
                <a:lnTo>
                  <a:pt x="198495" y="34145"/>
                </a:lnTo>
                <a:lnTo>
                  <a:pt x="198495" y="57785"/>
                </a:lnTo>
                <a:close/>
              </a:path>
              <a:path w="310514" h="336550">
                <a:moveTo>
                  <a:pt x="99060" y="183111"/>
                </a:moveTo>
                <a:lnTo>
                  <a:pt x="66092" y="179294"/>
                </a:lnTo>
                <a:lnTo>
                  <a:pt x="40759" y="168336"/>
                </a:lnTo>
                <a:lnTo>
                  <a:pt x="24501" y="150976"/>
                </a:lnTo>
                <a:lnTo>
                  <a:pt x="18761" y="127952"/>
                </a:lnTo>
                <a:lnTo>
                  <a:pt x="24501" y="104928"/>
                </a:lnTo>
                <a:lnTo>
                  <a:pt x="40759" y="87568"/>
                </a:lnTo>
                <a:lnTo>
                  <a:pt x="66092" y="76610"/>
                </a:lnTo>
                <a:lnTo>
                  <a:pt x="99060" y="72794"/>
                </a:lnTo>
                <a:lnTo>
                  <a:pt x="132244" y="76610"/>
                </a:lnTo>
                <a:lnTo>
                  <a:pt x="157689" y="87568"/>
                </a:lnTo>
                <a:lnTo>
                  <a:pt x="165307" y="95683"/>
                </a:lnTo>
                <a:lnTo>
                  <a:pt x="99060" y="95683"/>
                </a:lnTo>
                <a:lnTo>
                  <a:pt x="77947" y="97875"/>
                </a:lnTo>
                <a:lnTo>
                  <a:pt x="61865" y="104219"/>
                </a:lnTo>
                <a:lnTo>
                  <a:pt x="51623" y="114362"/>
                </a:lnTo>
                <a:lnTo>
                  <a:pt x="48029" y="127952"/>
                </a:lnTo>
                <a:lnTo>
                  <a:pt x="51623" y="141542"/>
                </a:lnTo>
                <a:lnTo>
                  <a:pt x="61865" y="151685"/>
                </a:lnTo>
                <a:lnTo>
                  <a:pt x="77947" y="158029"/>
                </a:lnTo>
                <a:lnTo>
                  <a:pt x="99060" y="160222"/>
                </a:lnTo>
                <a:lnTo>
                  <a:pt x="165307" y="160222"/>
                </a:lnTo>
                <a:lnTo>
                  <a:pt x="157689" y="168336"/>
                </a:lnTo>
                <a:lnTo>
                  <a:pt x="132244" y="179294"/>
                </a:lnTo>
                <a:lnTo>
                  <a:pt x="99060" y="183111"/>
                </a:lnTo>
                <a:close/>
              </a:path>
              <a:path w="310514" h="336550">
                <a:moveTo>
                  <a:pt x="165307" y="160222"/>
                </a:moveTo>
                <a:lnTo>
                  <a:pt x="99060" y="160222"/>
                </a:lnTo>
                <a:lnTo>
                  <a:pt x="120231" y="158029"/>
                </a:lnTo>
                <a:lnTo>
                  <a:pt x="136442" y="151685"/>
                </a:lnTo>
                <a:lnTo>
                  <a:pt x="146813" y="141542"/>
                </a:lnTo>
                <a:lnTo>
                  <a:pt x="150466" y="127952"/>
                </a:lnTo>
                <a:lnTo>
                  <a:pt x="146813" y="114362"/>
                </a:lnTo>
                <a:lnTo>
                  <a:pt x="136442" y="104219"/>
                </a:lnTo>
                <a:lnTo>
                  <a:pt x="120231" y="97875"/>
                </a:lnTo>
                <a:lnTo>
                  <a:pt x="99060" y="95683"/>
                </a:lnTo>
                <a:lnTo>
                  <a:pt x="165307" y="95683"/>
                </a:lnTo>
                <a:lnTo>
                  <a:pt x="173988" y="104928"/>
                </a:lnTo>
                <a:lnTo>
                  <a:pt x="179734" y="127952"/>
                </a:lnTo>
                <a:lnTo>
                  <a:pt x="173988" y="150976"/>
                </a:lnTo>
                <a:lnTo>
                  <a:pt x="165307" y="160222"/>
                </a:lnTo>
                <a:close/>
              </a:path>
              <a:path w="310514" h="336550">
                <a:moveTo>
                  <a:pt x="272415" y="336204"/>
                </a:moveTo>
                <a:lnTo>
                  <a:pt x="47278" y="336204"/>
                </a:lnTo>
                <a:lnTo>
                  <a:pt x="47278" y="257781"/>
                </a:lnTo>
                <a:lnTo>
                  <a:pt x="229639" y="257781"/>
                </a:lnTo>
                <a:lnTo>
                  <a:pt x="229639" y="228513"/>
                </a:lnTo>
                <a:lnTo>
                  <a:pt x="46153" y="228513"/>
                </a:lnTo>
                <a:lnTo>
                  <a:pt x="46153" y="205624"/>
                </a:lnTo>
                <a:lnTo>
                  <a:pt x="260032" y="205624"/>
                </a:lnTo>
                <a:lnTo>
                  <a:pt x="260032" y="280295"/>
                </a:lnTo>
                <a:lnTo>
                  <a:pt x="77296" y="280295"/>
                </a:lnTo>
                <a:lnTo>
                  <a:pt x="77296" y="312564"/>
                </a:lnTo>
                <a:lnTo>
                  <a:pt x="272415" y="312564"/>
                </a:lnTo>
                <a:lnTo>
                  <a:pt x="272415" y="336204"/>
                </a:lnTo>
                <a:close/>
              </a:path>
              <a:path w="310514" h="336550">
                <a:moveTo>
                  <a:pt x="260032" y="188364"/>
                </a:moveTo>
                <a:lnTo>
                  <a:pt x="229264" y="188364"/>
                </a:lnTo>
                <a:lnTo>
                  <a:pt x="229264" y="2251"/>
                </a:lnTo>
                <a:lnTo>
                  <a:pt x="260032" y="2251"/>
                </a:lnTo>
                <a:lnTo>
                  <a:pt x="260032" y="83300"/>
                </a:lnTo>
                <a:lnTo>
                  <a:pt x="309938" y="83300"/>
                </a:lnTo>
                <a:lnTo>
                  <a:pt x="309938" y="108816"/>
                </a:lnTo>
                <a:lnTo>
                  <a:pt x="260032" y="108816"/>
                </a:lnTo>
                <a:lnTo>
                  <a:pt x="260032" y="18836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203051" y="9358767"/>
            <a:ext cx="280035" cy="336550"/>
          </a:xfrm>
          <a:custGeom>
            <a:avLst/>
            <a:gdLst/>
            <a:ahLst/>
            <a:cxnLst/>
            <a:rect l="l" t="t" r="r" b="b"/>
            <a:pathLst>
              <a:path w="280035" h="336550">
                <a:moveTo>
                  <a:pt x="13508" y="248776"/>
                </a:moveTo>
                <a:lnTo>
                  <a:pt x="0" y="248776"/>
                </a:lnTo>
                <a:lnTo>
                  <a:pt x="0" y="42400"/>
                </a:lnTo>
                <a:lnTo>
                  <a:pt x="72043" y="42400"/>
                </a:lnTo>
                <a:lnTo>
                  <a:pt x="72043" y="67541"/>
                </a:lnTo>
                <a:lnTo>
                  <a:pt x="28142" y="67541"/>
                </a:lnTo>
                <a:lnTo>
                  <a:pt x="28142" y="222885"/>
                </a:lnTo>
                <a:lnTo>
                  <a:pt x="74626" y="222885"/>
                </a:lnTo>
                <a:lnTo>
                  <a:pt x="76921" y="242397"/>
                </a:lnTo>
                <a:lnTo>
                  <a:pt x="57251" y="246084"/>
                </a:lnTo>
                <a:lnTo>
                  <a:pt x="40008" y="247978"/>
                </a:lnTo>
                <a:lnTo>
                  <a:pt x="25368" y="248676"/>
                </a:lnTo>
                <a:lnTo>
                  <a:pt x="13508" y="248776"/>
                </a:lnTo>
                <a:close/>
              </a:path>
              <a:path w="280035" h="336550">
                <a:moveTo>
                  <a:pt x="74626" y="222885"/>
                </a:moveTo>
                <a:lnTo>
                  <a:pt x="28142" y="222885"/>
                </a:lnTo>
                <a:lnTo>
                  <a:pt x="38091" y="222369"/>
                </a:lnTo>
                <a:lnTo>
                  <a:pt x="49201" y="221290"/>
                </a:lnTo>
                <a:lnTo>
                  <a:pt x="61226" y="219508"/>
                </a:lnTo>
                <a:lnTo>
                  <a:pt x="73919" y="216881"/>
                </a:lnTo>
                <a:lnTo>
                  <a:pt x="74626" y="222885"/>
                </a:lnTo>
                <a:close/>
              </a:path>
              <a:path w="280035" h="336550">
                <a:moveTo>
                  <a:pt x="100185" y="248776"/>
                </a:moveTo>
                <a:lnTo>
                  <a:pt x="86302" y="248776"/>
                </a:lnTo>
                <a:lnTo>
                  <a:pt x="86302" y="42400"/>
                </a:lnTo>
                <a:lnTo>
                  <a:pt x="160597" y="42400"/>
                </a:lnTo>
                <a:lnTo>
                  <a:pt x="160597" y="67541"/>
                </a:lnTo>
                <a:lnTo>
                  <a:pt x="114444" y="67541"/>
                </a:lnTo>
                <a:lnTo>
                  <a:pt x="114444" y="223260"/>
                </a:lnTo>
                <a:lnTo>
                  <a:pt x="168499" y="223260"/>
                </a:lnTo>
                <a:lnTo>
                  <a:pt x="170353" y="241271"/>
                </a:lnTo>
                <a:lnTo>
                  <a:pt x="150419" y="245451"/>
                </a:lnTo>
                <a:lnTo>
                  <a:pt x="132174" y="247697"/>
                </a:lnTo>
                <a:lnTo>
                  <a:pt x="115476" y="248606"/>
                </a:lnTo>
                <a:lnTo>
                  <a:pt x="100185" y="248776"/>
                </a:lnTo>
                <a:close/>
              </a:path>
              <a:path w="280035" h="336550">
                <a:moveTo>
                  <a:pt x="168499" y="223260"/>
                </a:moveTo>
                <a:lnTo>
                  <a:pt x="114444" y="223260"/>
                </a:lnTo>
                <a:lnTo>
                  <a:pt x="126516" y="222510"/>
                </a:lnTo>
                <a:lnTo>
                  <a:pt x="139537" y="221196"/>
                </a:lnTo>
                <a:lnTo>
                  <a:pt x="153333" y="219039"/>
                </a:lnTo>
                <a:lnTo>
                  <a:pt x="167726" y="215756"/>
                </a:lnTo>
                <a:lnTo>
                  <a:pt x="168499" y="223260"/>
                </a:lnTo>
                <a:close/>
              </a:path>
              <a:path w="280035" h="336550">
                <a:moveTo>
                  <a:pt x="279919" y="137333"/>
                </a:moveTo>
                <a:lnTo>
                  <a:pt x="250652" y="137333"/>
                </a:lnTo>
                <a:lnTo>
                  <a:pt x="250652" y="0"/>
                </a:lnTo>
                <a:lnTo>
                  <a:pt x="279919" y="0"/>
                </a:lnTo>
                <a:lnTo>
                  <a:pt x="279919" y="137333"/>
                </a:lnTo>
                <a:close/>
              </a:path>
              <a:path w="280035" h="336550">
                <a:moveTo>
                  <a:pt x="211253" y="319694"/>
                </a:moveTo>
                <a:lnTo>
                  <a:pt x="182735" y="319694"/>
                </a:lnTo>
                <a:lnTo>
                  <a:pt x="182735" y="7504"/>
                </a:lnTo>
                <a:lnTo>
                  <a:pt x="211253" y="7504"/>
                </a:lnTo>
                <a:lnTo>
                  <a:pt x="211253" y="137333"/>
                </a:lnTo>
                <a:lnTo>
                  <a:pt x="279919" y="137333"/>
                </a:lnTo>
                <a:lnTo>
                  <a:pt x="279919" y="162473"/>
                </a:lnTo>
                <a:lnTo>
                  <a:pt x="211253" y="162473"/>
                </a:lnTo>
                <a:lnTo>
                  <a:pt x="211253" y="319694"/>
                </a:lnTo>
                <a:close/>
              </a:path>
              <a:path w="280035" h="336550">
                <a:moveTo>
                  <a:pt x="279919" y="336204"/>
                </a:moveTo>
                <a:lnTo>
                  <a:pt x="250652" y="336204"/>
                </a:lnTo>
                <a:lnTo>
                  <a:pt x="250652" y="162473"/>
                </a:lnTo>
                <a:lnTo>
                  <a:pt x="279919" y="162473"/>
                </a:lnTo>
                <a:lnTo>
                  <a:pt x="279919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579019" y="9371736"/>
            <a:ext cx="229235" cy="113030"/>
          </a:xfrm>
          <a:custGeom>
            <a:avLst/>
            <a:gdLst/>
            <a:ahLst/>
            <a:cxnLst/>
            <a:rect l="l" t="t" r="r" b="b"/>
            <a:pathLst>
              <a:path w="229234" h="113029">
                <a:moveTo>
                  <a:pt x="228892" y="88900"/>
                </a:moveTo>
                <a:lnTo>
                  <a:pt x="30772" y="88900"/>
                </a:lnTo>
                <a:lnTo>
                  <a:pt x="30772" y="0"/>
                </a:lnTo>
                <a:lnTo>
                  <a:pt x="0" y="0"/>
                </a:lnTo>
                <a:lnTo>
                  <a:pt x="0" y="88900"/>
                </a:lnTo>
                <a:lnTo>
                  <a:pt x="0" y="113030"/>
                </a:lnTo>
                <a:lnTo>
                  <a:pt x="228892" y="113030"/>
                </a:lnTo>
                <a:lnTo>
                  <a:pt x="228892" y="8890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537744" y="9530257"/>
            <a:ext cx="305435" cy="156845"/>
          </a:xfrm>
          <a:custGeom>
            <a:avLst/>
            <a:gdLst/>
            <a:ahLst/>
            <a:cxnLst/>
            <a:rect l="l" t="t" r="r" b="b"/>
            <a:pathLst>
              <a:path w="305434" h="156845">
                <a:moveTo>
                  <a:pt x="272046" y="132308"/>
                </a:moveTo>
                <a:lnTo>
                  <a:pt x="69799" y="132308"/>
                </a:lnTo>
                <a:lnTo>
                  <a:pt x="69799" y="58648"/>
                </a:lnTo>
                <a:lnTo>
                  <a:pt x="39027" y="58648"/>
                </a:lnTo>
                <a:lnTo>
                  <a:pt x="39027" y="132308"/>
                </a:lnTo>
                <a:lnTo>
                  <a:pt x="39027" y="156438"/>
                </a:lnTo>
                <a:lnTo>
                  <a:pt x="272046" y="156438"/>
                </a:lnTo>
                <a:lnTo>
                  <a:pt x="272046" y="132308"/>
                </a:lnTo>
                <a:close/>
              </a:path>
              <a:path w="305434" h="156845">
                <a:moveTo>
                  <a:pt x="305066" y="0"/>
                </a:moveTo>
                <a:lnTo>
                  <a:pt x="0" y="0"/>
                </a:lnTo>
                <a:lnTo>
                  <a:pt x="0" y="24765"/>
                </a:lnTo>
                <a:lnTo>
                  <a:pt x="305066" y="24765"/>
                </a:lnTo>
                <a:lnTo>
                  <a:pt x="305066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991549" y="9358767"/>
            <a:ext cx="283210" cy="329565"/>
          </a:xfrm>
          <a:custGeom>
            <a:avLst/>
            <a:gdLst/>
            <a:ahLst/>
            <a:cxnLst/>
            <a:rect l="l" t="t" r="r" b="b"/>
            <a:pathLst>
              <a:path w="283209" h="329565">
                <a:moveTo>
                  <a:pt x="272790" y="246899"/>
                </a:moveTo>
                <a:lnTo>
                  <a:pt x="242021" y="246899"/>
                </a:lnTo>
                <a:lnTo>
                  <a:pt x="242021" y="0"/>
                </a:lnTo>
                <a:lnTo>
                  <a:pt x="272790" y="0"/>
                </a:lnTo>
                <a:lnTo>
                  <a:pt x="272790" y="246899"/>
                </a:lnTo>
                <a:close/>
              </a:path>
              <a:path w="283209" h="329565">
                <a:moveTo>
                  <a:pt x="16134" y="198870"/>
                </a:moveTo>
                <a:lnTo>
                  <a:pt x="0" y="173730"/>
                </a:lnTo>
                <a:lnTo>
                  <a:pt x="34562" y="154007"/>
                </a:lnTo>
                <a:lnTo>
                  <a:pt x="61209" y="125701"/>
                </a:lnTo>
                <a:lnTo>
                  <a:pt x="78358" y="91203"/>
                </a:lnTo>
                <a:lnTo>
                  <a:pt x="84426" y="52907"/>
                </a:lnTo>
                <a:lnTo>
                  <a:pt x="84426" y="18761"/>
                </a:lnTo>
                <a:lnTo>
                  <a:pt x="115194" y="18761"/>
                </a:lnTo>
                <a:lnTo>
                  <a:pt x="115194" y="52907"/>
                </a:lnTo>
                <a:lnTo>
                  <a:pt x="121309" y="89632"/>
                </a:lnTo>
                <a:lnTo>
                  <a:pt x="131371" y="108816"/>
                </a:lnTo>
                <a:lnTo>
                  <a:pt x="100185" y="108816"/>
                </a:lnTo>
                <a:lnTo>
                  <a:pt x="86577" y="137820"/>
                </a:lnTo>
                <a:lnTo>
                  <a:pt x="67587" y="162989"/>
                </a:lnTo>
                <a:lnTo>
                  <a:pt x="43884" y="183586"/>
                </a:lnTo>
                <a:lnTo>
                  <a:pt x="16134" y="198870"/>
                </a:lnTo>
                <a:close/>
              </a:path>
              <a:path w="283209" h="329565">
                <a:moveTo>
                  <a:pt x="183111" y="192116"/>
                </a:moveTo>
                <a:lnTo>
                  <a:pt x="156118" y="178309"/>
                </a:lnTo>
                <a:lnTo>
                  <a:pt x="132924" y="159331"/>
                </a:lnTo>
                <a:lnTo>
                  <a:pt x="114092" y="135920"/>
                </a:lnTo>
                <a:lnTo>
                  <a:pt x="100185" y="108816"/>
                </a:lnTo>
                <a:lnTo>
                  <a:pt x="131371" y="108816"/>
                </a:lnTo>
                <a:lnTo>
                  <a:pt x="138505" y="122418"/>
                </a:lnTo>
                <a:lnTo>
                  <a:pt x="165059" y="149153"/>
                </a:lnTo>
                <a:lnTo>
                  <a:pt x="199245" y="167726"/>
                </a:lnTo>
                <a:lnTo>
                  <a:pt x="183111" y="192116"/>
                </a:lnTo>
                <a:close/>
              </a:path>
              <a:path w="283209" h="329565">
                <a:moveTo>
                  <a:pt x="282921" y="329074"/>
                </a:moveTo>
                <a:lnTo>
                  <a:pt x="56284" y="329074"/>
                </a:lnTo>
                <a:lnTo>
                  <a:pt x="56284" y="224011"/>
                </a:lnTo>
                <a:lnTo>
                  <a:pt x="87052" y="224011"/>
                </a:lnTo>
                <a:lnTo>
                  <a:pt x="87052" y="303934"/>
                </a:lnTo>
                <a:lnTo>
                  <a:pt x="282921" y="303934"/>
                </a:lnTo>
                <a:lnTo>
                  <a:pt x="282921" y="32907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333754" y="9359150"/>
            <a:ext cx="995044" cy="336550"/>
          </a:xfrm>
          <a:custGeom>
            <a:avLst/>
            <a:gdLst/>
            <a:ahLst/>
            <a:cxnLst/>
            <a:rect l="l" t="t" r="r" b="b"/>
            <a:pathLst>
              <a:path w="995045" h="336550">
                <a:moveTo>
                  <a:pt x="267906" y="33388"/>
                </a:moveTo>
                <a:lnTo>
                  <a:pt x="31889" y="33388"/>
                </a:lnTo>
                <a:lnTo>
                  <a:pt x="31889" y="58534"/>
                </a:lnTo>
                <a:lnTo>
                  <a:pt x="237134" y="58534"/>
                </a:lnTo>
                <a:lnTo>
                  <a:pt x="237134" y="66789"/>
                </a:lnTo>
                <a:lnTo>
                  <a:pt x="236943" y="98615"/>
                </a:lnTo>
                <a:lnTo>
                  <a:pt x="235546" y="133959"/>
                </a:lnTo>
                <a:lnTo>
                  <a:pt x="231762" y="173799"/>
                </a:lnTo>
                <a:lnTo>
                  <a:pt x="224383" y="219125"/>
                </a:lnTo>
                <a:lnTo>
                  <a:pt x="255155" y="222504"/>
                </a:lnTo>
                <a:lnTo>
                  <a:pt x="262521" y="175387"/>
                </a:lnTo>
                <a:lnTo>
                  <a:pt x="266319" y="134797"/>
                </a:lnTo>
                <a:lnTo>
                  <a:pt x="267703" y="99136"/>
                </a:lnTo>
                <a:lnTo>
                  <a:pt x="267906" y="66789"/>
                </a:lnTo>
                <a:lnTo>
                  <a:pt x="267906" y="33388"/>
                </a:lnTo>
                <a:close/>
              </a:path>
              <a:path w="995045" h="336550">
                <a:moveTo>
                  <a:pt x="304304" y="263779"/>
                </a:moveTo>
                <a:lnTo>
                  <a:pt x="148958" y="263779"/>
                </a:lnTo>
                <a:lnTo>
                  <a:pt x="148958" y="143332"/>
                </a:lnTo>
                <a:lnTo>
                  <a:pt x="118198" y="143332"/>
                </a:lnTo>
                <a:lnTo>
                  <a:pt x="118198" y="263779"/>
                </a:lnTo>
                <a:lnTo>
                  <a:pt x="0" y="263779"/>
                </a:lnTo>
                <a:lnTo>
                  <a:pt x="0" y="288925"/>
                </a:lnTo>
                <a:lnTo>
                  <a:pt x="304304" y="288925"/>
                </a:lnTo>
                <a:lnTo>
                  <a:pt x="304304" y="263779"/>
                </a:lnTo>
                <a:close/>
              </a:path>
              <a:path w="995045" h="336550">
                <a:moveTo>
                  <a:pt x="543331" y="233387"/>
                </a:moveTo>
                <a:lnTo>
                  <a:pt x="510019" y="209245"/>
                </a:lnTo>
                <a:lnTo>
                  <a:pt x="482815" y="174713"/>
                </a:lnTo>
                <a:lnTo>
                  <a:pt x="473202" y="153085"/>
                </a:lnTo>
                <a:lnTo>
                  <a:pt x="464489" y="133502"/>
                </a:lnTo>
                <a:lnTo>
                  <a:pt x="457771" y="89306"/>
                </a:lnTo>
                <a:lnTo>
                  <a:pt x="457771" y="28892"/>
                </a:lnTo>
                <a:lnTo>
                  <a:pt x="427380" y="28892"/>
                </a:lnTo>
                <a:lnTo>
                  <a:pt x="427380" y="89306"/>
                </a:lnTo>
                <a:lnTo>
                  <a:pt x="420649" y="135128"/>
                </a:lnTo>
                <a:lnTo>
                  <a:pt x="402196" y="178181"/>
                </a:lnTo>
                <a:lnTo>
                  <a:pt x="374662" y="214414"/>
                </a:lnTo>
                <a:lnTo>
                  <a:pt x="340702" y="239763"/>
                </a:lnTo>
                <a:lnTo>
                  <a:pt x="359092" y="264528"/>
                </a:lnTo>
                <a:lnTo>
                  <a:pt x="386092" y="245491"/>
                </a:lnTo>
                <a:lnTo>
                  <a:pt x="409651" y="219646"/>
                </a:lnTo>
                <a:lnTo>
                  <a:pt x="428840" y="188391"/>
                </a:lnTo>
                <a:lnTo>
                  <a:pt x="442760" y="153085"/>
                </a:lnTo>
                <a:lnTo>
                  <a:pt x="456971" y="186232"/>
                </a:lnTo>
                <a:lnTo>
                  <a:pt x="475881" y="215569"/>
                </a:lnTo>
                <a:lnTo>
                  <a:pt x="498589" y="239839"/>
                </a:lnTo>
                <a:lnTo>
                  <a:pt x="524192" y="257784"/>
                </a:lnTo>
                <a:lnTo>
                  <a:pt x="543331" y="233387"/>
                </a:lnTo>
                <a:close/>
              </a:path>
              <a:path w="995045" h="336550">
                <a:moveTo>
                  <a:pt x="659269" y="136207"/>
                </a:moveTo>
                <a:lnTo>
                  <a:pt x="603732" y="136207"/>
                </a:lnTo>
                <a:lnTo>
                  <a:pt x="603732" y="0"/>
                </a:lnTo>
                <a:lnTo>
                  <a:pt x="572973" y="0"/>
                </a:lnTo>
                <a:lnTo>
                  <a:pt x="572973" y="336207"/>
                </a:lnTo>
                <a:lnTo>
                  <a:pt x="603732" y="336207"/>
                </a:lnTo>
                <a:lnTo>
                  <a:pt x="603732" y="161721"/>
                </a:lnTo>
                <a:lnTo>
                  <a:pt x="659269" y="161721"/>
                </a:lnTo>
                <a:lnTo>
                  <a:pt x="659269" y="136207"/>
                </a:lnTo>
                <a:close/>
              </a:path>
              <a:path w="995045" h="336550">
                <a:moveTo>
                  <a:pt x="959459" y="86296"/>
                </a:moveTo>
                <a:lnTo>
                  <a:pt x="950912" y="55867"/>
                </a:lnTo>
                <a:lnTo>
                  <a:pt x="932141" y="37896"/>
                </a:lnTo>
                <a:lnTo>
                  <a:pt x="927938" y="33870"/>
                </a:lnTo>
                <a:lnTo>
                  <a:pt x="927938" y="86296"/>
                </a:lnTo>
                <a:lnTo>
                  <a:pt x="921677" y="106426"/>
                </a:lnTo>
                <a:lnTo>
                  <a:pt x="904062" y="121805"/>
                </a:lnTo>
                <a:lnTo>
                  <a:pt x="876808" y="131622"/>
                </a:lnTo>
                <a:lnTo>
                  <a:pt x="841629" y="135077"/>
                </a:lnTo>
                <a:lnTo>
                  <a:pt x="806678" y="131622"/>
                </a:lnTo>
                <a:lnTo>
                  <a:pt x="779526" y="121805"/>
                </a:lnTo>
                <a:lnTo>
                  <a:pt x="761949" y="106426"/>
                </a:lnTo>
                <a:lnTo>
                  <a:pt x="755700" y="86296"/>
                </a:lnTo>
                <a:lnTo>
                  <a:pt x="761949" y="66230"/>
                </a:lnTo>
                <a:lnTo>
                  <a:pt x="806678" y="41287"/>
                </a:lnTo>
                <a:lnTo>
                  <a:pt x="876808" y="41287"/>
                </a:lnTo>
                <a:lnTo>
                  <a:pt x="921677" y="66230"/>
                </a:lnTo>
                <a:lnTo>
                  <a:pt x="927938" y="86296"/>
                </a:lnTo>
                <a:lnTo>
                  <a:pt x="927938" y="33870"/>
                </a:lnTo>
                <a:lnTo>
                  <a:pt x="926858" y="32829"/>
                </a:lnTo>
                <a:lnTo>
                  <a:pt x="889647" y="18237"/>
                </a:lnTo>
                <a:lnTo>
                  <a:pt x="841629" y="13131"/>
                </a:lnTo>
                <a:lnTo>
                  <a:pt x="793838" y="18237"/>
                </a:lnTo>
                <a:lnTo>
                  <a:pt x="756742" y="32829"/>
                </a:lnTo>
                <a:lnTo>
                  <a:pt x="732726" y="55867"/>
                </a:lnTo>
                <a:lnTo>
                  <a:pt x="724192" y="86296"/>
                </a:lnTo>
                <a:lnTo>
                  <a:pt x="732726" y="116789"/>
                </a:lnTo>
                <a:lnTo>
                  <a:pt x="756742" y="139954"/>
                </a:lnTo>
                <a:lnTo>
                  <a:pt x="793838" y="154686"/>
                </a:lnTo>
                <a:lnTo>
                  <a:pt x="841629" y="159842"/>
                </a:lnTo>
                <a:lnTo>
                  <a:pt x="889647" y="154686"/>
                </a:lnTo>
                <a:lnTo>
                  <a:pt x="926858" y="139954"/>
                </a:lnTo>
                <a:lnTo>
                  <a:pt x="931926" y="135077"/>
                </a:lnTo>
                <a:lnTo>
                  <a:pt x="950912" y="116789"/>
                </a:lnTo>
                <a:lnTo>
                  <a:pt x="959459" y="86296"/>
                </a:lnTo>
                <a:close/>
              </a:path>
              <a:path w="995045" h="336550">
                <a:moveTo>
                  <a:pt x="994727" y="191363"/>
                </a:moveTo>
                <a:lnTo>
                  <a:pt x="690041" y="191363"/>
                </a:lnTo>
                <a:lnTo>
                  <a:pt x="690041" y="216509"/>
                </a:lnTo>
                <a:lnTo>
                  <a:pt x="768464" y="216509"/>
                </a:lnTo>
                <a:lnTo>
                  <a:pt x="768464" y="336207"/>
                </a:lnTo>
                <a:lnTo>
                  <a:pt x="799604" y="336207"/>
                </a:lnTo>
                <a:lnTo>
                  <a:pt x="799604" y="216509"/>
                </a:lnTo>
                <a:lnTo>
                  <a:pt x="884034" y="216509"/>
                </a:lnTo>
                <a:lnTo>
                  <a:pt x="884034" y="336207"/>
                </a:lnTo>
                <a:lnTo>
                  <a:pt x="915174" y="336207"/>
                </a:lnTo>
                <a:lnTo>
                  <a:pt x="915174" y="216509"/>
                </a:lnTo>
                <a:lnTo>
                  <a:pt x="994727" y="216509"/>
                </a:lnTo>
                <a:lnTo>
                  <a:pt x="994727" y="191363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407273" y="9367926"/>
            <a:ext cx="234315" cy="121920"/>
          </a:xfrm>
          <a:custGeom>
            <a:avLst/>
            <a:gdLst/>
            <a:ahLst/>
            <a:cxnLst/>
            <a:rect l="l" t="t" r="r" b="b"/>
            <a:pathLst>
              <a:path w="234315" h="121920">
                <a:moveTo>
                  <a:pt x="233768" y="99060"/>
                </a:moveTo>
                <a:lnTo>
                  <a:pt x="31153" y="99060"/>
                </a:lnTo>
                <a:lnTo>
                  <a:pt x="31153" y="71120"/>
                </a:lnTo>
                <a:lnTo>
                  <a:pt x="227774" y="71120"/>
                </a:lnTo>
                <a:lnTo>
                  <a:pt x="227774" y="49530"/>
                </a:lnTo>
                <a:lnTo>
                  <a:pt x="227774" y="22860"/>
                </a:lnTo>
                <a:lnTo>
                  <a:pt x="227774" y="0"/>
                </a:lnTo>
                <a:lnTo>
                  <a:pt x="0" y="0"/>
                </a:lnTo>
                <a:lnTo>
                  <a:pt x="0" y="22860"/>
                </a:lnTo>
                <a:lnTo>
                  <a:pt x="197370" y="22860"/>
                </a:lnTo>
                <a:lnTo>
                  <a:pt x="197370" y="49530"/>
                </a:lnTo>
                <a:lnTo>
                  <a:pt x="749" y="49530"/>
                </a:lnTo>
                <a:lnTo>
                  <a:pt x="749" y="71120"/>
                </a:lnTo>
                <a:lnTo>
                  <a:pt x="749" y="99060"/>
                </a:lnTo>
                <a:lnTo>
                  <a:pt x="749" y="121920"/>
                </a:lnTo>
                <a:lnTo>
                  <a:pt x="233768" y="121920"/>
                </a:lnTo>
                <a:lnTo>
                  <a:pt x="233768" y="9906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369008" y="9515246"/>
            <a:ext cx="305435" cy="175260"/>
          </a:xfrm>
          <a:custGeom>
            <a:avLst/>
            <a:gdLst/>
            <a:ahLst/>
            <a:cxnLst/>
            <a:rect l="l" t="t" r="r" b="b"/>
            <a:pathLst>
              <a:path w="305434" h="175259">
                <a:moveTo>
                  <a:pt x="277660" y="153670"/>
                </a:moveTo>
                <a:lnTo>
                  <a:pt x="67538" y="153670"/>
                </a:lnTo>
                <a:lnTo>
                  <a:pt x="67538" y="121920"/>
                </a:lnTo>
                <a:lnTo>
                  <a:pt x="267157" y="121920"/>
                </a:lnTo>
                <a:lnTo>
                  <a:pt x="267157" y="100330"/>
                </a:lnTo>
                <a:lnTo>
                  <a:pt x="267157" y="72390"/>
                </a:lnTo>
                <a:lnTo>
                  <a:pt x="267157" y="50800"/>
                </a:lnTo>
                <a:lnTo>
                  <a:pt x="36398" y="50800"/>
                </a:lnTo>
                <a:lnTo>
                  <a:pt x="36398" y="72390"/>
                </a:lnTo>
                <a:lnTo>
                  <a:pt x="236766" y="72390"/>
                </a:lnTo>
                <a:lnTo>
                  <a:pt x="236766" y="100330"/>
                </a:lnTo>
                <a:lnTo>
                  <a:pt x="37147" y="100330"/>
                </a:lnTo>
                <a:lnTo>
                  <a:pt x="37147" y="121920"/>
                </a:lnTo>
                <a:lnTo>
                  <a:pt x="37147" y="153670"/>
                </a:lnTo>
                <a:lnTo>
                  <a:pt x="37147" y="175260"/>
                </a:lnTo>
                <a:lnTo>
                  <a:pt x="277660" y="175260"/>
                </a:lnTo>
                <a:lnTo>
                  <a:pt x="277660" y="153670"/>
                </a:lnTo>
                <a:close/>
              </a:path>
              <a:path w="305434" h="175259">
                <a:moveTo>
                  <a:pt x="305054" y="0"/>
                </a:moveTo>
                <a:lnTo>
                  <a:pt x="0" y="0"/>
                </a:lnTo>
                <a:lnTo>
                  <a:pt x="0" y="23266"/>
                </a:lnTo>
                <a:lnTo>
                  <a:pt x="305054" y="23266"/>
                </a:lnTo>
                <a:lnTo>
                  <a:pt x="305054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819717" y="9358767"/>
            <a:ext cx="276225" cy="337185"/>
          </a:xfrm>
          <a:custGeom>
            <a:avLst/>
            <a:gdLst/>
            <a:ahLst/>
            <a:cxnLst/>
            <a:rect l="l" t="t" r="r" b="b"/>
            <a:pathLst>
              <a:path w="276225" h="337184">
                <a:moveTo>
                  <a:pt x="275792" y="201497"/>
                </a:moveTo>
                <a:lnTo>
                  <a:pt x="245023" y="201497"/>
                </a:lnTo>
                <a:lnTo>
                  <a:pt x="245023" y="112943"/>
                </a:lnTo>
                <a:lnTo>
                  <a:pt x="179358" y="112943"/>
                </a:lnTo>
                <a:lnTo>
                  <a:pt x="179358" y="87803"/>
                </a:lnTo>
                <a:lnTo>
                  <a:pt x="245023" y="87803"/>
                </a:lnTo>
                <a:lnTo>
                  <a:pt x="245023" y="0"/>
                </a:lnTo>
                <a:lnTo>
                  <a:pt x="275792" y="0"/>
                </a:lnTo>
                <a:lnTo>
                  <a:pt x="275792" y="201497"/>
                </a:lnTo>
                <a:close/>
              </a:path>
              <a:path w="276225" h="337184">
                <a:moveTo>
                  <a:pt x="189490" y="48029"/>
                </a:moveTo>
                <a:lnTo>
                  <a:pt x="9755" y="48029"/>
                </a:lnTo>
                <a:lnTo>
                  <a:pt x="9755" y="22888"/>
                </a:lnTo>
                <a:lnTo>
                  <a:pt x="189490" y="22888"/>
                </a:lnTo>
                <a:lnTo>
                  <a:pt x="189490" y="48029"/>
                </a:lnTo>
                <a:close/>
              </a:path>
              <a:path w="276225" h="337184">
                <a:moveTo>
                  <a:pt x="16134" y="196244"/>
                </a:moveTo>
                <a:lnTo>
                  <a:pt x="0" y="171854"/>
                </a:lnTo>
                <a:lnTo>
                  <a:pt x="34304" y="153878"/>
                </a:lnTo>
                <a:lnTo>
                  <a:pt x="61115" y="127952"/>
                </a:lnTo>
                <a:lnTo>
                  <a:pt x="78569" y="96398"/>
                </a:lnTo>
                <a:lnTo>
                  <a:pt x="84801" y="61537"/>
                </a:lnTo>
                <a:lnTo>
                  <a:pt x="84801" y="48029"/>
                </a:lnTo>
                <a:lnTo>
                  <a:pt x="115570" y="48029"/>
                </a:lnTo>
                <a:lnTo>
                  <a:pt x="115570" y="61537"/>
                </a:lnTo>
                <a:lnTo>
                  <a:pt x="121491" y="93378"/>
                </a:lnTo>
                <a:lnTo>
                  <a:pt x="132215" y="112193"/>
                </a:lnTo>
                <a:lnTo>
                  <a:pt x="100561" y="112193"/>
                </a:lnTo>
                <a:lnTo>
                  <a:pt x="86894" y="139573"/>
                </a:lnTo>
                <a:lnTo>
                  <a:pt x="67775" y="163224"/>
                </a:lnTo>
                <a:lnTo>
                  <a:pt x="43942" y="182372"/>
                </a:lnTo>
                <a:lnTo>
                  <a:pt x="16134" y="196244"/>
                </a:lnTo>
                <a:close/>
              </a:path>
              <a:path w="276225" h="337184">
                <a:moveTo>
                  <a:pt x="181985" y="188364"/>
                </a:moveTo>
                <a:lnTo>
                  <a:pt x="155543" y="175671"/>
                </a:lnTo>
                <a:lnTo>
                  <a:pt x="132830" y="158299"/>
                </a:lnTo>
                <a:lnTo>
                  <a:pt x="114338" y="136917"/>
                </a:lnTo>
                <a:lnTo>
                  <a:pt x="100561" y="112193"/>
                </a:lnTo>
                <a:lnTo>
                  <a:pt x="132215" y="112193"/>
                </a:lnTo>
                <a:lnTo>
                  <a:pt x="138177" y="122652"/>
                </a:lnTo>
                <a:lnTo>
                  <a:pt x="164009" y="147071"/>
                </a:lnTo>
                <a:lnTo>
                  <a:pt x="197369" y="164349"/>
                </a:lnTo>
                <a:lnTo>
                  <a:pt x="181985" y="188364"/>
                </a:lnTo>
                <a:close/>
              </a:path>
              <a:path w="276225" h="337184">
                <a:moveTo>
                  <a:pt x="275792" y="336954"/>
                </a:moveTo>
                <a:lnTo>
                  <a:pt x="245023" y="336954"/>
                </a:lnTo>
                <a:lnTo>
                  <a:pt x="245023" y="244648"/>
                </a:lnTo>
                <a:lnTo>
                  <a:pt x="51030" y="244648"/>
                </a:lnTo>
                <a:lnTo>
                  <a:pt x="51030" y="219883"/>
                </a:lnTo>
                <a:lnTo>
                  <a:pt x="275792" y="219883"/>
                </a:lnTo>
                <a:lnTo>
                  <a:pt x="275792" y="33695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64176" y="9392537"/>
            <a:ext cx="304800" cy="255904"/>
          </a:xfrm>
          <a:custGeom>
            <a:avLst/>
            <a:gdLst/>
            <a:ahLst/>
            <a:cxnLst/>
            <a:rect l="l" t="t" r="r" b="b"/>
            <a:pathLst>
              <a:path w="304800" h="255904">
                <a:moveTo>
                  <a:pt x="255154" y="189114"/>
                </a:moveTo>
                <a:lnTo>
                  <a:pt x="224386" y="185737"/>
                </a:lnTo>
                <a:lnTo>
                  <a:pt x="231761" y="140405"/>
                </a:lnTo>
                <a:lnTo>
                  <a:pt x="235549" y="100561"/>
                </a:lnTo>
                <a:lnTo>
                  <a:pt x="236944" y="65219"/>
                </a:lnTo>
                <a:lnTo>
                  <a:pt x="237144" y="33395"/>
                </a:lnTo>
                <a:lnTo>
                  <a:pt x="237144" y="25140"/>
                </a:lnTo>
                <a:lnTo>
                  <a:pt x="31894" y="25140"/>
                </a:lnTo>
                <a:lnTo>
                  <a:pt x="31894" y="0"/>
                </a:lnTo>
                <a:lnTo>
                  <a:pt x="267912" y="0"/>
                </a:lnTo>
                <a:lnTo>
                  <a:pt x="267912" y="33395"/>
                </a:lnTo>
                <a:lnTo>
                  <a:pt x="267713" y="65746"/>
                </a:lnTo>
                <a:lnTo>
                  <a:pt x="266317" y="101405"/>
                </a:lnTo>
                <a:lnTo>
                  <a:pt x="262530" y="141988"/>
                </a:lnTo>
                <a:lnTo>
                  <a:pt x="255154" y="189114"/>
                </a:lnTo>
                <a:close/>
              </a:path>
              <a:path w="304800" h="255904">
                <a:moveTo>
                  <a:pt x="148965" y="230389"/>
                </a:moveTo>
                <a:lnTo>
                  <a:pt x="118196" y="230389"/>
                </a:lnTo>
                <a:lnTo>
                  <a:pt x="118196" y="109941"/>
                </a:lnTo>
                <a:lnTo>
                  <a:pt x="148965" y="109941"/>
                </a:lnTo>
                <a:lnTo>
                  <a:pt x="148965" y="230389"/>
                </a:lnTo>
                <a:close/>
              </a:path>
              <a:path w="304800" h="255904">
                <a:moveTo>
                  <a:pt x="304309" y="255530"/>
                </a:moveTo>
                <a:lnTo>
                  <a:pt x="0" y="255530"/>
                </a:lnTo>
                <a:lnTo>
                  <a:pt x="0" y="230389"/>
                </a:lnTo>
                <a:lnTo>
                  <a:pt x="304309" y="230389"/>
                </a:lnTo>
                <a:lnTo>
                  <a:pt x="304309" y="25553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626216" y="9358767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329"/>
                </a:moveTo>
                <a:lnTo>
                  <a:pt x="232266" y="337329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329"/>
                </a:lnTo>
                <a:close/>
              </a:path>
              <a:path w="263525" h="337820">
                <a:moveTo>
                  <a:pt x="85551" y="260783"/>
                </a:moveTo>
                <a:lnTo>
                  <a:pt x="51130" y="252510"/>
                </a:lnTo>
                <a:lnTo>
                  <a:pt x="24061" y="228935"/>
                </a:lnTo>
                <a:lnTo>
                  <a:pt x="6349" y="191923"/>
                </a:lnTo>
                <a:lnTo>
                  <a:pt x="0" y="143337"/>
                </a:lnTo>
                <a:lnTo>
                  <a:pt x="6349" y="94750"/>
                </a:lnTo>
                <a:lnTo>
                  <a:pt x="24061" y="57738"/>
                </a:lnTo>
                <a:lnTo>
                  <a:pt x="51130" y="34163"/>
                </a:lnTo>
                <a:lnTo>
                  <a:pt x="85551" y="25890"/>
                </a:lnTo>
                <a:lnTo>
                  <a:pt x="119973" y="34163"/>
                </a:lnTo>
                <a:lnTo>
                  <a:pt x="142356" y="53657"/>
                </a:lnTo>
                <a:lnTo>
                  <a:pt x="85551" y="53657"/>
                </a:lnTo>
                <a:lnTo>
                  <a:pt x="62827" y="60018"/>
                </a:lnTo>
                <a:lnTo>
                  <a:pt x="45027" y="78094"/>
                </a:lnTo>
                <a:lnTo>
                  <a:pt x="33418" y="106371"/>
                </a:lnTo>
                <a:lnTo>
                  <a:pt x="29267" y="143337"/>
                </a:lnTo>
                <a:lnTo>
                  <a:pt x="33418" y="180519"/>
                </a:lnTo>
                <a:lnTo>
                  <a:pt x="45027" y="208908"/>
                </a:lnTo>
                <a:lnTo>
                  <a:pt x="62827" y="227024"/>
                </a:lnTo>
                <a:lnTo>
                  <a:pt x="85551" y="233391"/>
                </a:lnTo>
                <a:lnTo>
                  <a:pt x="141926" y="233391"/>
                </a:lnTo>
                <a:lnTo>
                  <a:pt x="119973" y="252510"/>
                </a:lnTo>
                <a:lnTo>
                  <a:pt x="85551" y="260783"/>
                </a:lnTo>
                <a:close/>
              </a:path>
              <a:path w="263525" h="337820">
                <a:moveTo>
                  <a:pt x="141926" y="233391"/>
                </a:moveTo>
                <a:lnTo>
                  <a:pt x="85551" y="233391"/>
                </a:lnTo>
                <a:lnTo>
                  <a:pt x="108059" y="227024"/>
                </a:lnTo>
                <a:lnTo>
                  <a:pt x="125748" y="208908"/>
                </a:lnTo>
                <a:lnTo>
                  <a:pt x="137315" y="180519"/>
                </a:lnTo>
                <a:lnTo>
                  <a:pt x="141460" y="143337"/>
                </a:lnTo>
                <a:lnTo>
                  <a:pt x="137315" y="106371"/>
                </a:lnTo>
                <a:lnTo>
                  <a:pt x="125748" y="78094"/>
                </a:lnTo>
                <a:lnTo>
                  <a:pt x="108059" y="60018"/>
                </a:lnTo>
                <a:lnTo>
                  <a:pt x="85551" y="53657"/>
                </a:lnTo>
                <a:lnTo>
                  <a:pt x="142356" y="53657"/>
                </a:lnTo>
                <a:lnTo>
                  <a:pt x="147042" y="57738"/>
                </a:lnTo>
                <a:lnTo>
                  <a:pt x="164754" y="94750"/>
                </a:lnTo>
                <a:lnTo>
                  <a:pt x="171103" y="143337"/>
                </a:lnTo>
                <a:lnTo>
                  <a:pt x="164754" y="191923"/>
                </a:lnTo>
                <a:lnTo>
                  <a:pt x="147042" y="228935"/>
                </a:lnTo>
                <a:lnTo>
                  <a:pt x="141926" y="23339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997313" y="9367926"/>
            <a:ext cx="234315" cy="121920"/>
          </a:xfrm>
          <a:custGeom>
            <a:avLst/>
            <a:gdLst/>
            <a:ahLst/>
            <a:cxnLst/>
            <a:rect l="l" t="t" r="r" b="b"/>
            <a:pathLst>
              <a:path w="234315" h="121920">
                <a:moveTo>
                  <a:pt x="233768" y="99060"/>
                </a:moveTo>
                <a:lnTo>
                  <a:pt x="31140" y="99060"/>
                </a:lnTo>
                <a:lnTo>
                  <a:pt x="31140" y="71120"/>
                </a:lnTo>
                <a:lnTo>
                  <a:pt x="227761" y="71120"/>
                </a:lnTo>
                <a:lnTo>
                  <a:pt x="227761" y="49530"/>
                </a:lnTo>
                <a:lnTo>
                  <a:pt x="227761" y="22860"/>
                </a:lnTo>
                <a:lnTo>
                  <a:pt x="227761" y="0"/>
                </a:lnTo>
                <a:lnTo>
                  <a:pt x="0" y="0"/>
                </a:lnTo>
                <a:lnTo>
                  <a:pt x="0" y="22860"/>
                </a:lnTo>
                <a:lnTo>
                  <a:pt x="197370" y="22860"/>
                </a:lnTo>
                <a:lnTo>
                  <a:pt x="197370" y="49530"/>
                </a:lnTo>
                <a:lnTo>
                  <a:pt x="749" y="49530"/>
                </a:lnTo>
                <a:lnTo>
                  <a:pt x="749" y="71120"/>
                </a:lnTo>
                <a:lnTo>
                  <a:pt x="749" y="99060"/>
                </a:lnTo>
                <a:lnTo>
                  <a:pt x="749" y="121920"/>
                </a:lnTo>
                <a:lnTo>
                  <a:pt x="233768" y="121920"/>
                </a:lnTo>
                <a:lnTo>
                  <a:pt x="233768" y="9906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959035" y="9515246"/>
            <a:ext cx="305435" cy="175260"/>
          </a:xfrm>
          <a:custGeom>
            <a:avLst/>
            <a:gdLst/>
            <a:ahLst/>
            <a:cxnLst/>
            <a:rect l="l" t="t" r="r" b="b"/>
            <a:pathLst>
              <a:path w="305434" h="175259">
                <a:moveTo>
                  <a:pt x="277672" y="153670"/>
                </a:moveTo>
                <a:lnTo>
                  <a:pt x="67538" y="153670"/>
                </a:lnTo>
                <a:lnTo>
                  <a:pt x="67538" y="121920"/>
                </a:lnTo>
                <a:lnTo>
                  <a:pt x="267169" y="121920"/>
                </a:lnTo>
                <a:lnTo>
                  <a:pt x="267169" y="100330"/>
                </a:lnTo>
                <a:lnTo>
                  <a:pt x="267169" y="72390"/>
                </a:lnTo>
                <a:lnTo>
                  <a:pt x="267169" y="50800"/>
                </a:lnTo>
                <a:lnTo>
                  <a:pt x="36398" y="50800"/>
                </a:lnTo>
                <a:lnTo>
                  <a:pt x="36398" y="72390"/>
                </a:lnTo>
                <a:lnTo>
                  <a:pt x="236766" y="72390"/>
                </a:lnTo>
                <a:lnTo>
                  <a:pt x="236766" y="100330"/>
                </a:lnTo>
                <a:lnTo>
                  <a:pt x="37147" y="100330"/>
                </a:lnTo>
                <a:lnTo>
                  <a:pt x="37147" y="121920"/>
                </a:lnTo>
                <a:lnTo>
                  <a:pt x="37147" y="153670"/>
                </a:lnTo>
                <a:lnTo>
                  <a:pt x="37147" y="175260"/>
                </a:lnTo>
                <a:lnTo>
                  <a:pt x="277672" y="175260"/>
                </a:lnTo>
                <a:lnTo>
                  <a:pt x="277672" y="153670"/>
                </a:lnTo>
                <a:close/>
              </a:path>
              <a:path w="305434" h="175259">
                <a:moveTo>
                  <a:pt x="305066" y="0"/>
                </a:moveTo>
                <a:lnTo>
                  <a:pt x="0" y="0"/>
                </a:lnTo>
                <a:lnTo>
                  <a:pt x="0" y="23266"/>
                </a:lnTo>
                <a:lnTo>
                  <a:pt x="305066" y="23266"/>
                </a:lnTo>
                <a:lnTo>
                  <a:pt x="305066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406834" y="9358767"/>
            <a:ext cx="313055" cy="329565"/>
          </a:xfrm>
          <a:custGeom>
            <a:avLst/>
            <a:gdLst/>
            <a:ahLst/>
            <a:cxnLst/>
            <a:rect l="l" t="t" r="r" b="b"/>
            <a:pathLst>
              <a:path w="313054" h="329565">
                <a:moveTo>
                  <a:pt x="178983" y="143712"/>
                </a:moveTo>
                <a:lnTo>
                  <a:pt x="148590" y="140335"/>
                </a:lnTo>
                <a:lnTo>
                  <a:pt x="153321" y="113142"/>
                </a:lnTo>
                <a:lnTo>
                  <a:pt x="156047" y="89398"/>
                </a:lnTo>
                <a:lnTo>
                  <a:pt x="157296" y="68889"/>
                </a:lnTo>
                <a:lnTo>
                  <a:pt x="157595" y="51406"/>
                </a:lnTo>
                <a:lnTo>
                  <a:pt x="20262" y="51406"/>
                </a:lnTo>
                <a:lnTo>
                  <a:pt x="20262" y="26265"/>
                </a:lnTo>
                <a:lnTo>
                  <a:pt x="187613" y="26265"/>
                </a:lnTo>
                <a:lnTo>
                  <a:pt x="187559" y="51406"/>
                </a:lnTo>
                <a:lnTo>
                  <a:pt x="187479" y="62610"/>
                </a:lnTo>
                <a:lnTo>
                  <a:pt x="186535" y="85505"/>
                </a:lnTo>
                <a:lnTo>
                  <a:pt x="183973" y="112550"/>
                </a:lnTo>
                <a:lnTo>
                  <a:pt x="178983" y="143712"/>
                </a:lnTo>
                <a:close/>
              </a:path>
              <a:path w="313054" h="329565">
                <a:moveTo>
                  <a:pt x="3001" y="199996"/>
                </a:moveTo>
                <a:lnTo>
                  <a:pt x="0" y="174856"/>
                </a:lnTo>
                <a:lnTo>
                  <a:pt x="71293" y="174105"/>
                </a:lnTo>
                <a:lnTo>
                  <a:pt x="71293" y="101311"/>
                </a:lnTo>
                <a:lnTo>
                  <a:pt x="101686" y="101311"/>
                </a:lnTo>
                <a:lnTo>
                  <a:pt x="101686" y="172980"/>
                </a:lnTo>
                <a:lnTo>
                  <a:pt x="211778" y="172980"/>
                </a:lnTo>
                <a:lnTo>
                  <a:pt x="213129" y="186488"/>
                </a:lnTo>
                <a:lnTo>
                  <a:pt x="159243" y="193506"/>
                </a:lnTo>
                <a:lnTo>
                  <a:pt x="104266" y="197604"/>
                </a:lnTo>
                <a:lnTo>
                  <a:pt x="51189" y="199521"/>
                </a:lnTo>
                <a:lnTo>
                  <a:pt x="3001" y="199996"/>
                </a:lnTo>
                <a:close/>
              </a:path>
              <a:path w="313054" h="329565">
                <a:moveTo>
                  <a:pt x="211778" y="172980"/>
                </a:moveTo>
                <a:lnTo>
                  <a:pt x="101686" y="172980"/>
                </a:lnTo>
                <a:lnTo>
                  <a:pt x="129459" y="171625"/>
                </a:lnTo>
                <a:lnTo>
                  <a:pt x="157267" y="169743"/>
                </a:lnTo>
                <a:lnTo>
                  <a:pt x="184582" y="167228"/>
                </a:lnTo>
                <a:lnTo>
                  <a:pt x="210878" y="163974"/>
                </a:lnTo>
                <a:lnTo>
                  <a:pt x="211778" y="172980"/>
                </a:lnTo>
                <a:close/>
              </a:path>
              <a:path w="313054" h="329565">
                <a:moveTo>
                  <a:pt x="264160" y="253654"/>
                </a:moveTo>
                <a:lnTo>
                  <a:pt x="233391" y="253654"/>
                </a:lnTo>
                <a:lnTo>
                  <a:pt x="233391" y="0"/>
                </a:lnTo>
                <a:lnTo>
                  <a:pt x="264160" y="0"/>
                </a:lnTo>
                <a:lnTo>
                  <a:pt x="264160" y="109566"/>
                </a:lnTo>
                <a:lnTo>
                  <a:pt x="312564" y="109566"/>
                </a:lnTo>
                <a:lnTo>
                  <a:pt x="312564" y="135082"/>
                </a:lnTo>
                <a:lnTo>
                  <a:pt x="264160" y="135082"/>
                </a:lnTo>
                <a:lnTo>
                  <a:pt x="264160" y="253654"/>
                </a:lnTo>
                <a:close/>
              </a:path>
              <a:path w="313054" h="329565">
                <a:moveTo>
                  <a:pt x="275042" y="329074"/>
                </a:moveTo>
                <a:lnTo>
                  <a:pt x="51406" y="329074"/>
                </a:lnTo>
                <a:lnTo>
                  <a:pt x="51406" y="230389"/>
                </a:lnTo>
                <a:lnTo>
                  <a:pt x="82174" y="230389"/>
                </a:lnTo>
                <a:lnTo>
                  <a:pt x="82174" y="303934"/>
                </a:lnTo>
                <a:lnTo>
                  <a:pt x="275042" y="303934"/>
                </a:lnTo>
                <a:lnTo>
                  <a:pt x="275042" y="32907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772681" y="9358392"/>
            <a:ext cx="257810" cy="337820"/>
          </a:xfrm>
          <a:custGeom>
            <a:avLst/>
            <a:gdLst/>
            <a:ahLst/>
            <a:cxnLst/>
            <a:rect l="l" t="t" r="r" b="b"/>
            <a:pathLst>
              <a:path w="257809" h="337820">
                <a:moveTo>
                  <a:pt x="28892" y="255905"/>
                </a:moveTo>
                <a:lnTo>
                  <a:pt x="1125" y="255905"/>
                </a:lnTo>
                <a:lnTo>
                  <a:pt x="1125" y="126827"/>
                </a:lnTo>
                <a:lnTo>
                  <a:pt x="124950" y="126827"/>
                </a:lnTo>
                <a:lnTo>
                  <a:pt x="124950" y="56659"/>
                </a:lnTo>
                <a:lnTo>
                  <a:pt x="0" y="56659"/>
                </a:lnTo>
                <a:lnTo>
                  <a:pt x="0" y="31519"/>
                </a:lnTo>
                <a:lnTo>
                  <a:pt x="156094" y="31519"/>
                </a:lnTo>
                <a:lnTo>
                  <a:pt x="156094" y="151967"/>
                </a:lnTo>
                <a:lnTo>
                  <a:pt x="31894" y="151967"/>
                </a:lnTo>
                <a:lnTo>
                  <a:pt x="31894" y="230389"/>
                </a:lnTo>
                <a:lnTo>
                  <a:pt x="196927" y="230389"/>
                </a:lnTo>
                <a:lnTo>
                  <a:pt x="198495" y="243522"/>
                </a:lnTo>
                <a:lnTo>
                  <a:pt x="154476" y="249731"/>
                </a:lnTo>
                <a:lnTo>
                  <a:pt x="112568" y="253513"/>
                </a:lnTo>
                <a:lnTo>
                  <a:pt x="71222" y="255395"/>
                </a:lnTo>
                <a:lnTo>
                  <a:pt x="28892" y="255905"/>
                </a:lnTo>
                <a:close/>
              </a:path>
              <a:path w="257809" h="337820">
                <a:moveTo>
                  <a:pt x="196927" y="230389"/>
                </a:moveTo>
                <a:lnTo>
                  <a:pt x="31894" y="230389"/>
                </a:lnTo>
                <a:lnTo>
                  <a:pt x="72442" y="229832"/>
                </a:lnTo>
                <a:lnTo>
                  <a:pt x="112286" y="227904"/>
                </a:lnTo>
                <a:lnTo>
                  <a:pt x="152834" y="224216"/>
                </a:lnTo>
                <a:lnTo>
                  <a:pt x="195493" y="218382"/>
                </a:lnTo>
                <a:lnTo>
                  <a:pt x="196927" y="230389"/>
                </a:lnTo>
                <a:close/>
              </a:path>
              <a:path w="257809" h="337820">
                <a:moveTo>
                  <a:pt x="257781" y="337329"/>
                </a:moveTo>
                <a:lnTo>
                  <a:pt x="227012" y="337329"/>
                </a:lnTo>
                <a:lnTo>
                  <a:pt x="227012" y="0"/>
                </a:lnTo>
                <a:lnTo>
                  <a:pt x="257781" y="0"/>
                </a:lnTo>
                <a:lnTo>
                  <a:pt x="257781" y="33732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1093869" y="9358769"/>
            <a:ext cx="664210" cy="337185"/>
          </a:xfrm>
          <a:custGeom>
            <a:avLst/>
            <a:gdLst/>
            <a:ahLst/>
            <a:cxnLst/>
            <a:rect l="l" t="t" r="r" b="b"/>
            <a:pathLst>
              <a:path w="664209" h="337184">
                <a:moveTo>
                  <a:pt x="206006" y="239026"/>
                </a:moveTo>
                <a:lnTo>
                  <a:pt x="171818" y="215633"/>
                </a:lnTo>
                <a:lnTo>
                  <a:pt x="144183" y="182460"/>
                </a:lnTo>
                <a:lnTo>
                  <a:pt x="133807" y="160604"/>
                </a:lnTo>
                <a:lnTo>
                  <a:pt x="125691" y="143522"/>
                </a:lnTo>
                <a:lnTo>
                  <a:pt x="118948" y="102819"/>
                </a:lnTo>
                <a:lnTo>
                  <a:pt x="118948" y="60045"/>
                </a:lnTo>
                <a:lnTo>
                  <a:pt x="193624" y="60045"/>
                </a:lnTo>
                <a:lnTo>
                  <a:pt x="193624" y="34518"/>
                </a:lnTo>
                <a:lnTo>
                  <a:pt x="11633" y="34518"/>
                </a:lnTo>
                <a:lnTo>
                  <a:pt x="11633" y="60045"/>
                </a:lnTo>
                <a:lnTo>
                  <a:pt x="88557" y="60045"/>
                </a:lnTo>
                <a:lnTo>
                  <a:pt x="88557" y="102819"/>
                </a:lnTo>
                <a:lnTo>
                  <a:pt x="81470" y="146126"/>
                </a:lnTo>
                <a:lnTo>
                  <a:pt x="62293" y="187617"/>
                </a:lnTo>
                <a:lnTo>
                  <a:pt x="34099" y="222910"/>
                </a:lnTo>
                <a:lnTo>
                  <a:pt x="0" y="247650"/>
                </a:lnTo>
                <a:lnTo>
                  <a:pt x="18008" y="272046"/>
                </a:lnTo>
                <a:lnTo>
                  <a:pt x="45262" y="253314"/>
                </a:lnTo>
                <a:lnTo>
                  <a:pt x="69418" y="227444"/>
                </a:lnTo>
                <a:lnTo>
                  <a:pt x="89357" y="196011"/>
                </a:lnTo>
                <a:lnTo>
                  <a:pt x="103936" y="160604"/>
                </a:lnTo>
                <a:lnTo>
                  <a:pt x="118338" y="193078"/>
                </a:lnTo>
                <a:lnTo>
                  <a:pt x="137845" y="222046"/>
                </a:lnTo>
                <a:lnTo>
                  <a:pt x="161505" y="246087"/>
                </a:lnTo>
                <a:lnTo>
                  <a:pt x="188366" y="263791"/>
                </a:lnTo>
                <a:lnTo>
                  <a:pt x="206006" y="239026"/>
                </a:lnTo>
                <a:close/>
              </a:path>
              <a:path w="664209" h="337184">
                <a:moveTo>
                  <a:pt x="320065" y="135839"/>
                </a:moveTo>
                <a:lnTo>
                  <a:pt x="264541" y="135839"/>
                </a:lnTo>
                <a:lnTo>
                  <a:pt x="264541" y="381"/>
                </a:lnTo>
                <a:lnTo>
                  <a:pt x="233768" y="381"/>
                </a:lnTo>
                <a:lnTo>
                  <a:pt x="233768" y="336588"/>
                </a:lnTo>
                <a:lnTo>
                  <a:pt x="264541" y="336588"/>
                </a:lnTo>
                <a:lnTo>
                  <a:pt x="264541" y="161721"/>
                </a:lnTo>
                <a:lnTo>
                  <a:pt x="320065" y="161721"/>
                </a:lnTo>
                <a:lnTo>
                  <a:pt x="320065" y="135839"/>
                </a:lnTo>
                <a:close/>
              </a:path>
              <a:path w="664209" h="337184">
                <a:moveTo>
                  <a:pt x="522693" y="36029"/>
                </a:moveTo>
                <a:lnTo>
                  <a:pt x="368846" y="36029"/>
                </a:lnTo>
                <a:lnTo>
                  <a:pt x="368846" y="61544"/>
                </a:lnTo>
                <a:lnTo>
                  <a:pt x="492302" y="61544"/>
                </a:lnTo>
                <a:lnTo>
                  <a:pt x="483336" y="107416"/>
                </a:lnTo>
                <a:lnTo>
                  <a:pt x="464959" y="149390"/>
                </a:lnTo>
                <a:lnTo>
                  <a:pt x="437159" y="187134"/>
                </a:lnTo>
                <a:lnTo>
                  <a:pt x="399884" y="220370"/>
                </a:lnTo>
                <a:lnTo>
                  <a:pt x="353085" y="248780"/>
                </a:lnTo>
                <a:lnTo>
                  <a:pt x="369976" y="272796"/>
                </a:lnTo>
                <a:lnTo>
                  <a:pt x="419074" y="243014"/>
                </a:lnTo>
                <a:lnTo>
                  <a:pt x="457936" y="208495"/>
                </a:lnTo>
                <a:lnTo>
                  <a:pt x="487146" y="169887"/>
                </a:lnTo>
                <a:lnTo>
                  <a:pt x="507276" y="127850"/>
                </a:lnTo>
                <a:lnTo>
                  <a:pt x="518934" y="83007"/>
                </a:lnTo>
                <a:lnTo>
                  <a:pt x="522693" y="36029"/>
                </a:lnTo>
                <a:close/>
              </a:path>
              <a:path w="664209" h="337184">
                <a:moveTo>
                  <a:pt x="663778" y="136588"/>
                </a:moveTo>
                <a:lnTo>
                  <a:pt x="609752" y="136588"/>
                </a:lnTo>
                <a:lnTo>
                  <a:pt x="609752" y="0"/>
                </a:lnTo>
                <a:lnTo>
                  <a:pt x="578980" y="0"/>
                </a:lnTo>
                <a:lnTo>
                  <a:pt x="578980" y="336588"/>
                </a:lnTo>
                <a:lnTo>
                  <a:pt x="609752" y="336588"/>
                </a:lnTo>
                <a:lnTo>
                  <a:pt x="609752" y="162102"/>
                </a:lnTo>
                <a:lnTo>
                  <a:pt x="663778" y="162102"/>
                </a:lnTo>
                <a:lnTo>
                  <a:pt x="663778" y="13658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893169" y="9356521"/>
            <a:ext cx="633095" cy="339090"/>
          </a:xfrm>
          <a:custGeom>
            <a:avLst/>
            <a:gdLst/>
            <a:ahLst/>
            <a:cxnLst/>
            <a:rect l="l" t="t" r="r" b="b"/>
            <a:pathLst>
              <a:path w="633095" h="339090">
                <a:moveTo>
                  <a:pt x="201498" y="33020"/>
                </a:moveTo>
                <a:lnTo>
                  <a:pt x="120446" y="33020"/>
                </a:lnTo>
                <a:lnTo>
                  <a:pt x="120446" y="0"/>
                </a:lnTo>
                <a:lnTo>
                  <a:pt x="89674" y="0"/>
                </a:lnTo>
                <a:lnTo>
                  <a:pt x="89674" y="33020"/>
                </a:lnTo>
                <a:lnTo>
                  <a:pt x="8255" y="33020"/>
                </a:lnTo>
                <a:lnTo>
                  <a:pt x="8255" y="56286"/>
                </a:lnTo>
                <a:lnTo>
                  <a:pt x="201498" y="56286"/>
                </a:lnTo>
                <a:lnTo>
                  <a:pt x="201498" y="33020"/>
                </a:lnTo>
                <a:close/>
              </a:path>
              <a:path w="633095" h="339090">
                <a:moveTo>
                  <a:pt x="213880" y="205244"/>
                </a:moveTo>
                <a:lnTo>
                  <a:pt x="212458" y="191363"/>
                </a:lnTo>
                <a:lnTo>
                  <a:pt x="211620" y="183108"/>
                </a:lnTo>
                <a:lnTo>
                  <a:pt x="189357" y="186093"/>
                </a:lnTo>
                <a:lnTo>
                  <a:pt x="166598" y="188366"/>
                </a:lnTo>
                <a:lnTo>
                  <a:pt x="143560" y="190080"/>
                </a:lnTo>
                <a:lnTo>
                  <a:pt x="120446" y="191363"/>
                </a:lnTo>
                <a:lnTo>
                  <a:pt x="120446" y="168097"/>
                </a:lnTo>
                <a:lnTo>
                  <a:pt x="146596" y="162471"/>
                </a:lnTo>
                <a:lnTo>
                  <a:pt x="166458" y="152057"/>
                </a:lnTo>
                <a:lnTo>
                  <a:pt x="170383" y="147459"/>
                </a:lnTo>
                <a:lnTo>
                  <a:pt x="179070" y="137287"/>
                </a:lnTo>
                <a:lnTo>
                  <a:pt x="183476" y="118567"/>
                </a:lnTo>
                <a:lnTo>
                  <a:pt x="177825" y="97790"/>
                </a:lnTo>
                <a:lnTo>
                  <a:pt x="169964" y="90055"/>
                </a:lnTo>
                <a:lnTo>
                  <a:pt x="161861" y="82080"/>
                </a:lnTo>
                <a:lnTo>
                  <a:pt x="154216" y="79019"/>
                </a:lnTo>
                <a:lnTo>
                  <a:pt x="154216" y="118567"/>
                </a:lnTo>
                <a:lnTo>
                  <a:pt x="150698" y="130530"/>
                </a:lnTo>
                <a:lnTo>
                  <a:pt x="140754" y="139636"/>
                </a:lnTo>
                <a:lnTo>
                  <a:pt x="125247" y="145427"/>
                </a:lnTo>
                <a:lnTo>
                  <a:pt x="105054" y="147459"/>
                </a:lnTo>
                <a:lnTo>
                  <a:pt x="84493" y="145427"/>
                </a:lnTo>
                <a:lnTo>
                  <a:pt x="68897" y="139636"/>
                </a:lnTo>
                <a:lnTo>
                  <a:pt x="58991" y="130530"/>
                </a:lnTo>
                <a:lnTo>
                  <a:pt x="55524" y="118567"/>
                </a:lnTo>
                <a:lnTo>
                  <a:pt x="58991" y="106680"/>
                </a:lnTo>
                <a:lnTo>
                  <a:pt x="68897" y="97701"/>
                </a:lnTo>
                <a:lnTo>
                  <a:pt x="84493" y="92036"/>
                </a:lnTo>
                <a:lnTo>
                  <a:pt x="105054" y="90055"/>
                </a:lnTo>
                <a:lnTo>
                  <a:pt x="125247" y="92036"/>
                </a:lnTo>
                <a:lnTo>
                  <a:pt x="140754" y="97701"/>
                </a:lnTo>
                <a:lnTo>
                  <a:pt x="150698" y="106680"/>
                </a:lnTo>
                <a:lnTo>
                  <a:pt x="154216" y="118567"/>
                </a:lnTo>
                <a:lnTo>
                  <a:pt x="154216" y="79019"/>
                </a:lnTo>
                <a:lnTo>
                  <a:pt x="137096" y="72136"/>
                </a:lnTo>
                <a:lnTo>
                  <a:pt x="105054" y="68668"/>
                </a:lnTo>
                <a:lnTo>
                  <a:pt x="72644" y="72136"/>
                </a:lnTo>
                <a:lnTo>
                  <a:pt x="47790" y="82080"/>
                </a:lnTo>
                <a:lnTo>
                  <a:pt x="31877" y="97790"/>
                </a:lnTo>
                <a:lnTo>
                  <a:pt x="26263" y="118567"/>
                </a:lnTo>
                <a:lnTo>
                  <a:pt x="30683" y="137502"/>
                </a:lnTo>
                <a:lnTo>
                  <a:pt x="43332" y="152349"/>
                </a:lnTo>
                <a:lnTo>
                  <a:pt x="63309" y="162687"/>
                </a:lnTo>
                <a:lnTo>
                  <a:pt x="89674" y="168097"/>
                </a:lnTo>
                <a:lnTo>
                  <a:pt x="89674" y="192493"/>
                </a:lnTo>
                <a:lnTo>
                  <a:pt x="65798" y="193141"/>
                </a:lnTo>
                <a:lnTo>
                  <a:pt x="0" y="193624"/>
                </a:lnTo>
                <a:lnTo>
                  <a:pt x="3378" y="218389"/>
                </a:lnTo>
                <a:lnTo>
                  <a:pt x="50990" y="217970"/>
                </a:lnTo>
                <a:lnTo>
                  <a:pt x="103695" y="216458"/>
                </a:lnTo>
                <a:lnTo>
                  <a:pt x="158877" y="212636"/>
                </a:lnTo>
                <a:lnTo>
                  <a:pt x="213880" y="205244"/>
                </a:lnTo>
                <a:close/>
              </a:path>
              <a:path w="633095" h="339090">
                <a:moveTo>
                  <a:pt x="262280" y="245021"/>
                </a:moveTo>
                <a:lnTo>
                  <a:pt x="40894" y="245021"/>
                </a:lnTo>
                <a:lnTo>
                  <a:pt x="40894" y="269417"/>
                </a:lnTo>
                <a:lnTo>
                  <a:pt x="231508" y="269417"/>
                </a:lnTo>
                <a:lnTo>
                  <a:pt x="231508" y="338836"/>
                </a:lnTo>
                <a:lnTo>
                  <a:pt x="262280" y="338836"/>
                </a:lnTo>
                <a:lnTo>
                  <a:pt x="262280" y="245021"/>
                </a:lnTo>
                <a:close/>
              </a:path>
              <a:path w="633095" h="339090">
                <a:moveTo>
                  <a:pt x="311810" y="104317"/>
                </a:moveTo>
                <a:lnTo>
                  <a:pt x="262280" y="104317"/>
                </a:lnTo>
                <a:lnTo>
                  <a:pt x="262280" y="2628"/>
                </a:lnTo>
                <a:lnTo>
                  <a:pt x="231508" y="2628"/>
                </a:lnTo>
                <a:lnTo>
                  <a:pt x="231508" y="228142"/>
                </a:lnTo>
                <a:lnTo>
                  <a:pt x="262280" y="228142"/>
                </a:lnTo>
                <a:lnTo>
                  <a:pt x="262280" y="129832"/>
                </a:lnTo>
                <a:lnTo>
                  <a:pt x="311810" y="129832"/>
                </a:lnTo>
                <a:lnTo>
                  <a:pt x="311810" y="104317"/>
                </a:lnTo>
                <a:close/>
              </a:path>
              <a:path w="633095" h="339090">
                <a:moveTo>
                  <a:pt x="530186" y="108445"/>
                </a:moveTo>
                <a:lnTo>
                  <a:pt x="523481" y="75120"/>
                </a:lnTo>
                <a:lnTo>
                  <a:pt x="507453" y="52527"/>
                </a:lnTo>
                <a:lnTo>
                  <a:pt x="504952" y="49009"/>
                </a:lnTo>
                <a:lnTo>
                  <a:pt x="500176" y="46101"/>
                </a:lnTo>
                <a:lnTo>
                  <a:pt x="500176" y="108445"/>
                </a:lnTo>
                <a:lnTo>
                  <a:pt x="495782" y="131381"/>
                </a:lnTo>
                <a:lnTo>
                  <a:pt x="483616" y="149288"/>
                </a:lnTo>
                <a:lnTo>
                  <a:pt x="465188" y="160947"/>
                </a:lnTo>
                <a:lnTo>
                  <a:pt x="442010" y="165100"/>
                </a:lnTo>
                <a:lnTo>
                  <a:pt x="419265" y="160947"/>
                </a:lnTo>
                <a:lnTo>
                  <a:pt x="401066" y="149288"/>
                </a:lnTo>
                <a:lnTo>
                  <a:pt x="388988" y="131381"/>
                </a:lnTo>
                <a:lnTo>
                  <a:pt x="384606" y="108445"/>
                </a:lnTo>
                <a:lnTo>
                  <a:pt x="388988" y="85928"/>
                </a:lnTo>
                <a:lnTo>
                  <a:pt x="401066" y="68249"/>
                </a:lnTo>
                <a:lnTo>
                  <a:pt x="419265" y="56680"/>
                </a:lnTo>
                <a:lnTo>
                  <a:pt x="442010" y="52527"/>
                </a:lnTo>
                <a:lnTo>
                  <a:pt x="465188" y="56680"/>
                </a:lnTo>
                <a:lnTo>
                  <a:pt x="483616" y="68249"/>
                </a:lnTo>
                <a:lnTo>
                  <a:pt x="495782" y="85928"/>
                </a:lnTo>
                <a:lnTo>
                  <a:pt x="500176" y="108445"/>
                </a:lnTo>
                <a:lnTo>
                  <a:pt x="500176" y="46101"/>
                </a:lnTo>
                <a:lnTo>
                  <a:pt x="476999" y="31978"/>
                </a:lnTo>
                <a:lnTo>
                  <a:pt x="442010" y="25895"/>
                </a:lnTo>
                <a:lnTo>
                  <a:pt x="407301" y="31978"/>
                </a:lnTo>
                <a:lnTo>
                  <a:pt x="379590" y="49009"/>
                </a:lnTo>
                <a:lnTo>
                  <a:pt x="361226" y="75120"/>
                </a:lnTo>
                <a:lnTo>
                  <a:pt x="354584" y="108445"/>
                </a:lnTo>
                <a:lnTo>
                  <a:pt x="361226" y="142036"/>
                </a:lnTo>
                <a:lnTo>
                  <a:pt x="379590" y="168389"/>
                </a:lnTo>
                <a:lnTo>
                  <a:pt x="407301" y="185585"/>
                </a:lnTo>
                <a:lnTo>
                  <a:pt x="442010" y="191744"/>
                </a:lnTo>
                <a:lnTo>
                  <a:pt x="476999" y="185585"/>
                </a:lnTo>
                <a:lnTo>
                  <a:pt x="504952" y="168389"/>
                </a:lnTo>
                <a:lnTo>
                  <a:pt x="507263" y="165100"/>
                </a:lnTo>
                <a:lnTo>
                  <a:pt x="523481" y="142036"/>
                </a:lnTo>
                <a:lnTo>
                  <a:pt x="530186" y="108445"/>
                </a:lnTo>
                <a:close/>
              </a:path>
              <a:path w="633095" h="339090">
                <a:moveTo>
                  <a:pt x="622871" y="2628"/>
                </a:moveTo>
                <a:lnTo>
                  <a:pt x="592099" y="2628"/>
                </a:lnTo>
                <a:lnTo>
                  <a:pt x="592099" y="248399"/>
                </a:lnTo>
                <a:lnTo>
                  <a:pt x="622871" y="248399"/>
                </a:lnTo>
                <a:lnTo>
                  <a:pt x="622871" y="2628"/>
                </a:lnTo>
                <a:close/>
              </a:path>
              <a:path w="633095" h="339090">
                <a:moveTo>
                  <a:pt x="633006" y="306184"/>
                </a:moveTo>
                <a:lnTo>
                  <a:pt x="437134" y="306184"/>
                </a:lnTo>
                <a:lnTo>
                  <a:pt x="437134" y="223266"/>
                </a:lnTo>
                <a:lnTo>
                  <a:pt x="406361" y="223266"/>
                </a:lnTo>
                <a:lnTo>
                  <a:pt x="406361" y="331330"/>
                </a:lnTo>
                <a:lnTo>
                  <a:pt x="633006" y="331330"/>
                </a:lnTo>
                <a:lnTo>
                  <a:pt x="633006" y="30618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2691936" y="9355391"/>
            <a:ext cx="999490" cy="340360"/>
          </a:xfrm>
          <a:custGeom>
            <a:avLst/>
            <a:gdLst/>
            <a:ahLst/>
            <a:cxnLst/>
            <a:rect l="l" t="t" r="r" b="b"/>
            <a:pathLst>
              <a:path w="999490" h="340359">
                <a:moveTo>
                  <a:pt x="169608" y="39408"/>
                </a:moveTo>
                <a:lnTo>
                  <a:pt x="15760" y="39408"/>
                </a:lnTo>
                <a:lnTo>
                  <a:pt x="15760" y="64922"/>
                </a:lnTo>
                <a:lnTo>
                  <a:pt x="139217" y="64922"/>
                </a:lnTo>
                <a:lnTo>
                  <a:pt x="130251" y="110794"/>
                </a:lnTo>
                <a:lnTo>
                  <a:pt x="111874" y="152768"/>
                </a:lnTo>
                <a:lnTo>
                  <a:pt x="84074" y="190512"/>
                </a:lnTo>
                <a:lnTo>
                  <a:pt x="46799" y="223748"/>
                </a:lnTo>
                <a:lnTo>
                  <a:pt x="0" y="252158"/>
                </a:lnTo>
                <a:lnTo>
                  <a:pt x="16891" y="276174"/>
                </a:lnTo>
                <a:lnTo>
                  <a:pt x="65989" y="246392"/>
                </a:lnTo>
                <a:lnTo>
                  <a:pt x="104851" y="211874"/>
                </a:lnTo>
                <a:lnTo>
                  <a:pt x="134048" y="173266"/>
                </a:lnTo>
                <a:lnTo>
                  <a:pt x="154190" y="131229"/>
                </a:lnTo>
                <a:lnTo>
                  <a:pt x="165849" y="86385"/>
                </a:lnTo>
                <a:lnTo>
                  <a:pt x="169608" y="39408"/>
                </a:lnTo>
                <a:close/>
              </a:path>
              <a:path w="999490" h="340359">
                <a:moveTo>
                  <a:pt x="310692" y="139966"/>
                </a:moveTo>
                <a:lnTo>
                  <a:pt x="256654" y="139966"/>
                </a:lnTo>
                <a:lnTo>
                  <a:pt x="256654" y="3378"/>
                </a:lnTo>
                <a:lnTo>
                  <a:pt x="225894" y="3378"/>
                </a:lnTo>
                <a:lnTo>
                  <a:pt x="225894" y="339966"/>
                </a:lnTo>
                <a:lnTo>
                  <a:pt x="256654" y="339966"/>
                </a:lnTo>
                <a:lnTo>
                  <a:pt x="256654" y="165481"/>
                </a:lnTo>
                <a:lnTo>
                  <a:pt x="310692" y="165481"/>
                </a:lnTo>
                <a:lnTo>
                  <a:pt x="310692" y="139966"/>
                </a:lnTo>
                <a:close/>
              </a:path>
              <a:path w="999490" h="340359">
                <a:moveTo>
                  <a:pt x="610120" y="277672"/>
                </a:moveTo>
                <a:lnTo>
                  <a:pt x="602208" y="251434"/>
                </a:lnTo>
                <a:lnTo>
                  <a:pt x="588873" y="240157"/>
                </a:lnTo>
                <a:lnTo>
                  <a:pt x="579399" y="232130"/>
                </a:lnTo>
                <a:lnTo>
                  <a:pt x="578980" y="232003"/>
                </a:lnTo>
                <a:lnTo>
                  <a:pt x="578980" y="277672"/>
                </a:lnTo>
                <a:lnTo>
                  <a:pt x="573239" y="293293"/>
                </a:lnTo>
                <a:lnTo>
                  <a:pt x="556653" y="304977"/>
                </a:lnTo>
                <a:lnTo>
                  <a:pt x="530225" y="312293"/>
                </a:lnTo>
                <a:lnTo>
                  <a:pt x="494931" y="314820"/>
                </a:lnTo>
                <a:lnTo>
                  <a:pt x="459473" y="312293"/>
                </a:lnTo>
                <a:lnTo>
                  <a:pt x="433070" y="304977"/>
                </a:lnTo>
                <a:lnTo>
                  <a:pt x="416572" y="293293"/>
                </a:lnTo>
                <a:lnTo>
                  <a:pt x="410883" y="277672"/>
                </a:lnTo>
                <a:lnTo>
                  <a:pt x="416572" y="261683"/>
                </a:lnTo>
                <a:lnTo>
                  <a:pt x="433070" y="249910"/>
                </a:lnTo>
                <a:lnTo>
                  <a:pt x="459473" y="242633"/>
                </a:lnTo>
                <a:lnTo>
                  <a:pt x="494931" y="240157"/>
                </a:lnTo>
                <a:lnTo>
                  <a:pt x="530377" y="242633"/>
                </a:lnTo>
                <a:lnTo>
                  <a:pt x="556793" y="249910"/>
                </a:lnTo>
                <a:lnTo>
                  <a:pt x="573290" y="261683"/>
                </a:lnTo>
                <a:lnTo>
                  <a:pt x="578980" y="277672"/>
                </a:lnTo>
                <a:lnTo>
                  <a:pt x="578980" y="232003"/>
                </a:lnTo>
                <a:lnTo>
                  <a:pt x="543166" y="220205"/>
                </a:lnTo>
                <a:lnTo>
                  <a:pt x="494931" y="216141"/>
                </a:lnTo>
                <a:lnTo>
                  <a:pt x="446697" y="220205"/>
                </a:lnTo>
                <a:lnTo>
                  <a:pt x="410451" y="232130"/>
                </a:lnTo>
                <a:lnTo>
                  <a:pt x="387654" y="251434"/>
                </a:lnTo>
                <a:lnTo>
                  <a:pt x="379730" y="277672"/>
                </a:lnTo>
                <a:lnTo>
                  <a:pt x="387654" y="303695"/>
                </a:lnTo>
                <a:lnTo>
                  <a:pt x="410451" y="322884"/>
                </a:lnTo>
                <a:lnTo>
                  <a:pt x="446697" y="334772"/>
                </a:lnTo>
                <a:lnTo>
                  <a:pt x="494931" y="338836"/>
                </a:lnTo>
                <a:lnTo>
                  <a:pt x="543166" y="334772"/>
                </a:lnTo>
                <a:lnTo>
                  <a:pt x="579399" y="322884"/>
                </a:lnTo>
                <a:lnTo>
                  <a:pt x="588987" y="314820"/>
                </a:lnTo>
                <a:lnTo>
                  <a:pt x="602208" y="303695"/>
                </a:lnTo>
                <a:lnTo>
                  <a:pt x="610120" y="277672"/>
                </a:lnTo>
                <a:close/>
              </a:path>
              <a:path w="999490" h="340359">
                <a:moveTo>
                  <a:pt x="612749" y="97193"/>
                </a:moveTo>
                <a:lnTo>
                  <a:pt x="415010" y="97193"/>
                </a:lnTo>
                <a:lnTo>
                  <a:pt x="415010" y="10515"/>
                </a:lnTo>
                <a:lnTo>
                  <a:pt x="384238" y="10515"/>
                </a:lnTo>
                <a:lnTo>
                  <a:pt x="384238" y="121958"/>
                </a:lnTo>
                <a:lnTo>
                  <a:pt x="612749" y="121958"/>
                </a:lnTo>
                <a:lnTo>
                  <a:pt x="612749" y="97193"/>
                </a:lnTo>
                <a:close/>
              </a:path>
              <a:path w="999490" h="340359">
                <a:moveTo>
                  <a:pt x="647649" y="160972"/>
                </a:moveTo>
                <a:lnTo>
                  <a:pt x="343331" y="160972"/>
                </a:lnTo>
                <a:lnTo>
                  <a:pt x="343331" y="186118"/>
                </a:lnTo>
                <a:lnTo>
                  <a:pt x="647649" y="186118"/>
                </a:lnTo>
                <a:lnTo>
                  <a:pt x="647649" y="160972"/>
                </a:lnTo>
                <a:close/>
              </a:path>
              <a:path w="999490" h="340359">
                <a:moveTo>
                  <a:pt x="869035" y="137337"/>
                </a:moveTo>
                <a:lnTo>
                  <a:pt x="863180" y="113157"/>
                </a:lnTo>
                <a:lnTo>
                  <a:pt x="852944" y="101688"/>
                </a:lnTo>
                <a:lnTo>
                  <a:pt x="846709" y="94703"/>
                </a:lnTo>
                <a:lnTo>
                  <a:pt x="839762" y="91503"/>
                </a:lnTo>
                <a:lnTo>
                  <a:pt x="839762" y="137337"/>
                </a:lnTo>
                <a:lnTo>
                  <a:pt x="836053" y="152247"/>
                </a:lnTo>
                <a:lnTo>
                  <a:pt x="825601" y="163461"/>
                </a:lnTo>
                <a:lnTo>
                  <a:pt x="809371" y="170522"/>
                </a:lnTo>
                <a:lnTo>
                  <a:pt x="788352" y="172986"/>
                </a:lnTo>
                <a:lnTo>
                  <a:pt x="767410" y="170522"/>
                </a:lnTo>
                <a:lnTo>
                  <a:pt x="751306" y="163461"/>
                </a:lnTo>
                <a:lnTo>
                  <a:pt x="740968" y="152247"/>
                </a:lnTo>
                <a:lnTo>
                  <a:pt x="737323" y="137337"/>
                </a:lnTo>
                <a:lnTo>
                  <a:pt x="740968" y="122593"/>
                </a:lnTo>
                <a:lnTo>
                  <a:pt x="751306" y="111353"/>
                </a:lnTo>
                <a:lnTo>
                  <a:pt x="767410" y="104203"/>
                </a:lnTo>
                <a:lnTo>
                  <a:pt x="788352" y="101688"/>
                </a:lnTo>
                <a:lnTo>
                  <a:pt x="809371" y="104203"/>
                </a:lnTo>
                <a:lnTo>
                  <a:pt x="825601" y="111353"/>
                </a:lnTo>
                <a:lnTo>
                  <a:pt x="836053" y="122593"/>
                </a:lnTo>
                <a:lnTo>
                  <a:pt x="839762" y="137337"/>
                </a:lnTo>
                <a:lnTo>
                  <a:pt x="839762" y="91503"/>
                </a:lnTo>
                <a:lnTo>
                  <a:pt x="821220" y="82931"/>
                </a:lnTo>
                <a:lnTo>
                  <a:pt x="788352" y="78803"/>
                </a:lnTo>
                <a:lnTo>
                  <a:pt x="755548" y="82931"/>
                </a:lnTo>
                <a:lnTo>
                  <a:pt x="730199" y="94703"/>
                </a:lnTo>
                <a:lnTo>
                  <a:pt x="713854" y="113157"/>
                </a:lnTo>
                <a:lnTo>
                  <a:pt x="708063" y="137337"/>
                </a:lnTo>
                <a:lnTo>
                  <a:pt x="713854" y="161734"/>
                </a:lnTo>
                <a:lnTo>
                  <a:pt x="730199" y="180301"/>
                </a:lnTo>
                <a:lnTo>
                  <a:pt x="755548" y="192112"/>
                </a:lnTo>
                <a:lnTo>
                  <a:pt x="788352" y="196253"/>
                </a:lnTo>
                <a:lnTo>
                  <a:pt x="821220" y="192112"/>
                </a:lnTo>
                <a:lnTo>
                  <a:pt x="846709" y="180301"/>
                </a:lnTo>
                <a:lnTo>
                  <a:pt x="853198" y="172986"/>
                </a:lnTo>
                <a:lnTo>
                  <a:pt x="863180" y="161734"/>
                </a:lnTo>
                <a:lnTo>
                  <a:pt x="869035" y="137337"/>
                </a:lnTo>
                <a:close/>
              </a:path>
              <a:path w="999490" h="340359">
                <a:moveTo>
                  <a:pt x="887793" y="37896"/>
                </a:moveTo>
                <a:lnTo>
                  <a:pt x="803744" y="37896"/>
                </a:lnTo>
                <a:lnTo>
                  <a:pt x="803744" y="0"/>
                </a:lnTo>
                <a:lnTo>
                  <a:pt x="772972" y="0"/>
                </a:lnTo>
                <a:lnTo>
                  <a:pt x="772972" y="37896"/>
                </a:lnTo>
                <a:lnTo>
                  <a:pt x="689292" y="37896"/>
                </a:lnTo>
                <a:lnTo>
                  <a:pt x="689292" y="62674"/>
                </a:lnTo>
                <a:lnTo>
                  <a:pt x="887793" y="62674"/>
                </a:lnTo>
                <a:lnTo>
                  <a:pt x="887793" y="37896"/>
                </a:lnTo>
                <a:close/>
              </a:path>
              <a:path w="999490" h="340359">
                <a:moveTo>
                  <a:pt x="949325" y="213880"/>
                </a:moveTo>
                <a:lnTo>
                  <a:pt x="918933" y="213880"/>
                </a:lnTo>
                <a:lnTo>
                  <a:pt x="918933" y="249529"/>
                </a:lnTo>
                <a:lnTo>
                  <a:pt x="918933" y="273545"/>
                </a:lnTo>
                <a:lnTo>
                  <a:pt x="918933" y="310692"/>
                </a:lnTo>
                <a:lnTo>
                  <a:pt x="768096" y="310692"/>
                </a:lnTo>
                <a:lnTo>
                  <a:pt x="768096" y="273545"/>
                </a:lnTo>
                <a:lnTo>
                  <a:pt x="918933" y="273545"/>
                </a:lnTo>
                <a:lnTo>
                  <a:pt x="918933" y="249529"/>
                </a:lnTo>
                <a:lnTo>
                  <a:pt x="768096" y="249529"/>
                </a:lnTo>
                <a:lnTo>
                  <a:pt x="768096" y="213880"/>
                </a:lnTo>
                <a:lnTo>
                  <a:pt x="737704" y="213880"/>
                </a:lnTo>
                <a:lnTo>
                  <a:pt x="737704" y="335457"/>
                </a:lnTo>
                <a:lnTo>
                  <a:pt x="949325" y="335457"/>
                </a:lnTo>
                <a:lnTo>
                  <a:pt x="949325" y="310692"/>
                </a:lnTo>
                <a:lnTo>
                  <a:pt x="949325" y="273545"/>
                </a:lnTo>
                <a:lnTo>
                  <a:pt x="949325" y="249529"/>
                </a:lnTo>
                <a:lnTo>
                  <a:pt x="949325" y="213880"/>
                </a:lnTo>
                <a:close/>
              </a:path>
              <a:path w="999490" h="340359">
                <a:moveTo>
                  <a:pt x="999236" y="88938"/>
                </a:moveTo>
                <a:lnTo>
                  <a:pt x="949325" y="88938"/>
                </a:lnTo>
                <a:lnTo>
                  <a:pt x="949325" y="3378"/>
                </a:lnTo>
                <a:lnTo>
                  <a:pt x="918565" y="3378"/>
                </a:lnTo>
                <a:lnTo>
                  <a:pt x="918565" y="198882"/>
                </a:lnTo>
                <a:lnTo>
                  <a:pt x="949325" y="198882"/>
                </a:lnTo>
                <a:lnTo>
                  <a:pt x="949325" y="114820"/>
                </a:lnTo>
                <a:lnTo>
                  <a:pt x="999236" y="114820"/>
                </a:lnTo>
                <a:lnTo>
                  <a:pt x="999236" y="889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3746336" y="9358767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69" h="336550">
                <a:moveTo>
                  <a:pt x="27766" y="249526"/>
                </a:moveTo>
                <a:lnTo>
                  <a:pt x="0" y="249526"/>
                </a:lnTo>
                <a:lnTo>
                  <a:pt x="0" y="32644"/>
                </a:lnTo>
                <a:lnTo>
                  <a:pt x="30768" y="32644"/>
                </a:lnTo>
                <a:lnTo>
                  <a:pt x="30768" y="223260"/>
                </a:lnTo>
                <a:lnTo>
                  <a:pt x="191516" y="223260"/>
                </a:lnTo>
                <a:lnTo>
                  <a:pt x="192867" y="233766"/>
                </a:lnTo>
                <a:lnTo>
                  <a:pt x="149921" y="241294"/>
                </a:lnTo>
                <a:lnTo>
                  <a:pt x="108487" y="246149"/>
                </a:lnTo>
                <a:lnTo>
                  <a:pt x="67969" y="248752"/>
                </a:lnTo>
                <a:lnTo>
                  <a:pt x="27766" y="249526"/>
                </a:lnTo>
                <a:close/>
              </a:path>
              <a:path w="255269" h="336550">
                <a:moveTo>
                  <a:pt x="191516" y="223260"/>
                </a:moveTo>
                <a:lnTo>
                  <a:pt x="30768" y="223260"/>
                </a:lnTo>
                <a:lnTo>
                  <a:pt x="69077" y="222381"/>
                </a:lnTo>
                <a:lnTo>
                  <a:pt x="108159" y="219602"/>
                </a:lnTo>
                <a:lnTo>
                  <a:pt x="148226" y="214712"/>
                </a:lnTo>
                <a:lnTo>
                  <a:pt x="189490" y="207501"/>
                </a:lnTo>
                <a:lnTo>
                  <a:pt x="191516" y="223260"/>
                </a:lnTo>
                <a:close/>
              </a:path>
              <a:path w="255269" h="336550">
                <a:moveTo>
                  <a:pt x="254779" y="336204"/>
                </a:moveTo>
                <a:lnTo>
                  <a:pt x="224011" y="336204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4084783" y="9358769"/>
            <a:ext cx="387985" cy="337820"/>
          </a:xfrm>
          <a:custGeom>
            <a:avLst/>
            <a:gdLst/>
            <a:ahLst/>
            <a:cxnLst/>
            <a:rect l="l" t="t" r="r" b="b"/>
            <a:pathLst>
              <a:path w="387984" h="337820">
                <a:moveTo>
                  <a:pt x="185737" y="241274"/>
                </a:moveTo>
                <a:lnTo>
                  <a:pt x="183857" y="227012"/>
                </a:lnTo>
                <a:lnTo>
                  <a:pt x="182359" y="215760"/>
                </a:lnTo>
                <a:lnTo>
                  <a:pt x="146494" y="221157"/>
                </a:lnTo>
                <a:lnTo>
                  <a:pt x="110642" y="224624"/>
                </a:lnTo>
                <a:lnTo>
                  <a:pt x="72771" y="226466"/>
                </a:lnTo>
                <a:lnTo>
                  <a:pt x="30772" y="227012"/>
                </a:lnTo>
                <a:lnTo>
                  <a:pt x="30772" y="57785"/>
                </a:lnTo>
                <a:lnTo>
                  <a:pt x="156476" y="57785"/>
                </a:lnTo>
                <a:lnTo>
                  <a:pt x="156476" y="32270"/>
                </a:lnTo>
                <a:lnTo>
                  <a:pt x="0" y="32270"/>
                </a:lnTo>
                <a:lnTo>
                  <a:pt x="0" y="253288"/>
                </a:lnTo>
                <a:lnTo>
                  <a:pt x="26644" y="253288"/>
                </a:lnTo>
                <a:lnTo>
                  <a:pt x="71031" y="252780"/>
                </a:lnTo>
                <a:lnTo>
                  <a:pt x="110693" y="250939"/>
                </a:lnTo>
                <a:lnTo>
                  <a:pt x="148107" y="247269"/>
                </a:lnTo>
                <a:lnTo>
                  <a:pt x="185737" y="241274"/>
                </a:lnTo>
                <a:close/>
              </a:path>
              <a:path w="387984" h="337820">
                <a:moveTo>
                  <a:pt x="300189" y="132829"/>
                </a:moveTo>
                <a:lnTo>
                  <a:pt x="244652" y="132829"/>
                </a:lnTo>
                <a:lnTo>
                  <a:pt x="244652" y="0"/>
                </a:lnTo>
                <a:lnTo>
                  <a:pt x="213880" y="0"/>
                </a:lnTo>
                <a:lnTo>
                  <a:pt x="213880" y="337337"/>
                </a:lnTo>
                <a:lnTo>
                  <a:pt x="244652" y="337337"/>
                </a:lnTo>
                <a:lnTo>
                  <a:pt x="244652" y="158356"/>
                </a:lnTo>
                <a:lnTo>
                  <a:pt x="300189" y="158356"/>
                </a:lnTo>
                <a:lnTo>
                  <a:pt x="300189" y="132829"/>
                </a:lnTo>
                <a:close/>
              </a:path>
              <a:path w="387984" h="337820">
                <a:moveTo>
                  <a:pt x="387985" y="287807"/>
                </a:moveTo>
                <a:lnTo>
                  <a:pt x="386016" y="277152"/>
                </a:lnTo>
                <a:lnTo>
                  <a:pt x="380669" y="268719"/>
                </a:lnTo>
                <a:lnTo>
                  <a:pt x="372795" y="263156"/>
                </a:lnTo>
                <a:lnTo>
                  <a:pt x="363220" y="261162"/>
                </a:lnTo>
                <a:lnTo>
                  <a:pt x="353656" y="263156"/>
                </a:lnTo>
                <a:lnTo>
                  <a:pt x="345770" y="268719"/>
                </a:lnTo>
                <a:lnTo>
                  <a:pt x="340423" y="277152"/>
                </a:lnTo>
                <a:lnTo>
                  <a:pt x="338455" y="287807"/>
                </a:lnTo>
                <a:lnTo>
                  <a:pt x="340423" y="298335"/>
                </a:lnTo>
                <a:lnTo>
                  <a:pt x="345770" y="306514"/>
                </a:lnTo>
                <a:lnTo>
                  <a:pt x="353656" y="311810"/>
                </a:lnTo>
                <a:lnTo>
                  <a:pt x="363220" y="313690"/>
                </a:lnTo>
                <a:lnTo>
                  <a:pt x="372795" y="311810"/>
                </a:lnTo>
                <a:lnTo>
                  <a:pt x="380669" y="306514"/>
                </a:lnTo>
                <a:lnTo>
                  <a:pt x="386016" y="298335"/>
                </a:lnTo>
                <a:lnTo>
                  <a:pt x="387985" y="28780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4" name="object 10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847292" y="3052490"/>
            <a:ext cx="4444347" cy="2858062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229387" y="5913520"/>
            <a:ext cx="3268730" cy="2298885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448605" y="5923045"/>
            <a:ext cx="3422976" cy="2422898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782012" y="2826941"/>
            <a:ext cx="6172200" cy="5392006"/>
          </a:xfrm>
          <a:prstGeom prst="rect">
            <a:avLst/>
          </a:prstGeom>
        </p:spPr>
      </p:pic>
      <p:grpSp>
        <p:nvGrpSpPr>
          <p:cNvPr id="108" name="object 108"/>
          <p:cNvGrpSpPr/>
          <p:nvPr/>
        </p:nvGrpSpPr>
        <p:grpSpPr>
          <a:xfrm>
            <a:off x="10543496" y="2889336"/>
            <a:ext cx="5819775" cy="3524250"/>
            <a:chOff x="10543496" y="2889336"/>
            <a:chExt cx="5819775" cy="3524250"/>
          </a:xfrm>
        </p:grpSpPr>
        <p:sp>
          <p:nvSpPr>
            <p:cNvPr id="109" name="object 109"/>
            <p:cNvSpPr/>
            <p:nvPr/>
          </p:nvSpPr>
          <p:spPr>
            <a:xfrm>
              <a:off x="10543496" y="5184856"/>
              <a:ext cx="3841115" cy="1228725"/>
            </a:xfrm>
            <a:custGeom>
              <a:avLst/>
              <a:gdLst/>
              <a:ahLst/>
              <a:cxnLst/>
              <a:rect l="l" t="t" r="r" b="b"/>
              <a:pathLst>
                <a:path w="3841115" h="1228725">
                  <a:moveTo>
                    <a:pt x="1130563" y="83258"/>
                  </a:moveTo>
                  <a:lnTo>
                    <a:pt x="3840786" y="83258"/>
                  </a:lnTo>
                  <a:lnTo>
                    <a:pt x="3840786" y="0"/>
                  </a:lnTo>
                  <a:lnTo>
                    <a:pt x="1130563" y="0"/>
                  </a:lnTo>
                  <a:lnTo>
                    <a:pt x="1130563" y="83258"/>
                  </a:lnTo>
                  <a:close/>
                </a:path>
                <a:path w="3841115" h="1228725">
                  <a:moveTo>
                    <a:pt x="1088934" y="83258"/>
                  </a:moveTo>
                  <a:lnTo>
                    <a:pt x="1130563" y="83258"/>
                  </a:lnTo>
                  <a:lnTo>
                    <a:pt x="1130563" y="0"/>
                  </a:lnTo>
                  <a:lnTo>
                    <a:pt x="1088934" y="0"/>
                  </a:lnTo>
                  <a:lnTo>
                    <a:pt x="1088934" y="83258"/>
                  </a:lnTo>
                  <a:close/>
                </a:path>
                <a:path w="3841115" h="1228725">
                  <a:moveTo>
                    <a:pt x="121307" y="1228725"/>
                  </a:moveTo>
                  <a:lnTo>
                    <a:pt x="168531" y="1219192"/>
                  </a:lnTo>
                  <a:lnTo>
                    <a:pt x="207097" y="1193194"/>
                  </a:lnTo>
                  <a:lnTo>
                    <a:pt x="233100" y="1154630"/>
                  </a:lnTo>
                  <a:lnTo>
                    <a:pt x="242635" y="1107397"/>
                  </a:lnTo>
                  <a:lnTo>
                    <a:pt x="241679" y="1092129"/>
                  </a:lnTo>
                  <a:lnTo>
                    <a:pt x="238893" y="1077434"/>
                  </a:lnTo>
                  <a:lnTo>
                    <a:pt x="234398" y="1063427"/>
                  </a:lnTo>
                  <a:lnTo>
                    <a:pt x="228314" y="1050219"/>
                  </a:lnTo>
                  <a:lnTo>
                    <a:pt x="998995" y="83258"/>
                  </a:lnTo>
                  <a:lnTo>
                    <a:pt x="1088934" y="83258"/>
                  </a:lnTo>
                  <a:lnTo>
                    <a:pt x="1088934" y="0"/>
                  </a:lnTo>
                  <a:lnTo>
                    <a:pt x="958864" y="0"/>
                  </a:lnTo>
                  <a:lnTo>
                    <a:pt x="166058" y="994707"/>
                  </a:lnTo>
                  <a:lnTo>
                    <a:pt x="78516" y="994707"/>
                  </a:lnTo>
                  <a:lnTo>
                    <a:pt x="74086" y="995601"/>
                  </a:lnTo>
                  <a:lnTo>
                    <a:pt x="35527" y="1021599"/>
                  </a:lnTo>
                  <a:lnTo>
                    <a:pt x="9532" y="1060164"/>
                  </a:lnTo>
                  <a:lnTo>
                    <a:pt x="0" y="1107397"/>
                  </a:lnTo>
                  <a:lnTo>
                    <a:pt x="9532" y="1154630"/>
                  </a:lnTo>
                  <a:lnTo>
                    <a:pt x="35527" y="1193194"/>
                  </a:lnTo>
                  <a:lnTo>
                    <a:pt x="74086" y="1219192"/>
                  </a:lnTo>
                  <a:lnTo>
                    <a:pt x="121307" y="1228725"/>
                  </a:lnTo>
                  <a:close/>
                </a:path>
                <a:path w="3841115" h="1228725">
                  <a:moveTo>
                    <a:pt x="78516" y="994707"/>
                  </a:moveTo>
                  <a:lnTo>
                    <a:pt x="166058" y="994707"/>
                  </a:lnTo>
                  <a:lnTo>
                    <a:pt x="155445" y="991030"/>
                  </a:lnTo>
                  <a:lnTo>
                    <a:pt x="144424" y="988319"/>
                  </a:lnTo>
                  <a:lnTo>
                    <a:pt x="133032" y="986643"/>
                  </a:lnTo>
                  <a:lnTo>
                    <a:pt x="121307" y="986069"/>
                  </a:lnTo>
                  <a:lnTo>
                    <a:pt x="78516" y="994707"/>
                  </a:lnTo>
                  <a:close/>
                </a:path>
              </a:pathLst>
            </a:custGeom>
            <a:solidFill>
              <a:srgbClr val="EA43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76224" y="2889336"/>
              <a:ext cx="3186603" cy="2542015"/>
            </a:xfrm>
            <a:prstGeom prst="rect">
              <a:avLst/>
            </a:prstGeom>
          </p:spPr>
        </p:pic>
      </p:grpSp>
      <p:sp>
        <p:nvSpPr>
          <p:cNvPr id="111" name="object 111"/>
          <p:cNvSpPr/>
          <p:nvPr/>
        </p:nvSpPr>
        <p:spPr>
          <a:xfrm>
            <a:off x="9499644" y="7155767"/>
            <a:ext cx="3786504" cy="939165"/>
          </a:xfrm>
          <a:custGeom>
            <a:avLst/>
            <a:gdLst/>
            <a:ahLst/>
            <a:cxnLst/>
            <a:rect l="l" t="t" r="r" b="b"/>
            <a:pathLst>
              <a:path w="3786505" h="939165">
                <a:moveTo>
                  <a:pt x="863941" y="875330"/>
                </a:moveTo>
                <a:lnTo>
                  <a:pt x="3786227" y="875330"/>
                </a:lnTo>
                <a:lnTo>
                  <a:pt x="3786227" y="938953"/>
                </a:lnTo>
                <a:lnTo>
                  <a:pt x="863941" y="938953"/>
                </a:lnTo>
                <a:lnTo>
                  <a:pt x="863941" y="875330"/>
                </a:lnTo>
                <a:close/>
              </a:path>
              <a:path w="3786505" h="939165">
                <a:moveTo>
                  <a:pt x="832072" y="875330"/>
                </a:moveTo>
                <a:lnTo>
                  <a:pt x="863941" y="875330"/>
                </a:lnTo>
                <a:lnTo>
                  <a:pt x="863941" y="938953"/>
                </a:lnTo>
                <a:lnTo>
                  <a:pt x="832072" y="938953"/>
                </a:lnTo>
                <a:lnTo>
                  <a:pt x="832072" y="875330"/>
                </a:lnTo>
                <a:close/>
              </a:path>
              <a:path w="3786505" h="939165">
                <a:moveTo>
                  <a:pt x="92699" y="0"/>
                </a:moveTo>
                <a:lnTo>
                  <a:pt x="128786" y="7284"/>
                </a:lnTo>
                <a:lnTo>
                  <a:pt x="158257" y="27151"/>
                </a:lnTo>
                <a:lnTo>
                  <a:pt x="178127" y="56621"/>
                </a:lnTo>
                <a:lnTo>
                  <a:pt x="185414" y="92715"/>
                </a:lnTo>
                <a:lnTo>
                  <a:pt x="184684" y="104382"/>
                </a:lnTo>
                <a:lnTo>
                  <a:pt x="182555" y="115611"/>
                </a:lnTo>
                <a:lnTo>
                  <a:pt x="179120" y="126315"/>
                </a:lnTo>
                <a:lnTo>
                  <a:pt x="174471" y="136408"/>
                </a:lnTo>
                <a:lnTo>
                  <a:pt x="763400" y="875330"/>
                </a:lnTo>
                <a:lnTo>
                  <a:pt x="832072" y="875330"/>
                </a:lnTo>
                <a:lnTo>
                  <a:pt x="832072" y="938953"/>
                </a:lnTo>
                <a:lnTo>
                  <a:pt x="732734" y="938953"/>
                </a:lnTo>
                <a:lnTo>
                  <a:pt x="126896" y="178829"/>
                </a:lnTo>
                <a:lnTo>
                  <a:pt x="60000" y="178829"/>
                </a:lnTo>
                <a:lnTo>
                  <a:pt x="56614" y="178145"/>
                </a:lnTo>
                <a:lnTo>
                  <a:pt x="27149" y="158279"/>
                </a:lnTo>
                <a:lnTo>
                  <a:pt x="7284" y="128808"/>
                </a:lnTo>
                <a:lnTo>
                  <a:pt x="0" y="92715"/>
                </a:lnTo>
                <a:lnTo>
                  <a:pt x="7284" y="56621"/>
                </a:lnTo>
                <a:lnTo>
                  <a:pt x="27149" y="27151"/>
                </a:lnTo>
                <a:lnTo>
                  <a:pt x="56614" y="7284"/>
                </a:lnTo>
                <a:lnTo>
                  <a:pt x="92699" y="0"/>
                </a:lnTo>
                <a:close/>
              </a:path>
              <a:path w="3786505" h="939165">
                <a:moveTo>
                  <a:pt x="60000" y="178829"/>
                </a:moveTo>
                <a:lnTo>
                  <a:pt x="126896" y="178829"/>
                </a:lnTo>
                <a:lnTo>
                  <a:pt x="118786" y="181638"/>
                </a:lnTo>
                <a:lnTo>
                  <a:pt x="110364" y="183710"/>
                </a:lnTo>
                <a:lnTo>
                  <a:pt x="101659" y="184991"/>
                </a:lnTo>
                <a:lnTo>
                  <a:pt x="92699" y="185430"/>
                </a:lnTo>
                <a:lnTo>
                  <a:pt x="60000" y="178829"/>
                </a:lnTo>
                <a:close/>
              </a:path>
            </a:pathLst>
          </a:custGeom>
          <a:solidFill>
            <a:srgbClr val="EA433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36267"/>
              <a:ext cx="7470775" cy="518795"/>
            </a:xfrm>
            <a:custGeom>
              <a:avLst/>
              <a:gdLst/>
              <a:ahLst/>
              <a:cxnLst/>
              <a:rect l="l" t="t" r="r" b="b"/>
              <a:pathLst>
                <a:path w="7470775" h="518794">
                  <a:moveTo>
                    <a:pt x="293357" y="253492"/>
                  </a:moveTo>
                  <a:lnTo>
                    <a:pt x="290487" y="189306"/>
                  </a:lnTo>
                  <a:lnTo>
                    <a:pt x="281825" y="138696"/>
                  </a:lnTo>
                  <a:lnTo>
                    <a:pt x="267322" y="99453"/>
                  </a:lnTo>
                  <a:lnTo>
                    <a:pt x="264706" y="95605"/>
                  </a:lnTo>
                  <a:lnTo>
                    <a:pt x="246926" y="69380"/>
                  </a:lnTo>
                  <a:lnTo>
                    <a:pt x="227380" y="52412"/>
                  </a:lnTo>
                  <a:lnTo>
                    <a:pt x="215785" y="46278"/>
                  </a:lnTo>
                  <a:lnTo>
                    <a:pt x="215785" y="253492"/>
                  </a:lnTo>
                  <a:lnTo>
                    <a:pt x="214680" y="304558"/>
                  </a:lnTo>
                  <a:lnTo>
                    <a:pt x="211074" y="342874"/>
                  </a:lnTo>
                  <a:lnTo>
                    <a:pt x="194475" y="390067"/>
                  </a:lnTo>
                  <a:lnTo>
                    <a:pt x="161213" y="411111"/>
                  </a:lnTo>
                  <a:lnTo>
                    <a:pt x="146951" y="412457"/>
                  </a:lnTo>
                  <a:lnTo>
                    <a:pt x="132384" y="411111"/>
                  </a:lnTo>
                  <a:lnTo>
                    <a:pt x="99428" y="390067"/>
                  </a:lnTo>
                  <a:lnTo>
                    <a:pt x="82359" y="342874"/>
                  </a:lnTo>
                  <a:lnTo>
                    <a:pt x="78676" y="304558"/>
                  </a:lnTo>
                  <a:lnTo>
                    <a:pt x="77571" y="253492"/>
                  </a:lnTo>
                  <a:lnTo>
                    <a:pt x="78676" y="203034"/>
                  </a:lnTo>
                  <a:lnTo>
                    <a:pt x="82359" y="164985"/>
                  </a:lnTo>
                  <a:lnTo>
                    <a:pt x="99428" y="117462"/>
                  </a:lnTo>
                  <a:lnTo>
                    <a:pt x="132384" y="96951"/>
                  </a:lnTo>
                  <a:lnTo>
                    <a:pt x="146951" y="95605"/>
                  </a:lnTo>
                  <a:lnTo>
                    <a:pt x="161213" y="96951"/>
                  </a:lnTo>
                  <a:lnTo>
                    <a:pt x="194475" y="117462"/>
                  </a:lnTo>
                  <a:lnTo>
                    <a:pt x="211074" y="164985"/>
                  </a:lnTo>
                  <a:lnTo>
                    <a:pt x="214680" y="203034"/>
                  </a:lnTo>
                  <a:lnTo>
                    <a:pt x="215785" y="253492"/>
                  </a:lnTo>
                  <a:lnTo>
                    <a:pt x="215785" y="46278"/>
                  </a:lnTo>
                  <a:lnTo>
                    <a:pt x="204114" y="40093"/>
                  </a:lnTo>
                  <a:lnTo>
                    <a:pt x="177241" y="32588"/>
                  </a:lnTo>
                  <a:lnTo>
                    <a:pt x="146951" y="30048"/>
                  </a:lnTo>
                  <a:lnTo>
                    <a:pt x="116344" y="32588"/>
                  </a:lnTo>
                  <a:lnTo>
                    <a:pt x="65976" y="52412"/>
                  </a:lnTo>
                  <a:lnTo>
                    <a:pt x="26047" y="99453"/>
                  </a:lnTo>
                  <a:lnTo>
                    <a:pt x="11544" y="138696"/>
                  </a:lnTo>
                  <a:lnTo>
                    <a:pt x="2870" y="189306"/>
                  </a:lnTo>
                  <a:lnTo>
                    <a:pt x="0" y="253492"/>
                  </a:lnTo>
                  <a:lnTo>
                    <a:pt x="2870" y="318287"/>
                  </a:lnTo>
                  <a:lnTo>
                    <a:pt x="11544" y="369163"/>
                  </a:lnTo>
                  <a:lnTo>
                    <a:pt x="26047" y="408368"/>
                  </a:lnTo>
                  <a:lnTo>
                    <a:pt x="65976" y="455345"/>
                  </a:lnTo>
                  <a:lnTo>
                    <a:pt x="116344" y="475005"/>
                  </a:lnTo>
                  <a:lnTo>
                    <a:pt x="146951" y="477469"/>
                  </a:lnTo>
                  <a:lnTo>
                    <a:pt x="177241" y="475005"/>
                  </a:lnTo>
                  <a:lnTo>
                    <a:pt x="204114" y="467639"/>
                  </a:lnTo>
                  <a:lnTo>
                    <a:pt x="227380" y="455345"/>
                  </a:lnTo>
                  <a:lnTo>
                    <a:pt x="246926" y="438137"/>
                  </a:lnTo>
                  <a:lnTo>
                    <a:pt x="264515" y="412457"/>
                  </a:lnTo>
                  <a:lnTo>
                    <a:pt x="267322" y="408368"/>
                  </a:lnTo>
                  <a:lnTo>
                    <a:pt x="281825" y="369163"/>
                  </a:lnTo>
                  <a:lnTo>
                    <a:pt x="290487" y="318287"/>
                  </a:lnTo>
                  <a:lnTo>
                    <a:pt x="293357" y="253492"/>
                  </a:lnTo>
                  <a:close/>
                </a:path>
                <a:path w="7470775" h="518794">
                  <a:moveTo>
                    <a:pt x="612394" y="333794"/>
                  </a:moveTo>
                  <a:lnTo>
                    <a:pt x="606552" y="281660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72"/>
                  </a:lnTo>
                  <a:lnTo>
                    <a:pt x="470141" y="191795"/>
                  </a:lnTo>
                  <a:lnTo>
                    <a:pt x="451916" y="197967"/>
                  </a:lnTo>
                  <a:lnTo>
                    <a:pt x="437184" y="207314"/>
                  </a:lnTo>
                  <a:lnTo>
                    <a:pt x="426656" y="219075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706"/>
                  </a:lnTo>
                  <a:lnTo>
                    <a:pt x="360553" y="37706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81"/>
                  </a:lnTo>
                  <a:lnTo>
                    <a:pt x="444144" y="261200"/>
                  </a:lnTo>
                  <a:lnTo>
                    <a:pt x="457441" y="255905"/>
                  </a:lnTo>
                  <a:lnTo>
                    <a:pt x="473087" y="254038"/>
                  </a:lnTo>
                  <a:lnTo>
                    <a:pt x="499567" y="259194"/>
                  </a:lnTo>
                  <a:lnTo>
                    <a:pt x="518909" y="274383"/>
                  </a:lnTo>
                  <a:lnTo>
                    <a:pt x="530783" y="299212"/>
                  </a:lnTo>
                  <a:lnTo>
                    <a:pt x="534822" y="333248"/>
                  </a:lnTo>
                  <a:lnTo>
                    <a:pt x="530555" y="367982"/>
                  </a:lnTo>
                  <a:lnTo>
                    <a:pt x="518299" y="392722"/>
                  </a:lnTo>
                  <a:lnTo>
                    <a:pt x="498868" y="407530"/>
                  </a:lnTo>
                  <a:lnTo>
                    <a:pt x="473087" y="412457"/>
                  </a:lnTo>
                  <a:lnTo>
                    <a:pt x="449554" y="408597"/>
                  </a:lnTo>
                  <a:lnTo>
                    <a:pt x="431025" y="397090"/>
                  </a:lnTo>
                  <a:lnTo>
                    <a:pt x="418236" y="378117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39"/>
                  </a:lnTo>
                  <a:lnTo>
                    <a:pt x="427456" y="471906"/>
                  </a:lnTo>
                  <a:lnTo>
                    <a:pt x="473087" y="477469"/>
                  </a:lnTo>
                  <a:lnTo>
                    <a:pt x="520725" y="471233"/>
                  </a:lnTo>
                  <a:lnTo>
                    <a:pt x="559409" y="453009"/>
                  </a:lnTo>
                  <a:lnTo>
                    <a:pt x="588225" y="423545"/>
                  </a:lnTo>
                  <a:lnTo>
                    <a:pt x="606196" y="383552"/>
                  </a:lnTo>
                  <a:lnTo>
                    <a:pt x="612394" y="333794"/>
                  </a:lnTo>
                  <a:close/>
                </a:path>
                <a:path w="7470775" h="518794">
                  <a:moveTo>
                    <a:pt x="846213" y="236004"/>
                  </a:moveTo>
                  <a:lnTo>
                    <a:pt x="650633" y="236004"/>
                  </a:lnTo>
                  <a:lnTo>
                    <a:pt x="650633" y="301561"/>
                  </a:lnTo>
                  <a:lnTo>
                    <a:pt x="846213" y="301561"/>
                  </a:lnTo>
                  <a:lnTo>
                    <a:pt x="846213" y="236004"/>
                  </a:lnTo>
                  <a:close/>
                </a:path>
                <a:path w="7470775" h="518794">
                  <a:moveTo>
                    <a:pt x="1166888" y="347446"/>
                  </a:moveTo>
                  <a:lnTo>
                    <a:pt x="1161618" y="308825"/>
                  </a:lnTo>
                  <a:lnTo>
                    <a:pt x="1146403" y="277723"/>
                  </a:lnTo>
                  <a:lnTo>
                    <a:pt x="1122172" y="254723"/>
                  </a:lnTo>
                  <a:lnTo>
                    <a:pt x="1089863" y="240372"/>
                  </a:lnTo>
                  <a:lnTo>
                    <a:pt x="1116215" y="226377"/>
                  </a:lnTo>
                  <a:lnTo>
                    <a:pt x="1136370" y="205003"/>
                  </a:lnTo>
                  <a:lnTo>
                    <a:pt x="1149248" y="177685"/>
                  </a:lnTo>
                  <a:lnTo>
                    <a:pt x="1153782" y="145872"/>
                  </a:lnTo>
                  <a:lnTo>
                    <a:pt x="1145146" y="99885"/>
                  </a:lnTo>
                  <a:lnTo>
                    <a:pt x="1119974" y="63169"/>
                  </a:lnTo>
                  <a:lnTo>
                    <a:pt x="1079334" y="38849"/>
                  </a:lnTo>
                  <a:lnTo>
                    <a:pt x="1024305" y="30048"/>
                  </a:lnTo>
                  <a:lnTo>
                    <a:pt x="969187" y="38849"/>
                  </a:lnTo>
                  <a:lnTo>
                    <a:pt x="928357" y="63169"/>
                  </a:lnTo>
                  <a:lnTo>
                    <a:pt x="903008" y="99885"/>
                  </a:lnTo>
                  <a:lnTo>
                    <a:pt x="894283" y="145872"/>
                  </a:lnTo>
                  <a:lnTo>
                    <a:pt x="894283" y="155702"/>
                  </a:lnTo>
                  <a:lnTo>
                    <a:pt x="970762" y="155702"/>
                  </a:lnTo>
                  <a:lnTo>
                    <a:pt x="970762" y="151879"/>
                  </a:lnTo>
                  <a:lnTo>
                    <a:pt x="974674" y="128333"/>
                  </a:lnTo>
                  <a:lnTo>
                    <a:pt x="985659" y="110629"/>
                  </a:lnTo>
                  <a:lnTo>
                    <a:pt x="1002576" y="99479"/>
                  </a:lnTo>
                  <a:lnTo>
                    <a:pt x="1024305" y="95605"/>
                  </a:lnTo>
                  <a:lnTo>
                    <a:pt x="1045718" y="99479"/>
                  </a:lnTo>
                  <a:lnTo>
                    <a:pt x="1062482" y="110629"/>
                  </a:lnTo>
                  <a:lnTo>
                    <a:pt x="1073391" y="128333"/>
                  </a:lnTo>
                  <a:lnTo>
                    <a:pt x="1077290" y="151879"/>
                  </a:lnTo>
                  <a:lnTo>
                    <a:pt x="1073289" y="176276"/>
                  </a:lnTo>
                  <a:lnTo>
                    <a:pt x="1061999" y="194284"/>
                  </a:lnTo>
                  <a:lnTo>
                    <a:pt x="1044575" y="205422"/>
                  </a:lnTo>
                  <a:lnTo>
                    <a:pt x="1022121" y="209232"/>
                  </a:lnTo>
                  <a:lnTo>
                    <a:pt x="979512" y="209232"/>
                  </a:lnTo>
                  <a:lnTo>
                    <a:pt x="979512" y="272605"/>
                  </a:lnTo>
                  <a:lnTo>
                    <a:pt x="1022121" y="272605"/>
                  </a:lnTo>
                  <a:lnTo>
                    <a:pt x="1049439" y="277241"/>
                  </a:lnTo>
                  <a:lnTo>
                    <a:pt x="1070673" y="290842"/>
                  </a:lnTo>
                  <a:lnTo>
                    <a:pt x="1084427" y="312940"/>
                  </a:lnTo>
                  <a:lnTo>
                    <a:pt x="1089317" y="343077"/>
                  </a:lnTo>
                  <a:lnTo>
                    <a:pt x="1084453" y="372592"/>
                  </a:lnTo>
                  <a:lnTo>
                    <a:pt x="1070940" y="394360"/>
                  </a:lnTo>
                  <a:lnTo>
                    <a:pt x="1050366" y="407847"/>
                  </a:lnTo>
                  <a:lnTo>
                    <a:pt x="1024305" y="412457"/>
                  </a:lnTo>
                  <a:lnTo>
                    <a:pt x="998245" y="407847"/>
                  </a:lnTo>
                  <a:lnTo>
                    <a:pt x="977671" y="394360"/>
                  </a:lnTo>
                  <a:lnTo>
                    <a:pt x="964158" y="372592"/>
                  </a:lnTo>
                  <a:lnTo>
                    <a:pt x="959294" y="343077"/>
                  </a:lnTo>
                  <a:lnTo>
                    <a:pt x="959294" y="338709"/>
                  </a:lnTo>
                  <a:lnTo>
                    <a:pt x="881176" y="338709"/>
                  </a:lnTo>
                  <a:lnTo>
                    <a:pt x="881176" y="347446"/>
                  </a:lnTo>
                  <a:lnTo>
                    <a:pt x="887984" y="391604"/>
                  </a:lnTo>
                  <a:lnTo>
                    <a:pt x="907326" y="427672"/>
                  </a:lnTo>
                  <a:lnTo>
                    <a:pt x="937577" y="454672"/>
                  </a:lnTo>
                  <a:lnTo>
                    <a:pt x="977112" y="471601"/>
                  </a:lnTo>
                  <a:lnTo>
                    <a:pt x="1024305" y="477469"/>
                  </a:lnTo>
                  <a:lnTo>
                    <a:pt x="1071435" y="471601"/>
                  </a:lnTo>
                  <a:lnTo>
                    <a:pt x="1110843" y="454672"/>
                  </a:lnTo>
                  <a:lnTo>
                    <a:pt x="1140929" y="427672"/>
                  </a:lnTo>
                  <a:lnTo>
                    <a:pt x="1160132" y="391604"/>
                  </a:lnTo>
                  <a:lnTo>
                    <a:pt x="1166888" y="347446"/>
                  </a:lnTo>
                  <a:close/>
                </a:path>
                <a:path w="7470775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23"/>
                  </a:lnTo>
                  <a:lnTo>
                    <a:pt x="1305648" y="469823"/>
                  </a:lnTo>
                  <a:lnTo>
                    <a:pt x="1305648" y="387870"/>
                  </a:lnTo>
                  <a:close/>
                </a:path>
                <a:path w="7470775" h="518794">
                  <a:moveTo>
                    <a:pt x="1731949" y="402082"/>
                  </a:moveTo>
                  <a:lnTo>
                    <a:pt x="1704251" y="379679"/>
                  </a:lnTo>
                  <a:lnTo>
                    <a:pt x="1698879" y="375335"/>
                  </a:lnTo>
                  <a:lnTo>
                    <a:pt x="1675130" y="338099"/>
                  </a:lnTo>
                  <a:lnTo>
                    <a:pt x="1660804" y="286004"/>
                  </a:lnTo>
                  <a:lnTo>
                    <a:pt x="1656016" y="214706"/>
                  </a:lnTo>
                  <a:lnTo>
                    <a:pt x="1656016" y="8750"/>
                  </a:lnTo>
                  <a:lnTo>
                    <a:pt x="1582254" y="8750"/>
                  </a:lnTo>
                  <a:lnTo>
                    <a:pt x="1582254" y="214706"/>
                  </a:lnTo>
                  <a:lnTo>
                    <a:pt x="1577390" y="286080"/>
                  </a:lnTo>
                  <a:lnTo>
                    <a:pt x="1562938" y="338302"/>
                  </a:lnTo>
                  <a:lnTo>
                    <a:pt x="1539163" y="375564"/>
                  </a:lnTo>
                  <a:lnTo>
                    <a:pt x="1506321" y="402082"/>
                  </a:lnTo>
                  <a:lnTo>
                    <a:pt x="1506321" y="470916"/>
                  </a:lnTo>
                  <a:lnTo>
                    <a:pt x="1540510" y="454202"/>
                  </a:lnTo>
                  <a:lnTo>
                    <a:pt x="1571675" y="432676"/>
                  </a:lnTo>
                  <a:lnTo>
                    <a:pt x="1598434" y="407454"/>
                  </a:lnTo>
                  <a:lnTo>
                    <a:pt x="1619415" y="379679"/>
                  </a:lnTo>
                  <a:lnTo>
                    <a:pt x="1640065" y="407301"/>
                  </a:lnTo>
                  <a:lnTo>
                    <a:pt x="1666659" y="432676"/>
                  </a:lnTo>
                  <a:lnTo>
                    <a:pt x="1697774" y="454355"/>
                  </a:lnTo>
                  <a:lnTo>
                    <a:pt x="1731949" y="470916"/>
                  </a:lnTo>
                  <a:lnTo>
                    <a:pt x="1731949" y="402082"/>
                  </a:lnTo>
                  <a:close/>
                </a:path>
                <a:path w="7470775" h="518794">
                  <a:moveTo>
                    <a:pt x="1835200" y="5473"/>
                  </a:moveTo>
                  <a:lnTo>
                    <a:pt x="1763090" y="5473"/>
                  </a:lnTo>
                  <a:lnTo>
                    <a:pt x="1763090" y="178104"/>
                  </a:lnTo>
                  <a:lnTo>
                    <a:pt x="1696440" y="178104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33"/>
                  </a:lnTo>
                  <a:lnTo>
                    <a:pt x="1835200" y="498233"/>
                  </a:lnTo>
                  <a:lnTo>
                    <a:pt x="1835200" y="5473"/>
                  </a:lnTo>
                  <a:close/>
                </a:path>
                <a:path w="7470775" h="518794">
                  <a:moveTo>
                    <a:pt x="1943366" y="2743"/>
                  </a:moveTo>
                  <a:lnTo>
                    <a:pt x="1870710" y="2743"/>
                  </a:lnTo>
                  <a:lnTo>
                    <a:pt x="1870710" y="504240"/>
                  </a:lnTo>
                  <a:lnTo>
                    <a:pt x="1943366" y="504240"/>
                  </a:lnTo>
                  <a:lnTo>
                    <a:pt x="1943366" y="2743"/>
                  </a:lnTo>
                  <a:close/>
                </a:path>
                <a:path w="7470775" h="518794">
                  <a:moveTo>
                    <a:pt x="2445410" y="8750"/>
                  </a:moveTo>
                  <a:lnTo>
                    <a:pt x="2370569" y="8750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50"/>
                  </a:lnTo>
                  <a:close/>
                </a:path>
                <a:path w="7470775" h="518794">
                  <a:moveTo>
                    <a:pt x="2470543" y="319595"/>
                  </a:moveTo>
                  <a:lnTo>
                    <a:pt x="2024761" y="319595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32"/>
                  </a:lnTo>
                  <a:lnTo>
                    <a:pt x="2284247" y="512432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95"/>
                  </a:lnTo>
                  <a:close/>
                </a:path>
                <a:path w="7470775" h="518794">
                  <a:moveTo>
                    <a:pt x="2939542" y="11480"/>
                  </a:moveTo>
                  <a:lnTo>
                    <a:pt x="2692616" y="11480"/>
                  </a:lnTo>
                  <a:lnTo>
                    <a:pt x="2692616" y="76492"/>
                  </a:lnTo>
                  <a:lnTo>
                    <a:pt x="2865247" y="76492"/>
                  </a:lnTo>
                  <a:lnTo>
                    <a:pt x="2865247" y="121285"/>
                  </a:lnTo>
                  <a:lnTo>
                    <a:pt x="2862821" y="174536"/>
                  </a:lnTo>
                  <a:lnTo>
                    <a:pt x="2855366" y="223139"/>
                  </a:lnTo>
                  <a:lnTo>
                    <a:pt x="2842603" y="266890"/>
                  </a:lnTo>
                  <a:lnTo>
                    <a:pt x="2824276" y="305587"/>
                  </a:lnTo>
                  <a:lnTo>
                    <a:pt x="2800108" y="339039"/>
                  </a:lnTo>
                  <a:lnTo>
                    <a:pt x="2769832" y="367042"/>
                  </a:lnTo>
                  <a:lnTo>
                    <a:pt x="2733179" y="389394"/>
                  </a:lnTo>
                  <a:lnTo>
                    <a:pt x="2689885" y="405904"/>
                  </a:lnTo>
                  <a:lnTo>
                    <a:pt x="2689885" y="476923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61"/>
                  </a:lnTo>
                  <a:lnTo>
                    <a:pt x="2855887" y="383984"/>
                  </a:lnTo>
                  <a:lnTo>
                    <a:pt x="2882519" y="349224"/>
                  </a:lnTo>
                  <a:lnTo>
                    <a:pt x="2903740" y="310108"/>
                  </a:lnTo>
                  <a:lnTo>
                    <a:pt x="2919793" y="266763"/>
                  </a:lnTo>
                  <a:lnTo>
                    <a:pt x="2930931" y="219303"/>
                  </a:lnTo>
                  <a:lnTo>
                    <a:pt x="2937433" y="167855"/>
                  </a:lnTo>
                  <a:lnTo>
                    <a:pt x="2939542" y="112547"/>
                  </a:lnTo>
                  <a:lnTo>
                    <a:pt x="2939542" y="11480"/>
                  </a:lnTo>
                  <a:close/>
                </a:path>
                <a:path w="7470775" h="518794">
                  <a:moveTo>
                    <a:pt x="3096336" y="2743"/>
                  </a:moveTo>
                  <a:lnTo>
                    <a:pt x="3021482" y="2743"/>
                  </a:lnTo>
                  <a:lnTo>
                    <a:pt x="3021482" y="504240"/>
                  </a:lnTo>
                  <a:lnTo>
                    <a:pt x="3096336" y="504240"/>
                  </a:lnTo>
                  <a:lnTo>
                    <a:pt x="3096336" y="2743"/>
                  </a:lnTo>
                  <a:close/>
                </a:path>
                <a:path w="7470775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73"/>
                  </a:lnTo>
                  <a:lnTo>
                    <a:pt x="3213785" y="5473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7470775" h="518794">
                  <a:moveTo>
                    <a:pt x="3611486" y="415734"/>
                  </a:moveTo>
                  <a:lnTo>
                    <a:pt x="3601707" y="376948"/>
                  </a:lnTo>
                  <a:lnTo>
                    <a:pt x="3561778" y="339255"/>
                  </a:lnTo>
                  <a:lnTo>
                    <a:pt x="3536645" y="329628"/>
                  </a:lnTo>
                  <a:lnTo>
                    <a:pt x="3536645" y="415734"/>
                  </a:lnTo>
                  <a:lnTo>
                    <a:pt x="3535527" y="423418"/>
                  </a:lnTo>
                  <a:lnTo>
                    <a:pt x="3500297" y="447471"/>
                  </a:lnTo>
                  <a:lnTo>
                    <a:pt x="3444341" y="454380"/>
                  </a:lnTo>
                  <a:lnTo>
                    <a:pt x="3408261" y="455066"/>
                  </a:lnTo>
                  <a:lnTo>
                    <a:pt x="3372193" y="454380"/>
                  </a:lnTo>
                  <a:lnTo>
                    <a:pt x="3316236" y="447471"/>
                  </a:lnTo>
                  <a:lnTo>
                    <a:pt x="3281007" y="423418"/>
                  </a:lnTo>
                  <a:lnTo>
                    <a:pt x="3279889" y="415734"/>
                  </a:lnTo>
                  <a:lnTo>
                    <a:pt x="3281007" y="408368"/>
                  </a:lnTo>
                  <a:lnTo>
                    <a:pt x="3316236" y="384327"/>
                  </a:lnTo>
                  <a:lnTo>
                    <a:pt x="3372193" y="377634"/>
                  </a:lnTo>
                  <a:lnTo>
                    <a:pt x="3408261" y="376948"/>
                  </a:lnTo>
                  <a:lnTo>
                    <a:pt x="3444341" y="377634"/>
                  </a:lnTo>
                  <a:lnTo>
                    <a:pt x="3500297" y="384327"/>
                  </a:lnTo>
                  <a:lnTo>
                    <a:pt x="3535527" y="408368"/>
                  </a:lnTo>
                  <a:lnTo>
                    <a:pt x="3536645" y="415734"/>
                  </a:lnTo>
                  <a:lnTo>
                    <a:pt x="3536645" y="329628"/>
                  </a:lnTo>
                  <a:lnTo>
                    <a:pt x="3530257" y="327177"/>
                  </a:lnTo>
                  <a:lnTo>
                    <a:pt x="3493211" y="319252"/>
                  </a:lnTo>
                  <a:lnTo>
                    <a:pt x="3452076" y="314909"/>
                  </a:lnTo>
                  <a:lnTo>
                    <a:pt x="3408261" y="313575"/>
                  </a:lnTo>
                  <a:lnTo>
                    <a:pt x="3364458" y="314909"/>
                  </a:lnTo>
                  <a:lnTo>
                    <a:pt x="3323310" y="319252"/>
                  </a:lnTo>
                  <a:lnTo>
                    <a:pt x="3254756" y="339255"/>
                  </a:lnTo>
                  <a:lnTo>
                    <a:pt x="3218218" y="369709"/>
                  </a:lnTo>
                  <a:lnTo>
                    <a:pt x="3205048" y="415734"/>
                  </a:lnTo>
                  <a:lnTo>
                    <a:pt x="3208426" y="441223"/>
                  </a:lnTo>
                  <a:lnTo>
                    <a:pt x="3233851" y="479272"/>
                  </a:lnTo>
                  <a:lnTo>
                    <a:pt x="3286264" y="504837"/>
                  </a:lnTo>
                  <a:lnTo>
                    <a:pt x="3364458" y="517118"/>
                  </a:lnTo>
                  <a:lnTo>
                    <a:pt x="3408261" y="518439"/>
                  </a:lnTo>
                  <a:lnTo>
                    <a:pt x="3452076" y="517118"/>
                  </a:lnTo>
                  <a:lnTo>
                    <a:pt x="3493211" y="512775"/>
                  </a:lnTo>
                  <a:lnTo>
                    <a:pt x="3561778" y="492760"/>
                  </a:lnTo>
                  <a:lnTo>
                    <a:pt x="3598303" y="462241"/>
                  </a:lnTo>
                  <a:lnTo>
                    <a:pt x="3601643" y="455066"/>
                  </a:lnTo>
                  <a:lnTo>
                    <a:pt x="3608095" y="441223"/>
                  </a:lnTo>
                  <a:lnTo>
                    <a:pt x="3611486" y="415734"/>
                  </a:lnTo>
                  <a:close/>
                </a:path>
                <a:path w="7470775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43"/>
                  </a:lnTo>
                  <a:lnTo>
                    <a:pt x="3633343" y="274243"/>
                  </a:lnTo>
                  <a:lnTo>
                    <a:pt x="3633343" y="209778"/>
                  </a:lnTo>
                  <a:close/>
                </a:path>
                <a:path w="7470775" h="518794">
                  <a:moveTo>
                    <a:pt x="4273880" y="240919"/>
                  </a:moveTo>
                  <a:lnTo>
                    <a:pt x="4220896" y="224116"/>
                  </a:lnTo>
                  <a:lnTo>
                    <a:pt x="4176865" y="200482"/>
                  </a:lnTo>
                  <a:lnTo>
                    <a:pt x="4142092" y="169976"/>
                  </a:lnTo>
                  <a:lnTo>
                    <a:pt x="4116870" y="132588"/>
                  </a:lnTo>
                  <a:lnTo>
                    <a:pt x="4101515" y="88328"/>
                  </a:lnTo>
                  <a:lnTo>
                    <a:pt x="4096334" y="37160"/>
                  </a:lnTo>
                  <a:lnTo>
                    <a:pt x="4096334" y="8750"/>
                  </a:lnTo>
                  <a:lnTo>
                    <a:pt x="4021493" y="8750"/>
                  </a:lnTo>
                  <a:lnTo>
                    <a:pt x="4021493" y="37160"/>
                  </a:lnTo>
                  <a:lnTo>
                    <a:pt x="4016349" y="88328"/>
                  </a:lnTo>
                  <a:lnTo>
                    <a:pt x="4001097" y="132588"/>
                  </a:lnTo>
                  <a:lnTo>
                    <a:pt x="3976014" y="169976"/>
                  </a:lnTo>
                  <a:lnTo>
                    <a:pt x="3941368" y="200482"/>
                  </a:lnTo>
                  <a:lnTo>
                    <a:pt x="3897439" y="224116"/>
                  </a:lnTo>
                  <a:lnTo>
                    <a:pt x="3844493" y="240919"/>
                  </a:lnTo>
                  <a:lnTo>
                    <a:pt x="3844493" y="306476"/>
                  </a:lnTo>
                  <a:lnTo>
                    <a:pt x="3904056" y="291655"/>
                  </a:lnTo>
                  <a:lnTo>
                    <a:pt x="3955465" y="270522"/>
                  </a:lnTo>
                  <a:lnTo>
                    <a:pt x="3998557" y="244602"/>
                  </a:lnTo>
                  <a:lnTo>
                    <a:pt x="4033189" y="215468"/>
                  </a:lnTo>
                  <a:lnTo>
                    <a:pt x="4059186" y="184658"/>
                  </a:lnTo>
                  <a:lnTo>
                    <a:pt x="4085183" y="215468"/>
                  </a:lnTo>
                  <a:lnTo>
                    <a:pt x="4119816" y="244602"/>
                  </a:lnTo>
                  <a:lnTo>
                    <a:pt x="4162907" y="270522"/>
                  </a:lnTo>
                  <a:lnTo>
                    <a:pt x="4214317" y="291655"/>
                  </a:lnTo>
                  <a:lnTo>
                    <a:pt x="4273880" y="306476"/>
                  </a:lnTo>
                  <a:lnTo>
                    <a:pt x="4273880" y="240919"/>
                  </a:lnTo>
                  <a:close/>
                </a:path>
                <a:path w="7470775" h="518794">
                  <a:moveTo>
                    <a:pt x="4282618" y="417372"/>
                  </a:moveTo>
                  <a:lnTo>
                    <a:pt x="4095788" y="417372"/>
                  </a:lnTo>
                  <a:lnTo>
                    <a:pt x="4095788" y="275336"/>
                  </a:lnTo>
                  <a:lnTo>
                    <a:pt x="4021493" y="275336"/>
                  </a:lnTo>
                  <a:lnTo>
                    <a:pt x="4021493" y="417372"/>
                  </a:lnTo>
                  <a:lnTo>
                    <a:pt x="3836847" y="417372"/>
                  </a:lnTo>
                  <a:lnTo>
                    <a:pt x="3836847" y="482384"/>
                  </a:lnTo>
                  <a:lnTo>
                    <a:pt x="4282618" y="482384"/>
                  </a:lnTo>
                  <a:lnTo>
                    <a:pt x="4282618" y="417372"/>
                  </a:lnTo>
                  <a:close/>
                </a:path>
                <a:path w="7470775" h="518794">
                  <a:moveTo>
                    <a:pt x="4547578" y="11480"/>
                  </a:moveTo>
                  <a:lnTo>
                    <a:pt x="4358005" y="11480"/>
                  </a:lnTo>
                  <a:lnTo>
                    <a:pt x="4358005" y="76492"/>
                  </a:lnTo>
                  <a:lnTo>
                    <a:pt x="4474375" y="76492"/>
                  </a:lnTo>
                  <a:lnTo>
                    <a:pt x="4474375" y="173177"/>
                  </a:lnTo>
                  <a:lnTo>
                    <a:pt x="4470616" y="233210"/>
                  </a:lnTo>
                  <a:lnTo>
                    <a:pt x="4459643" y="284441"/>
                  </a:lnTo>
                  <a:lnTo>
                    <a:pt x="4441863" y="327037"/>
                  </a:lnTo>
                  <a:lnTo>
                    <a:pt x="4417720" y="361111"/>
                  </a:lnTo>
                  <a:lnTo>
                    <a:pt x="4387621" y="386803"/>
                  </a:lnTo>
                  <a:lnTo>
                    <a:pt x="4351998" y="404266"/>
                  </a:lnTo>
                  <a:lnTo>
                    <a:pt x="4351998" y="476923"/>
                  </a:lnTo>
                  <a:lnTo>
                    <a:pt x="4401502" y="458685"/>
                  </a:lnTo>
                  <a:lnTo>
                    <a:pt x="4442942" y="434098"/>
                  </a:lnTo>
                  <a:lnTo>
                    <a:pt x="4476775" y="403453"/>
                  </a:lnTo>
                  <a:lnTo>
                    <a:pt x="4503458" y="367042"/>
                  </a:lnTo>
                  <a:lnTo>
                    <a:pt x="4523435" y="325196"/>
                  </a:lnTo>
                  <a:lnTo>
                    <a:pt x="4537138" y="278180"/>
                  </a:lnTo>
                  <a:lnTo>
                    <a:pt x="4545038" y="226314"/>
                  </a:lnTo>
                  <a:lnTo>
                    <a:pt x="4547578" y="169900"/>
                  </a:lnTo>
                  <a:lnTo>
                    <a:pt x="4547578" y="11480"/>
                  </a:lnTo>
                  <a:close/>
                </a:path>
                <a:path w="7470775" h="518794">
                  <a:moveTo>
                    <a:pt x="4771555" y="2743"/>
                  </a:moveTo>
                  <a:lnTo>
                    <a:pt x="4698898" y="2743"/>
                  </a:lnTo>
                  <a:lnTo>
                    <a:pt x="4698898" y="195033"/>
                  </a:lnTo>
                  <a:lnTo>
                    <a:pt x="4660112" y="195033"/>
                  </a:lnTo>
                  <a:lnTo>
                    <a:pt x="4660112" y="5473"/>
                  </a:lnTo>
                  <a:lnTo>
                    <a:pt x="4587456" y="5473"/>
                  </a:lnTo>
                  <a:lnTo>
                    <a:pt x="4587456" y="498233"/>
                  </a:lnTo>
                  <a:lnTo>
                    <a:pt x="4660112" y="498233"/>
                  </a:lnTo>
                  <a:lnTo>
                    <a:pt x="4660112" y="260591"/>
                  </a:lnTo>
                  <a:lnTo>
                    <a:pt x="4698898" y="260591"/>
                  </a:lnTo>
                  <a:lnTo>
                    <a:pt x="4698898" y="504240"/>
                  </a:lnTo>
                  <a:lnTo>
                    <a:pt x="4771555" y="504240"/>
                  </a:lnTo>
                  <a:lnTo>
                    <a:pt x="4771555" y="260591"/>
                  </a:lnTo>
                  <a:lnTo>
                    <a:pt x="4771555" y="195033"/>
                  </a:lnTo>
                  <a:lnTo>
                    <a:pt x="4771555" y="2743"/>
                  </a:lnTo>
                  <a:close/>
                </a:path>
                <a:path w="7470775" h="518794">
                  <a:moveTo>
                    <a:pt x="5178298" y="236004"/>
                  </a:moveTo>
                  <a:lnTo>
                    <a:pt x="4982718" y="236004"/>
                  </a:lnTo>
                  <a:lnTo>
                    <a:pt x="4982718" y="301561"/>
                  </a:lnTo>
                  <a:lnTo>
                    <a:pt x="5178298" y="301561"/>
                  </a:lnTo>
                  <a:lnTo>
                    <a:pt x="5178298" y="236004"/>
                  </a:lnTo>
                  <a:close/>
                </a:path>
                <a:path w="7470775" h="518794">
                  <a:moveTo>
                    <a:pt x="5791162" y="11252"/>
                  </a:moveTo>
                  <a:lnTo>
                    <a:pt x="5395646" y="11252"/>
                  </a:lnTo>
                  <a:lnTo>
                    <a:pt x="5395646" y="77292"/>
                  </a:lnTo>
                  <a:lnTo>
                    <a:pt x="5395646" y="229692"/>
                  </a:lnTo>
                  <a:lnTo>
                    <a:pt x="5395646" y="294462"/>
                  </a:lnTo>
                  <a:lnTo>
                    <a:pt x="5791162" y="294462"/>
                  </a:lnTo>
                  <a:lnTo>
                    <a:pt x="5791162" y="229692"/>
                  </a:lnTo>
                  <a:lnTo>
                    <a:pt x="5470487" y="229692"/>
                  </a:lnTo>
                  <a:lnTo>
                    <a:pt x="5470487" y="77292"/>
                  </a:lnTo>
                  <a:lnTo>
                    <a:pt x="5716321" y="77292"/>
                  </a:lnTo>
                  <a:lnTo>
                    <a:pt x="5716321" y="229450"/>
                  </a:lnTo>
                  <a:lnTo>
                    <a:pt x="5791162" y="229450"/>
                  </a:lnTo>
                  <a:lnTo>
                    <a:pt x="5791162" y="77292"/>
                  </a:lnTo>
                  <a:lnTo>
                    <a:pt x="5791162" y="77038"/>
                  </a:lnTo>
                  <a:lnTo>
                    <a:pt x="5791162" y="11252"/>
                  </a:lnTo>
                  <a:close/>
                </a:path>
                <a:path w="7470775" h="518794">
                  <a:moveTo>
                    <a:pt x="5816295" y="417372"/>
                  </a:moveTo>
                  <a:lnTo>
                    <a:pt x="5631637" y="417372"/>
                  </a:lnTo>
                  <a:lnTo>
                    <a:pt x="5631637" y="295008"/>
                  </a:lnTo>
                  <a:lnTo>
                    <a:pt x="5557342" y="295008"/>
                  </a:lnTo>
                  <a:lnTo>
                    <a:pt x="5557342" y="417372"/>
                  </a:lnTo>
                  <a:lnTo>
                    <a:pt x="5370512" y="417372"/>
                  </a:lnTo>
                  <a:lnTo>
                    <a:pt x="5370512" y="482384"/>
                  </a:lnTo>
                  <a:lnTo>
                    <a:pt x="5816295" y="482384"/>
                  </a:lnTo>
                  <a:lnTo>
                    <a:pt x="5816295" y="417372"/>
                  </a:lnTo>
                  <a:close/>
                </a:path>
                <a:path w="7470775" h="518794">
                  <a:moveTo>
                    <a:pt x="6151169" y="134937"/>
                  </a:moveTo>
                  <a:lnTo>
                    <a:pt x="6139967" y="71704"/>
                  </a:lnTo>
                  <a:lnTo>
                    <a:pt x="6107468" y="27317"/>
                  </a:lnTo>
                  <a:lnTo>
                    <a:pt x="6077966" y="10922"/>
                  </a:lnTo>
                  <a:lnTo>
                    <a:pt x="6077966" y="134937"/>
                  </a:lnTo>
                  <a:lnTo>
                    <a:pt x="6076658" y="152730"/>
                  </a:lnTo>
                  <a:lnTo>
                    <a:pt x="6058293" y="191757"/>
                  </a:lnTo>
                  <a:lnTo>
                    <a:pt x="6018415" y="205409"/>
                  </a:lnTo>
                  <a:lnTo>
                    <a:pt x="6006655" y="204584"/>
                  </a:lnTo>
                  <a:lnTo>
                    <a:pt x="5970168" y="181343"/>
                  </a:lnTo>
                  <a:lnTo>
                    <a:pt x="5958878" y="134937"/>
                  </a:lnTo>
                  <a:lnTo>
                    <a:pt x="5960173" y="117081"/>
                  </a:lnTo>
                  <a:lnTo>
                    <a:pt x="5978537" y="78130"/>
                  </a:lnTo>
                  <a:lnTo>
                    <a:pt x="6018415" y="63919"/>
                  </a:lnTo>
                  <a:lnTo>
                    <a:pt x="6030176" y="64833"/>
                  </a:lnTo>
                  <a:lnTo>
                    <a:pt x="6066675" y="88315"/>
                  </a:lnTo>
                  <a:lnTo>
                    <a:pt x="6077966" y="134937"/>
                  </a:lnTo>
                  <a:lnTo>
                    <a:pt x="6077966" y="10922"/>
                  </a:lnTo>
                  <a:lnTo>
                    <a:pt x="6068060" y="6908"/>
                  </a:lnTo>
                  <a:lnTo>
                    <a:pt x="6044400" y="1739"/>
                  </a:lnTo>
                  <a:lnTo>
                    <a:pt x="6018415" y="0"/>
                  </a:lnTo>
                  <a:lnTo>
                    <a:pt x="5992444" y="1739"/>
                  </a:lnTo>
                  <a:lnTo>
                    <a:pt x="5947664" y="15443"/>
                  </a:lnTo>
                  <a:lnTo>
                    <a:pt x="5910554" y="47053"/>
                  </a:lnTo>
                  <a:lnTo>
                    <a:pt x="5888507" y="101066"/>
                  </a:lnTo>
                  <a:lnTo>
                    <a:pt x="5885662" y="134937"/>
                  </a:lnTo>
                  <a:lnTo>
                    <a:pt x="5888507" y="168579"/>
                  </a:lnTo>
                  <a:lnTo>
                    <a:pt x="5910554" y="222745"/>
                  </a:lnTo>
                  <a:lnTo>
                    <a:pt x="5947664" y="254431"/>
                  </a:lnTo>
                  <a:lnTo>
                    <a:pt x="5992444" y="268147"/>
                  </a:lnTo>
                  <a:lnTo>
                    <a:pt x="6018415" y="269875"/>
                  </a:lnTo>
                  <a:lnTo>
                    <a:pt x="6044400" y="268147"/>
                  </a:lnTo>
                  <a:lnTo>
                    <a:pt x="6089167" y="254431"/>
                  </a:lnTo>
                  <a:lnTo>
                    <a:pt x="6126277" y="222745"/>
                  </a:lnTo>
                  <a:lnTo>
                    <a:pt x="6135852" y="205409"/>
                  </a:lnTo>
                  <a:lnTo>
                    <a:pt x="6139967" y="197967"/>
                  </a:lnTo>
                  <a:lnTo>
                    <a:pt x="6148336" y="168579"/>
                  </a:lnTo>
                  <a:lnTo>
                    <a:pt x="6151169" y="134937"/>
                  </a:lnTo>
                  <a:close/>
                </a:path>
                <a:path w="7470775" h="518794">
                  <a:moveTo>
                    <a:pt x="6298666" y="306476"/>
                  </a:moveTo>
                  <a:lnTo>
                    <a:pt x="6223825" y="306476"/>
                  </a:lnTo>
                  <a:lnTo>
                    <a:pt x="6223825" y="370941"/>
                  </a:lnTo>
                  <a:lnTo>
                    <a:pt x="6223825" y="445782"/>
                  </a:lnTo>
                  <a:lnTo>
                    <a:pt x="5995479" y="445782"/>
                  </a:lnTo>
                  <a:lnTo>
                    <a:pt x="5995479" y="370941"/>
                  </a:lnTo>
                  <a:lnTo>
                    <a:pt x="6223825" y="370941"/>
                  </a:lnTo>
                  <a:lnTo>
                    <a:pt x="6223825" y="306476"/>
                  </a:lnTo>
                  <a:lnTo>
                    <a:pt x="5920625" y="306476"/>
                  </a:lnTo>
                  <a:lnTo>
                    <a:pt x="5920625" y="509701"/>
                  </a:lnTo>
                  <a:lnTo>
                    <a:pt x="6298666" y="509701"/>
                  </a:lnTo>
                  <a:lnTo>
                    <a:pt x="6298666" y="445782"/>
                  </a:lnTo>
                  <a:lnTo>
                    <a:pt x="6298666" y="370941"/>
                  </a:lnTo>
                  <a:lnTo>
                    <a:pt x="6298666" y="306476"/>
                  </a:lnTo>
                  <a:close/>
                </a:path>
                <a:path w="7470775" h="518794">
                  <a:moveTo>
                    <a:pt x="6298666" y="2743"/>
                  </a:moveTo>
                  <a:lnTo>
                    <a:pt x="6223825" y="2743"/>
                  </a:lnTo>
                  <a:lnTo>
                    <a:pt x="6223825" y="283527"/>
                  </a:lnTo>
                  <a:lnTo>
                    <a:pt x="6298666" y="283527"/>
                  </a:lnTo>
                  <a:lnTo>
                    <a:pt x="6298666" y="2743"/>
                  </a:lnTo>
                  <a:close/>
                </a:path>
                <a:path w="7470775" h="518794">
                  <a:moveTo>
                    <a:pt x="6748551" y="210870"/>
                  </a:moveTo>
                  <a:lnTo>
                    <a:pt x="6693789" y="163207"/>
                  </a:lnTo>
                  <a:lnTo>
                    <a:pt x="6678181" y="124675"/>
                  </a:lnTo>
                  <a:lnTo>
                    <a:pt x="6672618" y="70472"/>
                  </a:lnTo>
                  <a:lnTo>
                    <a:pt x="6672618" y="5473"/>
                  </a:lnTo>
                  <a:lnTo>
                    <a:pt x="6599415" y="5473"/>
                  </a:lnTo>
                  <a:lnTo>
                    <a:pt x="6599415" y="72669"/>
                  </a:lnTo>
                  <a:lnTo>
                    <a:pt x="6593916" y="128092"/>
                  </a:lnTo>
                  <a:lnTo>
                    <a:pt x="6578384" y="169837"/>
                  </a:lnTo>
                  <a:lnTo>
                    <a:pt x="6554241" y="200418"/>
                  </a:lnTo>
                  <a:lnTo>
                    <a:pt x="6522936" y="222351"/>
                  </a:lnTo>
                  <a:lnTo>
                    <a:pt x="6522936" y="291731"/>
                  </a:lnTo>
                  <a:lnTo>
                    <a:pt x="6557454" y="275793"/>
                  </a:lnTo>
                  <a:lnTo>
                    <a:pt x="6589306" y="255193"/>
                  </a:lnTo>
                  <a:lnTo>
                    <a:pt x="6616662" y="231419"/>
                  </a:lnTo>
                  <a:lnTo>
                    <a:pt x="6637655" y="205955"/>
                  </a:lnTo>
                  <a:lnTo>
                    <a:pt x="6658902" y="229082"/>
                  </a:lnTo>
                  <a:lnTo>
                    <a:pt x="6685521" y="249593"/>
                  </a:lnTo>
                  <a:lnTo>
                    <a:pt x="6715938" y="266725"/>
                  </a:lnTo>
                  <a:lnTo>
                    <a:pt x="6748551" y="279704"/>
                  </a:lnTo>
                  <a:lnTo>
                    <a:pt x="6748551" y="210870"/>
                  </a:lnTo>
                  <a:close/>
                </a:path>
                <a:path w="7470775" h="518794">
                  <a:moveTo>
                    <a:pt x="6957238" y="2743"/>
                  </a:moveTo>
                  <a:lnTo>
                    <a:pt x="6885673" y="2743"/>
                  </a:lnTo>
                  <a:lnTo>
                    <a:pt x="6885673" y="102158"/>
                  </a:lnTo>
                  <a:lnTo>
                    <a:pt x="6841426" y="102158"/>
                  </a:lnTo>
                  <a:lnTo>
                    <a:pt x="6841426" y="5473"/>
                  </a:lnTo>
                  <a:lnTo>
                    <a:pt x="6770408" y="5473"/>
                  </a:lnTo>
                  <a:lnTo>
                    <a:pt x="6770408" y="279158"/>
                  </a:lnTo>
                  <a:lnTo>
                    <a:pt x="6841426" y="279158"/>
                  </a:lnTo>
                  <a:lnTo>
                    <a:pt x="6841426" y="167716"/>
                  </a:lnTo>
                  <a:lnTo>
                    <a:pt x="6885673" y="167716"/>
                  </a:lnTo>
                  <a:lnTo>
                    <a:pt x="6885673" y="287909"/>
                  </a:lnTo>
                  <a:lnTo>
                    <a:pt x="6957238" y="287909"/>
                  </a:lnTo>
                  <a:lnTo>
                    <a:pt x="6957238" y="167716"/>
                  </a:lnTo>
                  <a:lnTo>
                    <a:pt x="6957238" y="102158"/>
                  </a:lnTo>
                  <a:lnTo>
                    <a:pt x="6957238" y="2743"/>
                  </a:lnTo>
                  <a:close/>
                </a:path>
                <a:path w="7470775" h="518794">
                  <a:moveTo>
                    <a:pt x="6969252" y="407543"/>
                  </a:moveTo>
                  <a:lnTo>
                    <a:pt x="6966496" y="384441"/>
                  </a:lnTo>
                  <a:lnTo>
                    <a:pt x="6958609" y="364858"/>
                  </a:lnTo>
                  <a:lnTo>
                    <a:pt x="6957835" y="363842"/>
                  </a:lnTo>
                  <a:lnTo>
                    <a:pt x="6946214" y="348462"/>
                  </a:lnTo>
                  <a:lnTo>
                    <a:pt x="6929920" y="334886"/>
                  </a:lnTo>
                  <a:lnTo>
                    <a:pt x="6897675" y="318681"/>
                  </a:lnTo>
                  <a:lnTo>
                    <a:pt x="6894411" y="317792"/>
                  </a:lnTo>
                  <a:lnTo>
                    <a:pt x="6894411" y="407543"/>
                  </a:lnTo>
                  <a:lnTo>
                    <a:pt x="6893319" y="415556"/>
                  </a:lnTo>
                  <a:lnTo>
                    <a:pt x="6858343" y="442112"/>
                  </a:lnTo>
                  <a:lnTo>
                    <a:pt x="6802590" y="450824"/>
                  </a:lnTo>
                  <a:lnTo>
                    <a:pt x="6768770" y="451789"/>
                  </a:lnTo>
                  <a:lnTo>
                    <a:pt x="6734645" y="450824"/>
                  </a:lnTo>
                  <a:lnTo>
                    <a:pt x="6678879" y="442112"/>
                  </a:lnTo>
                  <a:lnTo>
                    <a:pt x="6644145" y="415556"/>
                  </a:lnTo>
                  <a:lnTo>
                    <a:pt x="6643116" y="407543"/>
                  </a:lnTo>
                  <a:lnTo>
                    <a:pt x="6644145" y="399846"/>
                  </a:lnTo>
                  <a:lnTo>
                    <a:pt x="6678879" y="373519"/>
                  </a:lnTo>
                  <a:lnTo>
                    <a:pt x="6734645" y="364807"/>
                  </a:lnTo>
                  <a:lnTo>
                    <a:pt x="6768770" y="363842"/>
                  </a:lnTo>
                  <a:lnTo>
                    <a:pt x="6802590" y="364807"/>
                  </a:lnTo>
                  <a:lnTo>
                    <a:pt x="6858343" y="373519"/>
                  </a:lnTo>
                  <a:lnTo>
                    <a:pt x="6893319" y="399846"/>
                  </a:lnTo>
                  <a:lnTo>
                    <a:pt x="6894411" y="407543"/>
                  </a:lnTo>
                  <a:lnTo>
                    <a:pt x="6894411" y="317792"/>
                  </a:lnTo>
                  <a:lnTo>
                    <a:pt x="6858762" y="308051"/>
                  </a:lnTo>
                  <a:lnTo>
                    <a:pt x="6815150" y="302234"/>
                  </a:lnTo>
                  <a:lnTo>
                    <a:pt x="6768770" y="300469"/>
                  </a:lnTo>
                  <a:lnTo>
                    <a:pt x="6722148" y="302234"/>
                  </a:lnTo>
                  <a:lnTo>
                    <a:pt x="6678562" y="308051"/>
                  </a:lnTo>
                  <a:lnTo>
                    <a:pt x="6639776" y="318681"/>
                  </a:lnTo>
                  <a:lnTo>
                    <a:pt x="6591325" y="348462"/>
                  </a:lnTo>
                  <a:lnTo>
                    <a:pt x="6571043" y="384441"/>
                  </a:lnTo>
                  <a:lnTo>
                    <a:pt x="6568275" y="407543"/>
                  </a:lnTo>
                  <a:lnTo>
                    <a:pt x="6571043" y="430733"/>
                  </a:lnTo>
                  <a:lnTo>
                    <a:pt x="6591325" y="467080"/>
                  </a:lnTo>
                  <a:lnTo>
                    <a:pt x="6639776" y="496951"/>
                  </a:lnTo>
                  <a:lnTo>
                    <a:pt x="6678562" y="507580"/>
                  </a:lnTo>
                  <a:lnTo>
                    <a:pt x="6722148" y="513397"/>
                  </a:lnTo>
                  <a:lnTo>
                    <a:pt x="6768770" y="515162"/>
                  </a:lnTo>
                  <a:lnTo>
                    <a:pt x="6815150" y="513397"/>
                  </a:lnTo>
                  <a:lnTo>
                    <a:pt x="6858762" y="507580"/>
                  </a:lnTo>
                  <a:lnTo>
                    <a:pt x="6897675" y="496951"/>
                  </a:lnTo>
                  <a:lnTo>
                    <a:pt x="6946214" y="467080"/>
                  </a:lnTo>
                  <a:lnTo>
                    <a:pt x="6957631" y="451789"/>
                  </a:lnTo>
                  <a:lnTo>
                    <a:pt x="6958609" y="450494"/>
                  </a:lnTo>
                  <a:lnTo>
                    <a:pt x="6966496" y="430733"/>
                  </a:lnTo>
                  <a:lnTo>
                    <a:pt x="6969252" y="407543"/>
                  </a:lnTo>
                  <a:close/>
                </a:path>
                <a:path w="7470775" h="518794">
                  <a:moveTo>
                    <a:pt x="7318337" y="210870"/>
                  </a:moveTo>
                  <a:lnTo>
                    <a:pt x="7274992" y="192519"/>
                  </a:lnTo>
                  <a:lnTo>
                    <a:pt x="7241921" y="163626"/>
                  </a:lnTo>
                  <a:lnTo>
                    <a:pt x="7220852" y="121602"/>
                  </a:lnTo>
                  <a:lnTo>
                    <a:pt x="7213447" y="63919"/>
                  </a:lnTo>
                  <a:lnTo>
                    <a:pt x="7213447" y="5473"/>
                  </a:lnTo>
                  <a:lnTo>
                    <a:pt x="7138606" y="5473"/>
                  </a:lnTo>
                  <a:lnTo>
                    <a:pt x="7138606" y="63919"/>
                  </a:lnTo>
                  <a:lnTo>
                    <a:pt x="7131596" y="120700"/>
                  </a:lnTo>
                  <a:lnTo>
                    <a:pt x="7111225" y="164579"/>
                  </a:lnTo>
                  <a:lnTo>
                    <a:pt x="7078459" y="196367"/>
                  </a:lnTo>
                  <a:lnTo>
                    <a:pt x="7034263" y="216890"/>
                  </a:lnTo>
                  <a:lnTo>
                    <a:pt x="7034263" y="282435"/>
                  </a:lnTo>
                  <a:lnTo>
                    <a:pt x="7078980" y="269913"/>
                  </a:lnTo>
                  <a:lnTo>
                    <a:pt x="7118667" y="251091"/>
                  </a:lnTo>
                  <a:lnTo>
                    <a:pt x="7151802" y="227050"/>
                  </a:lnTo>
                  <a:lnTo>
                    <a:pt x="7176846" y="198856"/>
                  </a:lnTo>
                  <a:lnTo>
                    <a:pt x="7202487" y="225666"/>
                  </a:lnTo>
                  <a:lnTo>
                    <a:pt x="7235711" y="248158"/>
                  </a:lnTo>
                  <a:lnTo>
                    <a:pt x="7274877" y="265544"/>
                  </a:lnTo>
                  <a:lnTo>
                    <a:pt x="7318337" y="276974"/>
                  </a:lnTo>
                  <a:lnTo>
                    <a:pt x="7318337" y="210870"/>
                  </a:lnTo>
                  <a:close/>
                </a:path>
                <a:path w="7470775" h="518794">
                  <a:moveTo>
                    <a:pt x="7458735" y="2743"/>
                  </a:moveTo>
                  <a:lnTo>
                    <a:pt x="7383894" y="2743"/>
                  </a:lnTo>
                  <a:lnTo>
                    <a:pt x="7383894" y="87960"/>
                  </a:lnTo>
                  <a:lnTo>
                    <a:pt x="7282828" y="87960"/>
                  </a:lnTo>
                  <a:lnTo>
                    <a:pt x="7282828" y="152425"/>
                  </a:lnTo>
                  <a:lnTo>
                    <a:pt x="7383894" y="152425"/>
                  </a:lnTo>
                  <a:lnTo>
                    <a:pt x="7383894" y="289001"/>
                  </a:lnTo>
                  <a:lnTo>
                    <a:pt x="7458735" y="289001"/>
                  </a:lnTo>
                  <a:lnTo>
                    <a:pt x="7458735" y="2743"/>
                  </a:lnTo>
                  <a:close/>
                </a:path>
                <a:path w="7470775" h="518794">
                  <a:moveTo>
                    <a:pt x="7470216" y="405358"/>
                  </a:moveTo>
                  <a:lnTo>
                    <a:pt x="7466863" y="380238"/>
                  </a:lnTo>
                  <a:lnTo>
                    <a:pt x="7457884" y="360019"/>
                  </a:lnTo>
                  <a:lnTo>
                    <a:pt x="7457376" y="358851"/>
                  </a:lnTo>
                  <a:lnTo>
                    <a:pt x="7442555" y="341058"/>
                  </a:lnTo>
                  <a:lnTo>
                    <a:pt x="7423226" y="326694"/>
                  </a:lnTo>
                  <a:lnTo>
                    <a:pt x="7395362" y="313753"/>
                  </a:lnTo>
                  <a:lnTo>
                    <a:pt x="7395362" y="405358"/>
                  </a:lnTo>
                  <a:lnTo>
                    <a:pt x="7394080" y="414096"/>
                  </a:lnTo>
                  <a:lnTo>
                    <a:pt x="7356107" y="442023"/>
                  </a:lnTo>
                  <a:lnTo>
                    <a:pt x="7302043" y="450354"/>
                  </a:lnTo>
                  <a:lnTo>
                    <a:pt x="7272452" y="451243"/>
                  </a:lnTo>
                  <a:lnTo>
                    <a:pt x="7243178" y="450354"/>
                  </a:lnTo>
                  <a:lnTo>
                    <a:pt x="7189330" y="442023"/>
                  </a:lnTo>
                  <a:lnTo>
                    <a:pt x="7154862" y="421614"/>
                  </a:lnTo>
                  <a:lnTo>
                    <a:pt x="7150074" y="405358"/>
                  </a:lnTo>
                  <a:lnTo>
                    <a:pt x="7151294" y="396938"/>
                  </a:lnTo>
                  <a:lnTo>
                    <a:pt x="7189330" y="368998"/>
                  </a:lnTo>
                  <a:lnTo>
                    <a:pt x="7243178" y="360832"/>
                  </a:lnTo>
                  <a:lnTo>
                    <a:pt x="7272452" y="360019"/>
                  </a:lnTo>
                  <a:lnTo>
                    <a:pt x="7302043" y="360832"/>
                  </a:lnTo>
                  <a:lnTo>
                    <a:pt x="7356107" y="368998"/>
                  </a:lnTo>
                  <a:lnTo>
                    <a:pt x="7390384" y="389585"/>
                  </a:lnTo>
                  <a:lnTo>
                    <a:pt x="7395362" y="405358"/>
                  </a:lnTo>
                  <a:lnTo>
                    <a:pt x="7395362" y="313753"/>
                  </a:lnTo>
                  <a:lnTo>
                    <a:pt x="7390917" y="311683"/>
                  </a:lnTo>
                  <a:lnTo>
                    <a:pt x="7353579" y="302107"/>
                  </a:lnTo>
                  <a:lnTo>
                    <a:pt x="7313371" y="297040"/>
                  </a:lnTo>
                  <a:lnTo>
                    <a:pt x="7272452" y="295554"/>
                  </a:lnTo>
                  <a:lnTo>
                    <a:pt x="7231837" y="297040"/>
                  </a:lnTo>
                  <a:lnTo>
                    <a:pt x="7191730" y="302107"/>
                  </a:lnTo>
                  <a:lnTo>
                    <a:pt x="7154291" y="311683"/>
                  </a:lnTo>
                  <a:lnTo>
                    <a:pt x="7102665" y="341058"/>
                  </a:lnTo>
                  <a:lnTo>
                    <a:pt x="7078573" y="380238"/>
                  </a:lnTo>
                  <a:lnTo>
                    <a:pt x="7075233" y="405358"/>
                  </a:lnTo>
                  <a:lnTo>
                    <a:pt x="7078573" y="430568"/>
                  </a:lnTo>
                  <a:lnTo>
                    <a:pt x="7102665" y="470115"/>
                  </a:lnTo>
                  <a:lnTo>
                    <a:pt x="7154291" y="499262"/>
                  </a:lnTo>
                  <a:lnTo>
                    <a:pt x="7191730" y="508673"/>
                  </a:lnTo>
                  <a:lnTo>
                    <a:pt x="7231837" y="513689"/>
                  </a:lnTo>
                  <a:lnTo>
                    <a:pt x="7272452" y="515162"/>
                  </a:lnTo>
                  <a:lnTo>
                    <a:pt x="7313371" y="513689"/>
                  </a:lnTo>
                  <a:lnTo>
                    <a:pt x="7353579" y="508673"/>
                  </a:lnTo>
                  <a:lnTo>
                    <a:pt x="7390917" y="499262"/>
                  </a:lnTo>
                  <a:lnTo>
                    <a:pt x="7442555" y="470115"/>
                  </a:lnTo>
                  <a:lnTo>
                    <a:pt x="7457757" y="451243"/>
                  </a:lnTo>
                  <a:lnTo>
                    <a:pt x="7466863" y="430568"/>
                  </a:lnTo>
                  <a:lnTo>
                    <a:pt x="7470216" y="405358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7598" y="2124138"/>
              <a:ext cx="82490" cy="1556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731295" y="1717242"/>
              <a:ext cx="2952750" cy="564515"/>
            </a:xfrm>
            <a:custGeom>
              <a:avLst/>
              <a:gdLst/>
              <a:ahLst/>
              <a:cxnLst/>
              <a:rect l="l" t="t" r="r" b="b"/>
              <a:pathLst>
                <a:path w="2952750" h="564514">
                  <a:moveTo>
                    <a:pt x="420649" y="30276"/>
                  </a:moveTo>
                  <a:lnTo>
                    <a:pt x="25133" y="30276"/>
                  </a:lnTo>
                  <a:lnTo>
                    <a:pt x="25133" y="96316"/>
                  </a:lnTo>
                  <a:lnTo>
                    <a:pt x="25133" y="248716"/>
                  </a:lnTo>
                  <a:lnTo>
                    <a:pt x="25133" y="313486"/>
                  </a:lnTo>
                  <a:lnTo>
                    <a:pt x="420649" y="313486"/>
                  </a:lnTo>
                  <a:lnTo>
                    <a:pt x="420649" y="248716"/>
                  </a:lnTo>
                  <a:lnTo>
                    <a:pt x="99974" y="248716"/>
                  </a:lnTo>
                  <a:lnTo>
                    <a:pt x="99974" y="96316"/>
                  </a:lnTo>
                  <a:lnTo>
                    <a:pt x="345808" y="96316"/>
                  </a:lnTo>
                  <a:lnTo>
                    <a:pt x="345808" y="248475"/>
                  </a:lnTo>
                  <a:lnTo>
                    <a:pt x="420649" y="248475"/>
                  </a:lnTo>
                  <a:lnTo>
                    <a:pt x="420649" y="96316"/>
                  </a:lnTo>
                  <a:lnTo>
                    <a:pt x="420649" y="96062"/>
                  </a:lnTo>
                  <a:lnTo>
                    <a:pt x="420649" y="30276"/>
                  </a:lnTo>
                  <a:close/>
                </a:path>
                <a:path w="2952750" h="564514">
                  <a:moveTo>
                    <a:pt x="445782" y="436397"/>
                  </a:moveTo>
                  <a:lnTo>
                    <a:pt x="261124" y="436397"/>
                  </a:lnTo>
                  <a:lnTo>
                    <a:pt x="261124" y="314032"/>
                  </a:lnTo>
                  <a:lnTo>
                    <a:pt x="186829" y="314032"/>
                  </a:lnTo>
                  <a:lnTo>
                    <a:pt x="186829" y="436397"/>
                  </a:lnTo>
                  <a:lnTo>
                    <a:pt x="0" y="436397"/>
                  </a:lnTo>
                  <a:lnTo>
                    <a:pt x="0" y="501408"/>
                  </a:lnTo>
                  <a:lnTo>
                    <a:pt x="445782" y="501408"/>
                  </a:lnTo>
                  <a:lnTo>
                    <a:pt x="445782" y="436397"/>
                  </a:lnTo>
                  <a:close/>
                </a:path>
                <a:path w="2952750" h="564514">
                  <a:moveTo>
                    <a:pt x="780656" y="153962"/>
                  </a:moveTo>
                  <a:lnTo>
                    <a:pt x="769454" y="90728"/>
                  </a:lnTo>
                  <a:lnTo>
                    <a:pt x="736955" y="46342"/>
                  </a:lnTo>
                  <a:lnTo>
                    <a:pt x="707453" y="29946"/>
                  </a:lnTo>
                  <a:lnTo>
                    <a:pt x="707453" y="153962"/>
                  </a:lnTo>
                  <a:lnTo>
                    <a:pt x="706145" y="171754"/>
                  </a:lnTo>
                  <a:lnTo>
                    <a:pt x="687781" y="210781"/>
                  </a:lnTo>
                  <a:lnTo>
                    <a:pt x="647903" y="224434"/>
                  </a:lnTo>
                  <a:lnTo>
                    <a:pt x="636143" y="223608"/>
                  </a:lnTo>
                  <a:lnTo>
                    <a:pt x="599655" y="200367"/>
                  </a:lnTo>
                  <a:lnTo>
                    <a:pt x="588365" y="153962"/>
                  </a:lnTo>
                  <a:lnTo>
                    <a:pt x="589661" y="136105"/>
                  </a:lnTo>
                  <a:lnTo>
                    <a:pt x="608025" y="97155"/>
                  </a:lnTo>
                  <a:lnTo>
                    <a:pt x="647903" y="82943"/>
                  </a:lnTo>
                  <a:lnTo>
                    <a:pt x="659663" y="83858"/>
                  </a:lnTo>
                  <a:lnTo>
                    <a:pt x="696163" y="107340"/>
                  </a:lnTo>
                  <a:lnTo>
                    <a:pt x="707453" y="153962"/>
                  </a:lnTo>
                  <a:lnTo>
                    <a:pt x="707453" y="29946"/>
                  </a:lnTo>
                  <a:lnTo>
                    <a:pt x="697547" y="25933"/>
                  </a:lnTo>
                  <a:lnTo>
                    <a:pt x="673887" y="20764"/>
                  </a:lnTo>
                  <a:lnTo>
                    <a:pt x="647903" y="19024"/>
                  </a:lnTo>
                  <a:lnTo>
                    <a:pt x="621931" y="20764"/>
                  </a:lnTo>
                  <a:lnTo>
                    <a:pt x="577151" y="34467"/>
                  </a:lnTo>
                  <a:lnTo>
                    <a:pt x="540042" y="66078"/>
                  </a:lnTo>
                  <a:lnTo>
                    <a:pt x="517994" y="120091"/>
                  </a:lnTo>
                  <a:lnTo>
                    <a:pt x="515162" y="153962"/>
                  </a:lnTo>
                  <a:lnTo>
                    <a:pt x="517994" y="187604"/>
                  </a:lnTo>
                  <a:lnTo>
                    <a:pt x="540042" y="241769"/>
                  </a:lnTo>
                  <a:lnTo>
                    <a:pt x="577151" y="273456"/>
                  </a:lnTo>
                  <a:lnTo>
                    <a:pt x="621931" y="287172"/>
                  </a:lnTo>
                  <a:lnTo>
                    <a:pt x="647903" y="288899"/>
                  </a:lnTo>
                  <a:lnTo>
                    <a:pt x="673887" y="287172"/>
                  </a:lnTo>
                  <a:lnTo>
                    <a:pt x="718654" y="273456"/>
                  </a:lnTo>
                  <a:lnTo>
                    <a:pt x="755764" y="241769"/>
                  </a:lnTo>
                  <a:lnTo>
                    <a:pt x="765340" y="224434"/>
                  </a:lnTo>
                  <a:lnTo>
                    <a:pt x="769454" y="216992"/>
                  </a:lnTo>
                  <a:lnTo>
                    <a:pt x="777824" y="187604"/>
                  </a:lnTo>
                  <a:lnTo>
                    <a:pt x="780656" y="153962"/>
                  </a:lnTo>
                  <a:close/>
                </a:path>
                <a:path w="2952750" h="564514">
                  <a:moveTo>
                    <a:pt x="928154" y="325501"/>
                  </a:moveTo>
                  <a:lnTo>
                    <a:pt x="853313" y="325501"/>
                  </a:lnTo>
                  <a:lnTo>
                    <a:pt x="853313" y="389966"/>
                  </a:lnTo>
                  <a:lnTo>
                    <a:pt x="853313" y="464807"/>
                  </a:lnTo>
                  <a:lnTo>
                    <a:pt x="624967" y="464807"/>
                  </a:lnTo>
                  <a:lnTo>
                    <a:pt x="624967" y="389966"/>
                  </a:lnTo>
                  <a:lnTo>
                    <a:pt x="853313" y="389966"/>
                  </a:lnTo>
                  <a:lnTo>
                    <a:pt x="853313" y="325501"/>
                  </a:lnTo>
                  <a:lnTo>
                    <a:pt x="550113" y="325501"/>
                  </a:lnTo>
                  <a:lnTo>
                    <a:pt x="550113" y="528726"/>
                  </a:lnTo>
                  <a:lnTo>
                    <a:pt x="928154" y="528726"/>
                  </a:lnTo>
                  <a:lnTo>
                    <a:pt x="928154" y="464807"/>
                  </a:lnTo>
                  <a:lnTo>
                    <a:pt x="928154" y="389966"/>
                  </a:lnTo>
                  <a:lnTo>
                    <a:pt x="928154" y="325501"/>
                  </a:lnTo>
                  <a:close/>
                </a:path>
                <a:path w="2952750" h="564514">
                  <a:moveTo>
                    <a:pt x="928154" y="21767"/>
                  </a:moveTo>
                  <a:lnTo>
                    <a:pt x="853313" y="21767"/>
                  </a:lnTo>
                  <a:lnTo>
                    <a:pt x="853313" y="302552"/>
                  </a:lnTo>
                  <a:lnTo>
                    <a:pt x="928154" y="302552"/>
                  </a:lnTo>
                  <a:lnTo>
                    <a:pt x="928154" y="21767"/>
                  </a:lnTo>
                  <a:close/>
                </a:path>
                <a:path w="2952750" h="564514">
                  <a:moveTo>
                    <a:pt x="1432674" y="141947"/>
                  </a:moveTo>
                  <a:lnTo>
                    <a:pt x="1429397" y="112001"/>
                  </a:lnTo>
                  <a:lnTo>
                    <a:pt x="1419974" y="85547"/>
                  </a:lnTo>
                  <a:lnTo>
                    <a:pt x="1416799" y="80759"/>
                  </a:lnTo>
                  <a:lnTo>
                    <a:pt x="1405013" y="62979"/>
                  </a:lnTo>
                  <a:lnTo>
                    <a:pt x="1385138" y="44704"/>
                  </a:lnTo>
                  <a:lnTo>
                    <a:pt x="1367066" y="33782"/>
                  </a:lnTo>
                  <a:lnTo>
                    <a:pt x="1359471" y="30784"/>
                  </a:lnTo>
                  <a:lnTo>
                    <a:pt x="1359471" y="141947"/>
                  </a:lnTo>
                  <a:lnTo>
                    <a:pt x="1358087" y="156362"/>
                  </a:lnTo>
                  <a:lnTo>
                    <a:pt x="1331722" y="195376"/>
                  </a:lnTo>
                  <a:lnTo>
                    <a:pt x="1299921" y="203682"/>
                  </a:lnTo>
                  <a:lnTo>
                    <a:pt x="1288161" y="202692"/>
                  </a:lnTo>
                  <a:lnTo>
                    <a:pt x="1251902" y="180276"/>
                  </a:lnTo>
                  <a:lnTo>
                    <a:pt x="1240370" y="141947"/>
                  </a:lnTo>
                  <a:lnTo>
                    <a:pt x="1241755" y="127850"/>
                  </a:lnTo>
                  <a:lnTo>
                    <a:pt x="1268120" y="89065"/>
                  </a:lnTo>
                  <a:lnTo>
                    <a:pt x="1299921" y="80759"/>
                  </a:lnTo>
                  <a:lnTo>
                    <a:pt x="1311681" y="81749"/>
                  </a:lnTo>
                  <a:lnTo>
                    <a:pt x="1347939" y="104152"/>
                  </a:lnTo>
                  <a:lnTo>
                    <a:pt x="1359471" y="141947"/>
                  </a:lnTo>
                  <a:lnTo>
                    <a:pt x="1359471" y="30784"/>
                  </a:lnTo>
                  <a:lnTo>
                    <a:pt x="1346631" y="25717"/>
                  </a:lnTo>
                  <a:lnTo>
                    <a:pt x="1324140" y="20739"/>
                  </a:lnTo>
                  <a:lnTo>
                    <a:pt x="1299921" y="19024"/>
                  </a:lnTo>
                  <a:lnTo>
                    <a:pt x="1275765" y="20739"/>
                  </a:lnTo>
                  <a:lnTo>
                    <a:pt x="1233004" y="33782"/>
                  </a:lnTo>
                  <a:lnTo>
                    <a:pt x="1194828" y="62979"/>
                  </a:lnTo>
                  <a:lnTo>
                    <a:pt x="1170444" y="112001"/>
                  </a:lnTo>
                  <a:lnTo>
                    <a:pt x="1167168" y="141947"/>
                  </a:lnTo>
                  <a:lnTo>
                    <a:pt x="1170444" y="171894"/>
                  </a:lnTo>
                  <a:lnTo>
                    <a:pt x="1194828" y="221157"/>
                  </a:lnTo>
                  <a:lnTo>
                    <a:pt x="1233004" y="250659"/>
                  </a:lnTo>
                  <a:lnTo>
                    <a:pt x="1275765" y="263702"/>
                  </a:lnTo>
                  <a:lnTo>
                    <a:pt x="1299921" y="265404"/>
                  </a:lnTo>
                  <a:lnTo>
                    <a:pt x="1324140" y="263702"/>
                  </a:lnTo>
                  <a:lnTo>
                    <a:pt x="1367066" y="250659"/>
                  </a:lnTo>
                  <a:lnTo>
                    <a:pt x="1405013" y="221157"/>
                  </a:lnTo>
                  <a:lnTo>
                    <a:pt x="1416507" y="203682"/>
                  </a:lnTo>
                  <a:lnTo>
                    <a:pt x="1419974" y="198424"/>
                  </a:lnTo>
                  <a:lnTo>
                    <a:pt x="1429397" y="171894"/>
                  </a:lnTo>
                  <a:lnTo>
                    <a:pt x="1432674" y="141947"/>
                  </a:lnTo>
                  <a:close/>
                </a:path>
                <a:path w="2952750" h="564514">
                  <a:moveTo>
                    <a:pt x="1580172" y="21767"/>
                  </a:moveTo>
                  <a:lnTo>
                    <a:pt x="1505331" y="21767"/>
                  </a:lnTo>
                  <a:lnTo>
                    <a:pt x="1505331" y="266496"/>
                  </a:lnTo>
                  <a:lnTo>
                    <a:pt x="1580172" y="266496"/>
                  </a:lnTo>
                  <a:lnTo>
                    <a:pt x="1580172" y="21767"/>
                  </a:lnTo>
                  <a:close/>
                </a:path>
                <a:path w="2952750" h="564514">
                  <a:moveTo>
                    <a:pt x="1585633" y="467537"/>
                  </a:moveTo>
                  <a:lnTo>
                    <a:pt x="1276972" y="467537"/>
                  </a:lnTo>
                  <a:lnTo>
                    <a:pt x="1276972" y="438581"/>
                  </a:lnTo>
                  <a:lnTo>
                    <a:pt x="1580172" y="438581"/>
                  </a:lnTo>
                  <a:lnTo>
                    <a:pt x="1580172" y="288353"/>
                  </a:lnTo>
                  <a:lnTo>
                    <a:pt x="1202131" y="288353"/>
                  </a:lnTo>
                  <a:lnTo>
                    <a:pt x="1202131" y="348449"/>
                  </a:lnTo>
                  <a:lnTo>
                    <a:pt x="1505331" y="348449"/>
                  </a:lnTo>
                  <a:lnTo>
                    <a:pt x="1505331" y="379044"/>
                  </a:lnTo>
                  <a:lnTo>
                    <a:pt x="1202131" y="379044"/>
                  </a:lnTo>
                  <a:lnTo>
                    <a:pt x="1202131" y="528726"/>
                  </a:lnTo>
                  <a:lnTo>
                    <a:pt x="1585633" y="528726"/>
                  </a:lnTo>
                  <a:lnTo>
                    <a:pt x="1585633" y="467537"/>
                  </a:lnTo>
                  <a:close/>
                </a:path>
                <a:path w="2952750" h="564514">
                  <a:moveTo>
                    <a:pt x="1953285" y="229895"/>
                  </a:moveTo>
                  <a:lnTo>
                    <a:pt x="1909965" y="215112"/>
                  </a:lnTo>
                  <a:lnTo>
                    <a:pt x="1877491" y="189471"/>
                  </a:lnTo>
                  <a:lnTo>
                    <a:pt x="1857108" y="150317"/>
                  </a:lnTo>
                  <a:lnTo>
                    <a:pt x="1850034" y="94970"/>
                  </a:lnTo>
                  <a:lnTo>
                    <a:pt x="1850034" y="91694"/>
                  </a:lnTo>
                  <a:lnTo>
                    <a:pt x="1944001" y="91694"/>
                  </a:lnTo>
                  <a:lnTo>
                    <a:pt x="1944001" y="27774"/>
                  </a:lnTo>
                  <a:lnTo>
                    <a:pt x="1681238" y="27774"/>
                  </a:lnTo>
                  <a:lnTo>
                    <a:pt x="1681238" y="91694"/>
                  </a:lnTo>
                  <a:lnTo>
                    <a:pt x="1775193" y="91694"/>
                  </a:lnTo>
                  <a:lnTo>
                    <a:pt x="1775193" y="94970"/>
                  </a:lnTo>
                  <a:lnTo>
                    <a:pt x="1768208" y="151714"/>
                  </a:lnTo>
                  <a:lnTo>
                    <a:pt x="1747951" y="192887"/>
                  </a:lnTo>
                  <a:lnTo>
                    <a:pt x="1715503" y="220345"/>
                  </a:lnTo>
                  <a:lnTo>
                    <a:pt x="1671942" y="235915"/>
                  </a:lnTo>
                  <a:lnTo>
                    <a:pt x="1671942" y="301459"/>
                  </a:lnTo>
                  <a:lnTo>
                    <a:pt x="1715033" y="291541"/>
                  </a:lnTo>
                  <a:lnTo>
                    <a:pt x="1754022" y="273672"/>
                  </a:lnTo>
                  <a:lnTo>
                    <a:pt x="1787486" y="249758"/>
                  </a:lnTo>
                  <a:lnTo>
                    <a:pt x="1813979" y="221703"/>
                  </a:lnTo>
                  <a:lnTo>
                    <a:pt x="1839366" y="248678"/>
                  </a:lnTo>
                  <a:lnTo>
                    <a:pt x="1871954" y="270332"/>
                  </a:lnTo>
                  <a:lnTo>
                    <a:pt x="1910397" y="286232"/>
                  </a:lnTo>
                  <a:lnTo>
                    <a:pt x="1953285" y="295998"/>
                  </a:lnTo>
                  <a:lnTo>
                    <a:pt x="1953285" y="229895"/>
                  </a:lnTo>
                  <a:close/>
                </a:path>
                <a:path w="2952750" h="564514">
                  <a:moveTo>
                    <a:pt x="2088222" y="21767"/>
                  </a:moveTo>
                  <a:lnTo>
                    <a:pt x="2013381" y="21767"/>
                  </a:lnTo>
                  <a:lnTo>
                    <a:pt x="2013381" y="123367"/>
                  </a:lnTo>
                  <a:lnTo>
                    <a:pt x="1917776" y="123367"/>
                  </a:lnTo>
                  <a:lnTo>
                    <a:pt x="1917776" y="187833"/>
                  </a:lnTo>
                  <a:lnTo>
                    <a:pt x="2013381" y="187833"/>
                  </a:lnTo>
                  <a:lnTo>
                    <a:pt x="2013381" y="308025"/>
                  </a:lnTo>
                  <a:lnTo>
                    <a:pt x="2088222" y="308025"/>
                  </a:lnTo>
                  <a:lnTo>
                    <a:pt x="2088222" y="21767"/>
                  </a:lnTo>
                  <a:close/>
                </a:path>
                <a:path w="2952750" h="564514">
                  <a:moveTo>
                    <a:pt x="2099703" y="424383"/>
                  </a:moveTo>
                  <a:lnTo>
                    <a:pt x="2096350" y="399262"/>
                  </a:lnTo>
                  <a:lnTo>
                    <a:pt x="2087372" y="379044"/>
                  </a:lnTo>
                  <a:lnTo>
                    <a:pt x="2086864" y="377875"/>
                  </a:lnTo>
                  <a:lnTo>
                    <a:pt x="2072043" y="360083"/>
                  </a:lnTo>
                  <a:lnTo>
                    <a:pt x="2052713" y="345719"/>
                  </a:lnTo>
                  <a:lnTo>
                    <a:pt x="2024849" y="332778"/>
                  </a:lnTo>
                  <a:lnTo>
                    <a:pt x="2024849" y="424383"/>
                  </a:lnTo>
                  <a:lnTo>
                    <a:pt x="2023567" y="433120"/>
                  </a:lnTo>
                  <a:lnTo>
                    <a:pt x="1985594" y="461048"/>
                  </a:lnTo>
                  <a:lnTo>
                    <a:pt x="1931530" y="469379"/>
                  </a:lnTo>
                  <a:lnTo>
                    <a:pt x="1901939" y="470268"/>
                  </a:lnTo>
                  <a:lnTo>
                    <a:pt x="1872665" y="469379"/>
                  </a:lnTo>
                  <a:lnTo>
                    <a:pt x="1818817" y="461048"/>
                  </a:lnTo>
                  <a:lnTo>
                    <a:pt x="1784350" y="440639"/>
                  </a:lnTo>
                  <a:lnTo>
                    <a:pt x="1779562" y="424383"/>
                  </a:lnTo>
                  <a:lnTo>
                    <a:pt x="1780781" y="415963"/>
                  </a:lnTo>
                  <a:lnTo>
                    <a:pt x="1818817" y="388023"/>
                  </a:lnTo>
                  <a:lnTo>
                    <a:pt x="1872665" y="379857"/>
                  </a:lnTo>
                  <a:lnTo>
                    <a:pt x="1901939" y="379044"/>
                  </a:lnTo>
                  <a:lnTo>
                    <a:pt x="1931530" y="379857"/>
                  </a:lnTo>
                  <a:lnTo>
                    <a:pt x="1985594" y="388023"/>
                  </a:lnTo>
                  <a:lnTo>
                    <a:pt x="2019871" y="408609"/>
                  </a:lnTo>
                  <a:lnTo>
                    <a:pt x="2024849" y="424383"/>
                  </a:lnTo>
                  <a:lnTo>
                    <a:pt x="2024849" y="332778"/>
                  </a:lnTo>
                  <a:lnTo>
                    <a:pt x="2020404" y="330708"/>
                  </a:lnTo>
                  <a:lnTo>
                    <a:pt x="1983066" y="321132"/>
                  </a:lnTo>
                  <a:lnTo>
                    <a:pt x="1942858" y="316064"/>
                  </a:lnTo>
                  <a:lnTo>
                    <a:pt x="1901939" y="314579"/>
                  </a:lnTo>
                  <a:lnTo>
                    <a:pt x="1861324" y="316064"/>
                  </a:lnTo>
                  <a:lnTo>
                    <a:pt x="1821218" y="321132"/>
                  </a:lnTo>
                  <a:lnTo>
                    <a:pt x="1783778" y="330708"/>
                  </a:lnTo>
                  <a:lnTo>
                    <a:pt x="1732153" y="360083"/>
                  </a:lnTo>
                  <a:lnTo>
                    <a:pt x="1708061" y="399262"/>
                  </a:lnTo>
                  <a:lnTo>
                    <a:pt x="1704721" y="424383"/>
                  </a:lnTo>
                  <a:lnTo>
                    <a:pt x="1708061" y="449592"/>
                  </a:lnTo>
                  <a:lnTo>
                    <a:pt x="1732153" y="489140"/>
                  </a:lnTo>
                  <a:lnTo>
                    <a:pt x="1783778" y="518287"/>
                  </a:lnTo>
                  <a:lnTo>
                    <a:pt x="1821218" y="527697"/>
                  </a:lnTo>
                  <a:lnTo>
                    <a:pt x="1861324" y="532714"/>
                  </a:lnTo>
                  <a:lnTo>
                    <a:pt x="1901939" y="534187"/>
                  </a:lnTo>
                  <a:lnTo>
                    <a:pt x="1942858" y="532714"/>
                  </a:lnTo>
                  <a:lnTo>
                    <a:pt x="1983066" y="527697"/>
                  </a:lnTo>
                  <a:lnTo>
                    <a:pt x="2020404" y="518287"/>
                  </a:lnTo>
                  <a:lnTo>
                    <a:pt x="2072043" y="489140"/>
                  </a:lnTo>
                  <a:lnTo>
                    <a:pt x="2087245" y="470268"/>
                  </a:lnTo>
                  <a:lnTo>
                    <a:pt x="2096350" y="449592"/>
                  </a:lnTo>
                  <a:lnTo>
                    <a:pt x="2099703" y="424383"/>
                  </a:lnTo>
                  <a:close/>
                </a:path>
                <a:path w="2952750" h="564514">
                  <a:moveTo>
                    <a:pt x="2952381" y="0"/>
                  </a:moveTo>
                  <a:lnTo>
                    <a:pt x="2914878" y="0"/>
                  </a:lnTo>
                  <a:lnTo>
                    <a:pt x="2914878" y="564349"/>
                  </a:lnTo>
                  <a:lnTo>
                    <a:pt x="2952381" y="564349"/>
                  </a:lnTo>
                  <a:lnTo>
                    <a:pt x="295238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19802" y="8465705"/>
              <a:ext cx="158750" cy="275590"/>
            </a:xfrm>
            <a:custGeom>
              <a:avLst/>
              <a:gdLst/>
              <a:ahLst/>
              <a:cxnLst/>
              <a:rect l="l" t="t" r="r" b="b"/>
              <a:pathLst>
                <a:path w="158750" h="275590">
                  <a:moveTo>
                    <a:pt x="158724" y="0"/>
                  </a:moveTo>
                  <a:lnTo>
                    <a:pt x="0" y="0"/>
                  </a:lnTo>
                  <a:lnTo>
                    <a:pt x="0" y="29210"/>
                  </a:lnTo>
                  <a:lnTo>
                    <a:pt x="0" y="123190"/>
                  </a:lnTo>
                  <a:lnTo>
                    <a:pt x="0" y="152400"/>
                  </a:lnTo>
                  <a:lnTo>
                    <a:pt x="0" y="275590"/>
                  </a:lnTo>
                  <a:lnTo>
                    <a:pt x="34899" y="275590"/>
                  </a:lnTo>
                  <a:lnTo>
                    <a:pt x="34899" y="152400"/>
                  </a:lnTo>
                  <a:lnTo>
                    <a:pt x="139966" y="152400"/>
                  </a:lnTo>
                  <a:lnTo>
                    <a:pt x="139966" y="123190"/>
                  </a:lnTo>
                  <a:lnTo>
                    <a:pt x="34899" y="123190"/>
                  </a:lnTo>
                  <a:lnTo>
                    <a:pt x="34899" y="29210"/>
                  </a:lnTo>
                  <a:lnTo>
                    <a:pt x="158724" y="29210"/>
                  </a:lnTo>
                  <a:lnTo>
                    <a:pt x="158724" y="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21307" y="8537524"/>
              <a:ext cx="161723" cy="20862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051692" y="8442604"/>
              <a:ext cx="510540" cy="304165"/>
            </a:xfrm>
            <a:custGeom>
              <a:avLst/>
              <a:gdLst/>
              <a:ahLst/>
              <a:cxnLst/>
              <a:rect l="l" t="t" r="r" b="b"/>
              <a:pathLst>
                <a:path w="510539" h="304165">
                  <a:moveTo>
                    <a:pt x="55905" y="300545"/>
                  </a:moveTo>
                  <a:lnTo>
                    <a:pt x="51028" y="274281"/>
                  </a:lnTo>
                  <a:lnTo>
                    <a:pt x="47282" y="275031"/>
                  </a:lnTo>
                  <a:lnTo>
                    <a:pt x="38646" y="275031"/>
                  </a:lnTo>
                  <a:lnTo>
                    <a:pt x="34150" y="270903"/>
                  </a:lnTo>
                  <a:lnTo>
                    <a:pt x="34150" y="0"/>
                  </a:lnTo>
                  <a:lnTo>
                    <a:pt x="0" y="0"/>
                  </a:lnTo>
                  <a:lnTo>
                    <a:pt x="0" y="258152"/>
                  </a:lnTo>
                  <a:lnTo>
                    <a:pt x="2044" y="277431"/>
                  </a:lnTo>
                  <a:lnTo>
                    <a:pt x="8445" y="291680"/>
                  </a:lnTo>
                  <a:lnTo>
                    <a:pt x="19634" y="300520"/>
                  </a:lnTo>
                  <a:lnTo>
                    <a:pt x="36017" y="303555"/>
                  </a:lnTo>
                  <a:lnTo>
                    <a:pt x="45021" y="303555"/>
                  </a:lnTo>
                  <a:lnTo>
                    <a:pt x="51028" y="302425"/>
                  </a:lnTo>
                  <a:lnTo>
                    <a:pt x="55905" y="300545"/>
                  </a:lnTo>
                  <a:close/>
                </a:path>
                <a:path w="510539" h="304165">
                  <a:moveTo>
                    <a:pt x="162852" y="300545"/>
                  </a:moveTo>
                  <a:lnTo>
                    <a:pt x="157975" y="274281"/>
                  </a:lnTo>
                  <a:lnTo>
                    <a:pt x="154216" y="275031"/>
                  </a:lnTo>
                  <a:lnTo>
                    <a:pt x="145592" y="275031"/>
                  </a:lnTo>
                  <a:lnTo>
                    <a:pt x="141084" y="270903"/>
                  </a:lnTo>
                  <a:lnTo>
                    <a:pt x="141084" y="0"/>
                  </a:lnTo>
                  <a:lnTo>
                    <a:pt x="106934" y="0"/>
                  </a:lnTo>
                  <a:lnTo>
                    <a:pt x="106934" y="258152"/>
                  </a:lnTo>
                  <a:lnTo>
                    <a:pt x="108978" y="277431"/>
                  </a:lnTo>
                  <a:lnTo>
                    <a:pt x="115379" y="291680"/>
                  </a:lnTo>
                  <a:lnTo>
                    <a:pt x="126568" y="300520"/>
                  </a:lnTo>
                  <a:lnTo>
                    <a:pt x="142963" y="303555"/>
                  </a:lnTo>
                  <a:lnTo>
                    <a:pt x="151968" y="303555"/>
                  </a:lnTo>
                  <a:lnTo>
                    <a:pt x="157975" y="302425"/>
                  </a:lnTo>
                  <a:lnTo>
                    <a:pt x="162852" y="300545"/>
                  </a:lnTo>
                  <a:close/>
                </a:path>
                <a:path w="510539" h="304165">
                  <a:moveTo>
                    <a:pt x="509943" y="264160"/>
                  </a:moveTo>
                  <a:lnTo>
                    <a:pt x="490804" y="242392"/>
                  </a:lnTo>
                  <a:lnTo>
                    <a:pt x="477088" y="255270"/>
                  </a:lnTo>
                  <a:lnTo>
                    <a:pt x="462153" y="264947"/>
                  </a:lnTo>
                  <a:lnTo>
                    <a:pt x="445579" y="271043"/>
                  </a:lnTo>
                  <a:lnTo>
                    <a:pt x="427012" y="273164"/>
                  </a:lnTo>
                  <a:lnTo>
                    <a:pt x="391490" y="265277"/>
                  </a:lnTo>
                  <a:lnTo>
                    <a:pt x="364540" y="242722"/>
                  </a:lnTo>
                  <a:lnTo>
                    <a:pt x="347446" y="207149"/>
                  </a:lnTo>
                  <a:lnTo>
                    <a:pt x="341464" y="160210"/>
                  </a:lnTo>
                  <a:lnTo>
                    <a:pt x="347675" y="113830"/>
                  </a:lnTo>
                  <a:lnTo>
                    <a:pt x="365239" y="78740"/>
                  </a:lnTo>
                  <a:lnTo>
                    <a:pt x="392595" y="56527"/>
                  </a:lnTo>
                  <a:lnTo>
                    <a:pt x="428142" y="48768"/>
                  </a:lnTo>
                  <a:lnTo>
                    <a:pt x="444906" y="50711"/>
                  </a:lnTo>
                  <a:lnTo>
                    <a:pt x="459803" y="56134"/>
                  </a:lnTo>
                  <a:lnTo>
                    <a:pt x="472935" y="64439"/>
                  </a:lnTo>
                  <a:lnTo>
                    <a:pt x="484428" y="75044"/>
                  </a:lnTo>
                  <a:lnTo>
                    <a:pt x="503186" y="52527"/>
                  </a:lnTo>
                  <a:lnTo>
                    <a:pt x="489445" y="39751"/>
                  </a:lnTo>
                  <a:lnTo>
                    <a:pt x="472084" y="28841"/>
                  </a:lnTo>
                  <a:lnTo>
                    <a:pt x="451421" y="21234"/>
                  </a:lnTo>
                  <a:lnTo>
                    <a:pt x="427761" y="18376"/>
                  </a:lnTo>
                  <a:lnTo>
                    <a:pt x="388289" y="24714"/>
                  </a:lnTo>
                  <a:lnTo>
                    <a:pt x="354685" y="43091"/>
                  </a:lnTo>
                  <a:lnTo>
                    <a:pt x="328637" y="72605"/>
                  </a:lnTo>
                  <a:lnTo>
                    <a:pt x="311797" y="112331"/>
                  </a:lnTo>
                  <a:lnTo>
                    <a:pt x="305816" y="161340"/>
                  </a:lnTo>
                  <a:lnTo>
                    <a:pt x="311708" y="210426"/>
                  </a:lnTo>
                  <a:lnTo>
                    <a:pt x="328282" y="249974"/>
                  </a:lnTo>
                  <a:lnTo>
                    <a:pt x="353885" y="279209"/>
                  </a:lnTo>
                  <a:lnTo>
                    <a:pt x="386842" y="297332"/>
                  </a:lnTo>
                  <a:lnTo>
                    <a:pt x="425513" y="303555"/>
                  </a:lnTo>
                  <a:lnTo>
                    <a:pt x="450684" y="300926"/>
                  </a:lnTo>
                  <a:lnTo>
                    <a:pt x="472935" y="293281"/>
                  </a:lnTo>
                  <a:lnTo>
                    <a:pt x="492582" y="280911"/>
                  </a:lnTo>
                  <a:lnTo>
                    <a:pt x="509943" y="26416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96911" y="8532271"/>
              <a:ext cx="159471" cy="21387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821297" y="8442592"/>
              <a:ext cx="56515" cy="304165"/>
            </a:xfrm>
            <a:custGeom>
              <a:avLst/>
              <a:gdLst/>
              <a:ahLst/>
              <a:cxnLst/>
              <a:rect l="l" t="t" r="r" b="b"/>
              <a:pathLst>
                <a:path w="56514" h="304165">
                  <a:moveTo>
                    <a:pt x="45027" y="303559"/>
                  </a:moveTo>
                  <a:lnTo>
                    <a:pt x="36021" y="303559"/>
                  </a:lnTo>
                  <a:lnTo>
                    <a:pt x="19629" y="300528"/>
                  </a:lnTo>
                  <a:lnTo>
                    <a:pt x="8442" y="291692"/>
                  </a:lnTo>
                  <a:lnTo>
                    <a:pt x="2040" y="277439"/>
                  </a:lnTo>
                  <a:lnTo>
                    <a:pt x="0" y="258156"/>
                  </a:lnTo>
                  <a:lnTo>
                    <a:pt x="0" y="0"/>
                  </a:lnTo>
                  <a:lnTo>
                    <a:pt x="34145" y="0"/>
                  </a:lnTo>
                  <a:lnTo>
                    <a:pt x="34145" y="270914"/>
                  </a:lnTo>
                  <a:lnTo>
                    <a:pt x="38648" y="275042"/>
                  </a:lnTo>
                  <a:lnTo>
                    <a:pt x="47278" y="275042"/>
                  </a:lnTo>
                  <a:lnTo>
                    <a:pt x="51030" y="274291"/>
                  </a:lnTo>
                  <a:lnTo>
                    <a:pt x="55908" y="300557"/>
                  </a:lnTo>
                  <a:lnTo>
                    <a:pt x="51030" y="302433"/>
                  </a:lnTo>
                  <a:lnTo>
                    <a:pt x="45027" y="303559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12853" y="8532271"/>
              <a:ext cx="172980" cy="2138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36113" y="8532271"/>
              <a:ext cx="162848" cy="20900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350744" y="8442592"/>
              <a:ext cx="178435" cy="304165"/>
            </a:xfrm>
            <a:custGeom>
              <a:avLst/>
              <a:gdLst/>
              <a:ahLst/>
              <a:cxnLst/>
              <a:rect l="l" t="t" r="r" b="b"/>
              <a:pathLst>
                <a:path w="178434" h="304165">
                  <a:moveTo>
                    <a:pt x="177858" y="113694"/>
                  </a:moveTo>
                  <a:lnTo>
                    <a:pt x="145588" y="113694"/>
                  </a:lnTo>
                  <a:lnTo>
                    <a:pt x="143712" y="78422"/>
                  </a:lnTo>
                  <a:lnTo>
                    <a:pt x="143712" y="0"/>
                  </a:lnTo>
                  <a:lnTo>
                    <a:pt x="177858" y="0"/>
                  </a:lnTo>
                  <a:lnTo>
                    <a:pt x="177858" y="113694"/>
                  </a:lnTo>
                  <a:close/>
                </a:path>
                <a:path w="178434" h="304165">
                  <a:moveTo>
                    <a:pt x="84051" y="303559"/>
                  </a:moveTo>
                  <a:lnTo>
                    <a:pt x="49389" y="296459"/>
                  </a:lnTo>
                  <a:lnTo>
                    <a:pt x="22888" y="275745"/>
                  </a:lnTo>
                  <a:lnTo>
                    <a:pt x="5956" y="242297"/>
                  </a:lnTo>
                  <a:lnTo>
                    <a:pt x="0" y="196994"/>
                  </a:lnTo>
                  <a:lnTo>
                    <a:pt x="7234" y="152365"/>
                  </a:lnTo>
                  <a:lnTo>
                    <a:pt x="26641" y="118572"/>
                  </a:lnTo>
                  <a:lnTo>
                    <a:pt x="54771" y="97160"/>
                  </a:lnTo>
                  <a:lnTo>
                    <a:pt x="88178" y="89679"/>
                  </a:lnTo>
                  <a:lnTo>
                    <a:pt x="104747" y="91321"/>
                  </a:lnTo>
                  <a:lnTo>
                    <a:pt x="119134" y="96058"/>
                  </a:lnTo>
                  <a:lnTo>
                    <a:pt x="132396" y="103609"/>
                  </a:lnTo>
                  <a:lnTo>
                    <a:pt x="145588" y="113694"/>
                  </a:lnTo>
                  <a:lnTo>
                    <a:pt x="177858" y="113694"/>
                  </a:lnTo>
                  <a:lnTo>
                    <a:pt x="177858" y="118572"/>
                  </a:lnTo>
                  <a:lnTo>
                    <a:pt x="94182" y="118572"/>
                  </a:lnTo>
                  <a:lnTo>
                    <a:pt x="71047" y="124223"/>
                  </a:lnTo>
                  <a:lnTo>
                    <a:pt x="52344" y="140147"/>
                  </a:lnTo>
                  <a:lnTo>
                    <a:pt x="39832" y="164795"/>
                  </a:lnTo>
                  <a:lnTo>
                    <a:pt x="35271" y="196619"/>
                  </a:lnTo>
                  <a:lnTo>
                    <a:pt x="39000" y="229610"/>
                  </a:lnTo>
                  <a:lnTo>
                    <a:pt x="49905" y="254263"/>
                  </a:lnTo>
                  <a:lnTo>
                    <a:pt x="67564" y="269700"/>
                  </a:lnTo>
                  <a:lnTo>
                    <a:pt x="91555" y="275042"/>
                  </a:lnTo>
                  <a:lnTo>
                    <a:pt x="145524" y="275042"/>
                  </a:lnTo>
                  <a:lnTo>
                    <a:pt x="132912" y="285829"/>
                  </a:lnTo>
                  <a:lnTo>
                    <a:pt x="118102" y="295022"/>
                  </a:lnTo>
                  <a:lnTo>
                    <a:pt x="101745" y="301261"/>
                  </a:lnTo>
                  <a:lnTo>
                    <a:pt x="84051" y="303559"/>
                  </a:lnTo>
                  <a:close/>
                </a:path>
                <a:path w="178434" h="304165">
                  <a:moveTo>
                    <a:pt x="145524" y="275042"/>
                  </a:moveTo>
                  <a:lnTo>
                    <a:pt x="91555" y="275042"/>
                  </a:lnTo>
                  <a:lnTo>
                    <a:pt x="105245" y="273283"/>
                  </a:lnTo>
                  <a:lnTo>
                    <a:pt x="118337" y="268006"/>
                  </a:lnTo>
                  <a:lnTo>
                    <a:pt x="131077" y="259212"/>
                  </a:lnTo>
                  <a:lnTo>
                    <a:pt x="143712" y="246899"/>
                  </a:lnTo>
                  <a:lnTo>
                    <a:pt x="143712" y="139959"/>
                  </a:lnTo>
                  <a:lnTo>
                    <a:pt x="131065" y="130127"/>
                  </a:lnTo>
                  <a:lnTo>
                    <a:pt x="118806" y="123496"/>
                  </a:lnTo>
                  <a:lnTo>
                    <a:pt x="106617" y="119750"/>
                  </a:lnTo>
                  <a:lnTo>
                    <a:pt x="94182" y="118572"/>
                  </a:lnTo>
                  <a:lnTo>
                    <a:pt x="177858" y="118572"/>
                  </a:lnTo>
                  <a:lnTo>
                    <a:pt x="177858" y="274666"/>
                  </a:lnTo>
                  <a:lnTo>
                    <a:pt x="145963" y="274666"/>
                  </a:lnTo>
                  <a:lnTo>
                    <a:pt x="145524" y="275042"/>
                  </a:lnTo>
                  <a:close/>
                </a:path>
                <a:path w="178434" h="304165">
                  <a:moveTo>
                    <a:pt x="177858" y="298681"/>
                  </a:moveTo>
                  <a:lnTo>
                    <a:pt x="150091" y="298681"/>
                  </a:lnTo>
                  <a:lnTo>
                    <a:pt x="146714" y="274666"/>
                  </a:lnTo>
                  <a:lnTo>
                    <a:pt x="177858" y="274666"/>
                  </a:lnTo>
                  <a:lnTo>
                    <a:pt x="177858" y="298681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85261" y="8532271"/>
              <a:ext cx="159471" cy="21387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09647" y="8532271"/>
              <a:ext cx="111817" cy="20900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663204" y="8432469"/>
              <a:ext cx="12165965" cy="786765"/>
            </a:xfrm>
            <a:custGeom>
              <a:avLst/>
              <a:gdLst/>
              <a:ahLst/>
              <a:cxnLst/>
              <a:rect l="l" t="t" r="r" b="b"/>
              <a:pathLst>
                <a:path w="12165965" h="786765">
                  <a:moveTo>
                    <a:pt x="170345" y="485089"/>
                  </a:moveTo>
                  <a:lnTo>
                    <a:pt x="18389" y="485089"/>
                  </a:lnTo>
                  <a:lnTo>
                    <a:pt x="18389" y="510222"/>
                  </a:lnTo>
                  <a:lnTo>
                    <a:pt x="139585" y="510222"/>
                  </a:lnTo>
                  <a:lnTo>
                    <a:pt x="138315" y="525500"/>
                  </a:lnTo>
                  <a:lnTo>
                    <a:pt x="136207" y="540385"/>
                  </a:lnTo>
                  <a:lnTo>
                    <a:pt x="133248" y="554913"/>
                  </a:lnTo>
                  <a:lnTo>
                    <a:pt x="129451" y="569137"/>
                  </a:lnTo>
                  <a:lnTo>
                    <a:pt x="1498" y="577761"/>
                  </a:lnTo>
                  <a:lnTo>
                    <a:pt x="6756" y="604786"/>
                  </a:lnTo>
                  <a:lnTo>
                    <a:pt x="120065" y="593902"/>
                  </a:lnTo>
                  <a:lnTo>
                    <a:pt x="101358" y="626389"/>
                  </a:lnTo>
                  <a:lnTo>
                    <a:pt x="75653" y="656285"/>
                  </a:lnTo>
                  <a:lnTo>
                    <a:pt x="42138" y="683501"/>
                  </a:lnTo>
                  <a:lnTo>
                    <a:pt x="0" y="707974"/>
                  </a:lnTo>
                  <a:lnTo>
                    <a:pt x="16878" y="731608"/>
                  </a:lnTo>
                  <a:lnTo>
                    <a:pt x="70078" y="699274"/>
                  </a:lnTo>
                  <a:lnTo>
                    <a:pt x="110197" y="662686"/>
                  </a:lnTo>
                  <a:lnTo>
                    <a:pt x="138785" y="622414"/>
                  </a:lnTo>
                  <a:lnTo>
                    <a:pt x="150964" y="593902"/>
                  </a:lnTo>
                  <a:lnTo>
                    <a:pt x="157327" y="579018"/>
                  </a:lnTo>
                  <a:lnTo>
                    <a:pt x="167347" y="533044"/>
                  </a:lnTo>
                  <a:lnTo>
                    <a:pt x="170345" y="485089"/>
                  </a:lnTo>
                  <a:close/>
                </a:path>
                <a:path w="12165965" h="786765">
                  <a:moveTo>
                    <a:pt x="309930" y="586765"/>
                  </a:moveTo>
                  <a:lnTo>
                    <a:pt x="255905" y="586765"/>
                  </a:lnTo>
                  <a:lnTo>
                    <a:pt x="255905" y="450189"/>
                  </a:lnTo>
                  <a:lnTo>
                    <a:pt x="225132" y="450189"/>
                  </a:lnTo>
                  <a:lnTo>
                    <a:pt x="225132" y="786765"/>
                  </a:lnTo>
                  <a:lnTo>
                    <a:pt x="255905" y="786765"/>
                  </a:lnTo>
                  <a:lnTo>
                    <a:pt x="255905" y="612279"/>
                  </a:lnTo>
                  <a:lnTo>
                    <a:pt x="309930" y="612279"/>
                  </a:lnTo>
                  <a:lnTo>
                    <a:pt x="309930" y="586765"/>
                  </a:lnTo>
                  <a:close/>
                </a:path>
                <a:path w="12165965" h="786765">
                  <a:moveTo>
                    <a:pt x="515556" y="485089"/>
                  </a:moveTo>
                  <a:lnTo>
                    <a:pt x="363588" y="485089"/>
                  </a:lnTo>
                  <a:lnTo>
                    <a:pt x="363588" y="510222"/>
                  </a:lnTo>
                  <a:lnTo>
                    <a:pt x="484797" y="510222"/>
                  </a:lnTo>
                  <a:lnTo>
                    <a:pt x="483527" y="525500"/>
                  </a:lnTo>
                  <a:lnTo>
                    <a:pt x="481418" y="540385"/>
                  </a:lnTo>
                  <a:lnTo>
                    <a:pt x="478459" y="554913"/>
                  </a:lnTo>
                  <a:lnTo>
                    <a:pt x="474662" y="569137"/>
                  </a:lnTo>
                  <a:lnTo>
                    <a:pt x="346710" y="577761"/>
                  </a:lnTo>
                  <a:lnTo>
                    <a:pt x="351955" y="604786"/>
                  </a:lnTo>
                  <a:lnTo>
                    <a:pt x="465277" y="593902"/>
                  </a:lnTo>
                  <a:lnTo>
                    <a:pt x="446570" y="626389"/>
                  </a:lnTo>
                  <a:lnTo>
                    <a:pt x="420865" y="656285"/>
                  </a:lnTo>
                  <a:lnTo>
                    <a:pt x="387350" y="683501"/>
                  </a:lnTo>
                  <a:lnTo>
                    <a:pt x="345211" y="707974"/>
                  </a:lnTo>
                  <a:lnTo>
                    <a:pt x="362089" y="731608"/>
                  </a:lnTo>
                  <a:lnTo>
                    <a:pt x="415277" y="699274"/>
                  </a:lnTo>
                  <a:lnTo>
                    <a:pt x="455409" y="662686"/>
                  </a:lnTo>
                  <a:lnTo>
                    <a:pt x="483997" y="622414"/>
                  </a:lnTo>
                  <a:lnTo>
                    <a:pt x="496176" y="593902"/>
                  </a:lnTo>
                  <a:lnTo>
                    <a:pt x="502539" y="579018"/>
                  </a:lnTo>
                  <a:lnTo>
                    <a:pt x="512559" y="533044"/>
                  </a:lnTo>
                  <a:lnTo>
                    <a:pt x="515556" y="485089"/>
                  </a:lnTo>
                  <a:close/>
                </a:path>
                <a:path w="12165965" h="786765">
                  <a:moveTo>
                    <a:pt x="655142" y="586765"/>
                  </a:moveTo>
                  <a:lnTo>
                    <a:pt x="601116" y="586765"/>
                  </a:lnTo>
                  <a:lnTo>
                    <a:pt x="601116" y="450189"/>
                  </a:lnTo>
                  <a:lnTo>
                    <a:pt x="570344" y="450189"/>
                  </a:lnTo>
                  <a:lnTo>
                    <a:pt x="570344" y="786765"/>
                  </a:lnTo>
                  <a:lnTo>
                    <a:pt x="601116" y="786765"/>
                  </a:lnTo>
                  <a:lnTo>
                    <a:pt x="601116" y="612279"/>
                  </a:lnTo>
                  <a:lnTo>
                    <a:pt x="655142" y="612279"/>
                  </a:lnTo>
                  <a:lnTo>
                    <a:pt x="655142" y="586765"/>
                  </a:lnTo>
                  <a:close/>
                </a:path>
                <a:path w="12165965" h="786765">
                  <a:moveTo>
                    <a:pt x="992847" y="718096"/>
                  </a:moveTo>
                  <a:lnTo>
                    <a:pt x="855141" y="718096"/>
                  </a:lnTo>
                  <a:lnTo>
                    <a:pt x="855141" y="647928"/>
                  </a:lnTo>
                  <a:lnTo>
                    <a:pt x="898232" y="639343"/>
                  </a:lnTo>
                  <a:lnTo>
                    <a:pt x="926033" y="624293"/>
                  </a:lnTo>
                  <a:lnTo>
                    <a:pt x="931926" y="621106"/>
                  </a:lnTo>
                  <a:lnTo>
                    <a:pt x="953871" y="594423"/>
                  </a:lnTo>
                  <a:lnTo>
                    <a:pt x="961707" y="560501"/>
                  </a:lnTo>
                  <a:lnTo>
                    <a:pt x="952627" y="524090"/>
                  </a:lnTo>
                  <a:lnTo>
                    <a:pt x="932434" y="501904"/>
                  </a:lnTo>
                  <a:lnTo>
                    <a:pt x="932434" y="560501"/>
                  </a:lnTo>
                  <a:lnTo>
                    <a:pt x="925499" y="586778"/>
                  </a:lnTo>
                  <a:lnTo>
                    <a:pt x="906221" y="606894"/>
                  </a:lnTo>
                  <a:lnTo>
                    <a:pt x="876871" y="619760"/>
                  </a:lnTo>
                  <a:lnTo>
                    <a:pt x="839762" y="624293"/>
                  </a:lnTo>
                  <a:lnTo>
                    <a:pt x="802576" y="619760"/>
                  </a:lnTo>
                  <a:lnTo>
                    <a:pt x="773112" y="606894"/>
                  </a:lnTo>
                  <a:lnTo>
                    <a:pt x="753694" y="586778"/>
                  </a:lnTo>
                  <a:lnTo>
                    <a:pt x="746696" y="560501"/>
                  </a:lnTo>
                  <a:lnTo>
                    <a:pt x="753694" y="534238"/>
                  </a:lnTo>
                  <a:lnTo>
                    <a:pt x="773112" y="514121"/>
                  </a:lnTo>
                  <a:lnTo>
                    <a:pt x="802576" y="501243"/>
                  </a:lnTo>
                  <a:lnTo>
                    <a:pt x="839762" y="496709"/>
                  </a:lnTo>
                  <a:lnTo>
                    <a:pt x="876871" y="501243"/>
                  </a:lnTo>
                  <a:lnTo>
                    <a:pt x="906221" y="514121"/>
                  </a:lnTo>
                  <a:lnTo>
                    <a:pt x="925499" y="534238"/>
                  </a:lnTo>
                  <a:lnTo>
                    <a:pt x="932434" y="560501"/>
                  </a:lnTo>
                  <a:lnTo>
                    <a:pt x="932434" y="501904"/>
                  </a:lnTo>
                  <a:lnTo>
                    <a:pt x="927709" y="496709"/>
                  </a:lnTo>
                  <a:lnTo>
                    <a:pt x="927328" y="496290"/>
                  </a:lnTo>
                  <a:lnTo>
                    <a:pt x="888733" y="478561"/>
                  </a:lnTo>
                  <a:lnTo>
                    <a:pt x="839762" y="472325"/>
                  </a:lnTo>
                  <a:lnTo>
                    <a:pt x="790511" y="478561"/>
                  </a:lnTo>
                  <a:lnTo>
                    <a:pt x="751674" y="496290"/>
                  </a:lnTo>
                  <a:lnTo>
                    <a:pt x="726198" y="524090"/>
                  </a:lnTo>
                  <a:lnTo>
                    <a:pt x="717054" y="560501"/>
                  </a:lnTo>
                  <a:lnTo>
                    <a:pt x="724954" y="594423"/>
                  </a:lnTo>
                  <a:lnTo>
                    <a:pt x="747026" y="621106"/>
                  </a:lnTo>
                  <a:lnTo>
                    <a:pt x="780846" y="639343"/>
                  </a:lnTo>
                  <a:lnTo>
                    <a:pt x="824001" y="647928"/>
                  </a:lnTo>
                  <a:lnTo>
                    <a:pt x="824001" y="718096"/>
                  </a:lnTo>
                  <a:lnTo>
                    <a:pt x="687044" y="718096"/>
                  </a:lnTo>
                  <a:lnTo>
                    <a:pt x="687044" y="743610"/>
                  </a:lnTo>
                  <a:lnTo>
                    <a:pt x="992847" y="743610"/>
                  </a:lnTo>
                  <a:lnTo>
                    <a:pt x="992847" y="718096"/>
                  </a:lnTo>
                  <a:close/>
                </a:path>
                <a:path w="12165965" h="786765">
                  <a:moveTo>
                    <a:pt x="1177467" y="498221"/>
                  </a:moveTo>
                  <a:lnTo>
                    <a:pt x="1148943" y="498221"/>
                  </a:lnTo>
                  <a:lnTo>
                    <a:pt x="1148943" y="591642"/>
                  </a:lnTo>
                  <a:lnTo>
                    <a:pt x="1177467" y="591642"/>
                  </a:lnTo>
                  <a:lnTo>
                    <a:pt x="1177467" y="498221"/>
                  </a:lnTo>
                  <a:close/>
                </a:path>
                <a:path w="12165965" h="786765">
                  <a:moveTo>
                    <a:pt x="1177467" y="473925"/>
                  </a:moveTo>
                  <a:lnTo>
                    <a:pt x="1047635" y="473925"/>
                  </a:lnTo>
                  <a:lnTo>
                    <a:pt x="1047635" y="498055"/>
                  </a:lnTo>
                  <a:lnTo>
                    <a:pt x="1047635" y="592035"/>
                  </a:lnTo>
                  <a:lnTo>
                    <a:pt x="1047635" y="616165"/>
                  </a:lnTo>
                  <a:lnTo>
                    <a:pt x="1177467" y="616165"/>
                  </a:lnTo>
                  <a:lnTo>
                    <a:pt x="1177467" y="592035"/>
                  </a:lnTo>
                  <a:lnTo>
                    <a:pt x="1076528" y="592035"/>
                  </a:lnTo>
                  <a:lnTo>
                    <a:pt x="1076528" y="498055"/>
                  </a:lnTo>
                  <a:lnTo>
                    <a:pt x="1177467" y="498055"/>
                  </a:lnTo>
                  <a:lnTo>
                    <a:pt x="1177467" y="473925"/>
                  </a:lnTo>
                  <a:close/>
                </a:path>
                <a:path w="12165965" h="786765">
                  <a:moveTo>
                    <a:pt x="1316672" y="689825"/>
                  </a:moveTo>
                  <a:lnTo>
                    <a:pt x="1126426" y="689825"/>
                  </a:lnTo>
                  <a:lnTo>
                    <a:pt x="1126426" y="649185"/>
                  </a:lnTo>
                  <a:lnTo>
                    <a:pt x="1095667" y="649185"/>
                  </a:lnTo>
                  <a:lnTo>
                    <a:pt x="1095667" y="689825"/>
                  </a:lnTo>
                  <a:lnTo>
                    <a:pt x="1095667" y="713955"/>
                  </a:lnTo>
                  <a:lnTo>
                    <a:pt x="1095667" y="757135"/>
                  </a:lnTo>
                  <a:lnTo>
                    <a:pt x="1095667" y="782535"/>
                  </a:lnTo>
                  <a:lnTo>
                    <a:pt x="1316672" y="782535"/>
                  </a:lnTo>
                  <a:lnTo>
                    <a:pt x="1316672" y="757135"/>
                  </a:lnTo>
                  <a:lnTo>
                    <a:pt x="1126426" y="757135"/>
                  </a:lnTo>
                  <a:lnTo>
                    <a:pt x="1126426" y="713955"/>
                  </a:lnTo>
                  <a:lnTo>
                    <a:pt x="1286281" y="713955"/>
                  </a:lnTo>
                  <a:lnTo>
                    <a:pt x="1286281" y="757123"/>
                  </a:lnTo>
                  <a:lnTo>
                    <a:pt x="1316672" y="757123"/>
                  </a:lnTo>
                  <a:lnTo>
                    <a:pt x="1316672" y="713955"/>
                  </a:lnTo>
                  <a:lnTo>
                    <a:pt x="1316672" y="713600"/>
                  </a:lnTo>
                  <a:lnTo>
                    <a:pt x="1316672" y="689825"/>
                  </a:lnTo>
                  <a:close/>
                </a:path>
                <a:path w="12165965" h="786765">
                  <a:moveTo>
                    <a:pt x="1316672" y="648677"/>
                  </a:moveTo>
                  <a:lnTo>
                    <a:pt x="1286281" y="648677"/>
                  </a:lnTo>
                  <a:lnTo>
                    <a:pt x="1286281" y="689203"/>
                  </a:lnTo>
                  <a:lnTo>
                    <a:pt x="1316672" y="689203"/>
                  </a:lnTo>
                  <a:lnTo>
                    <a:pt x="1316672" y="648677"/>
                  </a:lnTo>
                  <a:close/>
                </a:path>
                <a:path w="12165965" h="786765">
                  <a:moveTo>
                    <a:pt x="1316672" y="552996"/>
                  </a:moveTo>
                  <a:lnTo>
                    <a:pt x="1287030" y="552996"/>
                  </a:lnTo>
                  <a:lnTo>
                    <a:pt x="1287030" y="633679"/>
                  </a:lnTo>
                  <a:lnTo>
                    <a:pt x="1316672" y="633679"/>
                  </a:lnTo>
                  <a:lnTo>
                    <a:pt x="1316672" y="552996"/>
                  </a:lnTo>
                  <a:close/>
                </a:path>
                <a:path w="12165965" h="786765">
                  <a:moveTo>
                    <a:pt x="1316672" y="450557"/>
                  </a:moveTo>
                  <a:lnTo>
                    <a:pt x="1287030" y="450557"/>
                  </a:lnTo>
                  <a:lnTo>
                    <a:pt x="1287030" y="527265"/>
                  </a:lnTo>
                  <a:lnTo>
                    <a:pt x="1244257" y="527265"/>
                  </a:lnTo>
                  <a:lnTo>
                    <a:pt x="1244257" y="457415"/>
                  </a:lnTo>
                  <a:lnTo>
                    <a:pt x="1214983" y="457415"/>
                  </a:lnTo>
                  <a:lnTo>
                    <a:pt x="1214983" y="527265"/>
                  </a:lnTo>
                  <a:lnTo>
                    <a:pt x="1214983" y="552665"/>
                  </a:lnTo>
                  <a:lnTo>
                    <a:pt x="1214983" y="631405"/>
                  </a:lnTo>
                  <a:lnTo>
                    <a:pt x="1244257" y="631405"/>
                  </a:lnTo>
                  <a:lnTo>
                    <a:pt x="1244257" y="552665"/>
                  </a:lnTo>
                  <a:lnTo>
                    <a:pt x="1316672" y="552665"/>
                  </a:lnTo>
                  <a:lnTo>
                    <a:pt x="1316672" y="527481"/>
                  </a:lnTo>
                  <a:lnTo>
                    <a:pt x="1316672" y="527265"/>
                  </a:lnTo>
                  <a:lnTo>
                    <a:pt x="1316672" y="450557"/>
                  </a:lnTo>
                  <a:close/>
                </a:path>
                <a:path w="12165965" h="786765">
                  <a:moveTo>
                    <a:pt x="1689112" y="759002"/>
                  </a:moveTo>
                  <a:lnTo>
                    <a:pt x="1660563" y="674954"/>
                  </a:lnTo>
                  <a:lnTo>
                    <a:pt x="1651127" y="647179"/>
                  </a:lnTo>
                  <a:lnTo>
                    <a:pt x="1617446" y="548043"/>
                  </a:lnTo>
                  <a:lnTo>
                    <a:pt x="1617446" y="647179"/>
                  </a:lnTo>
                  <a:lnTo>
                    <a:pt x="1534147" y="647179"/>
                  </a:lnTo>
                  <a:lnTo>
                    <a:pt x="1547647" y="605155"/>
                  </a:lnTo>
                  <a:lnTo>
                    <a:pt x="1561769" y="559054"/>
                  </a:lnTo>
                  <a:lnTo>
                    <a:pt x="1575041" y="512102"/>
                  </a:lnTo>
                  <a:lnTo>
                    <a:pt x="1576539" y="512102"/>
                  </a:lnTo>
                  <a:lnTo>
                    <a:pt x="1583258" y="535711"/>
                  </a:lnTo>
                  <a:lnTo>
                    <a:pt x="1590001" y="558914"/>
                  </a:lnTo>
                  <a:lnTo>
                    <a:pt x="1596961" y="581964"/>
                  </a:lnTo>
                  <a:lnTo>
                    <a:pt x="1604314" y="605155"/>
                  </a:lnTo>
                  <a:lnTo>
                    <a:pt x="1617446" y="647179"/>
                  </a:lnTo>
                  <a:lnTo>
                    <a:pt x="1617446" y="548043"/>
                  </a:lnTo>
                  <a:lnTo>
                    <a:pt x="1605241" y="512102"/>
                  </a:lnTo>
                  <a:lnTo>
                    <a:pt x="1595678" y="483958"/>
                  </a:lnTo>
                  <a:lnTo>
                    <a:pt x="1557032" y="483958"/>
                  </a:lnTo>
                  <a:lnTo>
                    <a:pt x="1463598" y="759002"/>
                  </a:lnTo>
                  <a:lnTo>
                    <a:pt x="1498866" y="759002"/>
                  </a:lnTo>
                  <a:lnTo>
                    <a:pt x="1525511" y="674954"/>
                  </a:lnTo>
                  <a:lnTo>
                    <a:pt x="1626069" y="674954"/>
                  </a:lnTo>
                  <a:lnTo>
                    <a:pt x="1652346" y="759002"/>
                  </a:lnTo>
                  <a:lnTo>
                    <a:pt x="1689112" y="759002"/>
                  </a:lnTo>
                  <a:close/>
                </a:path>
                <a:path w="12165965" h="786765">
                  <a:moveTo>
                    <a:pt x="1909368" y="564629"/>
                  </a:moveTo>
                  <a:lnTo>
                    <a:pt x="1901952" y="526694"/>
                  </a:lnTo>
                  <a:lnTo>
                    <a:pt x="1889671" y="512102"/>
                  </a:lnTo>
                  <a:lnTo>
                    <a:pt x="1880997" y="501777"/>
                  </a:lnTo>
                  <a:lnTo>
                    <a:pt x="1874850" y="499211"/>
                  </a:lnTo>
                  <a:lnTo>
                    <a:pt x="1874850" y="564629"/>
                  </a:lnTo>
                  <a:lnTo>
                    <a:pt x="1870519" y="590169"/>
                  </a:lnTo>
                  <a:lnTo>
                    <a:pt x="1857349" y="607923"/>
                  </a:lnTo>
                  <a:lnTo>
                    <a:pt x="1835111" y="618299"/>
                  </a:lnTo>
                  <a:lnTo>
                    <a:pt x="1803552" y="621665"/>
                  </a:lnTo>
                  <a:lnTo>
                    <a:pt x="1762658" y="621665"/>
                  </a:lnTo>
                  <a:lnTo>
                    <a:pt x="1762658" y="512102"/>
                  </a:lnTo>
                  <a:lnTo>
                    <a:pt x="1802053" y="512102"/>
                  </a:lnTo>
                  <a:lnTo>
                    <a:pt x="1833854" y="514718"/>
                  </a:lnTo>
                  <a:lnTo>
                    <a:pt x="1856600" y="523455"/>
                  </a:lnTo>
                  <a:lnTo>
                    <a:pt x="1870278" y="539648"/>
                  </a:lnTo>
                  <a:lnTo>
                    <a:pt x="1874850" y="564629"/>
                  </a:lnTo>
                  <a:lnTo>
                    <a:pt x="1874850" y="499211"/>
                  </a:lnTo>
                  <a:lnTo>
                    <a:pt x="1848421" y="488124"/>
                  </a:lnTo>
                  <a:lnTo>
                    <a:pt x="1806181" y="483958"/>
                  </a:lnTo>
                  <a:lnTo>
                    <a:pt x="1727758" y="483958"/>
                  </a:lnTo>
                  <a:lnTo>
                    <a:pt x="1727758" y="759002"/>
                  </a:lnTo>
                  <a:lnTo>
                    <a:pt x="1762658" y="759002"/>
                  </a:lnTo>
                  <a:lnTo>
                    <a:pt x="1762658" y="649808"/>
                  </a:lnTo>
                  <a:lnTo>
                    <a:pt x="1808060" y="649808"/>
                  </a:lnTo>
                  <a:lnTo>
                    <a:pt x="1849221" y="644677"/>
                  </a:lnTo>
                  <a:lnTo>
                    <a:pt x="1881225" y="629031"/>
                  </a:lnTo>
                  <a:lnTo>
                    <a:pt x="1886978" y="621665"/>
                  </a:lnTo>
                  <a:lnTo>
                    <a:pt x="1901990" y="602475"/>
                  </a:lnTo>
                  <a:lnTo>
                    <a:pt x="1909368" y="564629"/>
                  </a:lnTo>
                  <a:close/>
                </a:path>
                <a:path w="12165965" h="786765">
                  <a:moveTo>
                    <a:pt x="1999805" y="483958"/>
                  </a:moveTo>
                  <a:lnTo>
                    <a:pt x="1964905" y="483958"/>
                  </a:lnTo>
                  <a:lnTo>
                    <a:pt x="1964905" y="759002"/>
                  </a:lnTo>
                  <a:lnTo>
                    <a:pt x="1999805" y="759002"/>
                  </a:lnTo>
                  <a:lnTo>
                    <a:pt x="1999805" y="483958"/>
                  </a:lnTo>
                  <a:close/>
                </a:path>
                <a:path w="12165965" h="786765">
                  <a:moveTo>
                    <a:pt x="2324747" y="475195"/>
                  </a:moveTo>
                  <a:lnTo>
                    <a:pt x="2094357" y="475195"/>
                  </a:lnTo>
                  <a:lnTo>
                    <a:pt x="2094357" y="500595"/>
                  </a:lnTo>
                  <a:lnTo>
                    <a:pt x="2294725" y="500595"/>
                  </a:lnTo>
                  <a:lnTo>
                    <a:pt x="2294725" y="552665"/>
                  </a:lnTo>
                  <a:lnTo>
                    <a:pt x="2095106" y="552665"/>
                  </a:lnTo>
                  <a:lnTo>
                    <a:pt x="2095106" y="576795"/>
                  </a:lnTo>
                  <a:lnTo>
                    <a:pt x="2324747" y="576795"/>
                  </a:lnTo>
                  <a:lnTo>
                    <a:pt x="2324747" y="552665"/>
                  </a:lnTo>
                  <a:lnTo>
                    <a:pt x="2324747" y="500595"/>
                  </a:lnTo>
                  <a:lnTo>
                    <a:pt x="2324747" y="475195"/>
                  </a:lnTo>
                  <a:close/>
                </a:path>
                <a:path w="12165965" h="786765">
                  <a:moveTo>
                    <a:pt x="5588736" y="308813"/>
                  </a:moveTo>
                  <a:lnTo>
                    <a:pt x="5560187" y="224764"/>
                  </a:lnTo>
                  <a:lnTo>
                    <a:pt x="5550763" y="196989"/>
                  </a:lnTo>
                  <a:lnTo>
                    <a:pt x="5517070" y="97840"/>
                  </a:lnTo>
                  <a:lnTo>
                    <a:pt x="5517070" y="196989"/>
                  </a:lnTo>
                  <a:lnTo>
                    <a:pt x="5433771" y="196989"/>
                  </a:lnTo>
                  <a:lnTo>
                    <a:pt x="5447284" y="154965"/>
                  </a:lnTo>
                  <a:lnTo>
                    <a:pt x="5454459" y="131826"/>
                  </a:lnTo>
                  <a:lnTo>
                    <a:pt x="5461393" y="108864"/>
                  </a:lnTo>
                  <a:lnTo>
                    <a:pt x="5468124" y="85686"/>
                  </a:lnTo>
                  <a:lnTo>
                    <a:pt x="5474678" y="61912"/>
                  </a:lnTo>
                  <a:lnTo>
                    <a:pt x="5476176" y="61912"/>
                  </a:lnTo>
                  <a:lnTo>
                    <a:pt x="5482882" y="85521"/>
                  </a:lnTo>
                  <a:lnTo>
                    <a:pt x="5489638" y="108724"/>
                  </a:lnTo>
                  <a:lnTo>
                    <a:pt x="5496598" y="131775"/>
                  </a:lnTo>
                  <a:lnTo>
                    <a:pt x="5503938" y="154965"/>
                  </a:lnTo>
                  <a:lnTo>
                    <a:pt x="5517070" y="196989"/>
                  </a:lnTo>
                  <a:lnTo>
                    <a:pt x="5517070" y="97840"/>
                  </a:lnTo>
                  <a:lnTo>
                    <a:pt x="5504866" y="61912"/>
                  </a:lnTo>
                  <a:lnTo>
                    <a:pt x="5495315" y="33769"/>
                  </a:lnTo>
                  <a:lnTo>
                    <a:pt x="5456656" y="33769"/>
                  </a:lnTo>
                  <a:lnTo>
                    <a:pt x="5363235" y="308813"/>
                  </a:lnTo>
                  <a:lnTo>
                    <a:pt x="5398503" y="308813"/>
                  </a:lnTo>
                  <a:lnTo>
                    <a:pt x="5425148" y="224764"/>
                  </a:lnTo>
                  <a:lnTo>
                    <a:pt x="5525706" y="224764"/>
                  </a:lnTo>
                  <a:lnTo>
                    <a:pt x="5551970" y="308813"/>
                  </a:lnTo>
                  <a:lnTo>
                    <a:pt x="5588736" y="308813"/>
                  </a:lnTo>
                  <a:close/>
                </a:path>
                <a:path w="12165965" h="786765">
                  <a:moveTo>
                    <a:pt x="5809005" y="114439"/>
                  </a:moveTo>
                  <a:lnTo>
                    <a:pt x="5801588" y="76504"/>
                  </a:lnTo>
                  <a:lnTo>
                    <a:pt x="5789307" y="61912"/>
                  </a:lnTo>
                  <a:lnTo>
                    <a:pt x="5780621" y="51587"/>
                  </a:lnTo>
                  <a:lnTo>
                    <a:pt x="5774487" y="49022"/>
                  </a:lnTo>
                  <a:lnTo>
                    <a:pt x="5774487" y="114439"/>
                  </a:lnTo>
                  <a:lnTo>
                    <a:pt x="5770143" y="139979"/>
                  </a:lnTo>
                  <a:lnTo>
                    <a:pt x="5756986" y="157734"/>
                  </a:lnTo>
                  <a:lnTo>
                    <a:pt x="5734748" y="168109"/>
                  </a:lnTo>
                  <a:lnTo>
                    <a:pt x="5703189" y="171475"/>
                  </a:lnTo>
                  <a:lnTo>
                    <a:pt x="5662282" y="171475"/>
                  </a:lnTo>
                  <a:lnTo>
                    <a:pt x="5662282" y="61912"/>
                  </a:lnTo>
                  <a:lnTo>
                    <a:pt x="5701690" y="61912"/>
                  </a:lnTo>
                  <a:lnTo>
                    <a:pt x="5733478" y="64528"/>
                  </a:lnTo>
                  <a:lnTo>
                    <a:pt x="5756237" y="73266"/>
                  </a:lnTo>
                  <a:lnTo>
                    <a:pt x="5769915" y="89458"/>
                  </a:lnTo>
                  <a:lnTo>
                    <a:pt x="5774487" y="114439"/>
                  </a:lnTo>
                  <a:lnTo>
                    <a:pt x="5774487" y="49022"/>
                  </a:lnTo>
                  <a:lnTo>
                    <a:pt x="5748058" y="37934"/>
                  </a:lnTo>
                  <a:lnTo>
                    <a:pt x="5705818" y="33769"/>
                  </a:lnTo>
                  <a:lnTo>
                    <a:pt x="5627395" y="33769"/>
                  </a:lnTo>
                  <a:lnTo>
                    <a:pt x="5627395" y="308813"/>
                  </a:lnTo>
                  <a:lnTo>
                    <a:pt x="5662282" y="308813"/>
                  </a:lnTo>
                  <a:lnTo>
                    <a:pt x="5662282" y="199618"/>
                  </a:lnTo>
                  <a:lnTo>
                    <a:pt x="5707685" y="199618"/>
                  </a:lnTo>
                  <a:lnTo>
                    <a:pt x="5748845" y="194487"/>
                  </a:lnTo>
                  <a:lnTo>
                    <a:pt x="5780862" y="178841"/>
                  </a:lnTo>
                  <a:lnTo>
                    <a:pt x="5786615" y="171475"/>
                  </a:lnTo>
                  <a:lnTo>
                    <a:pt x="5801614" y="152285"/>
                  </a:lnTo>
                  <a:lnTo>
                    <a:pt x="5809005" y="114439"/>
                  </a:lnTo>
                  <a:close/>
                </a:path>
                <a:path w="12165965" h="786765">
                  <a:moveTo>
                    <a:pt x="5899429" y="33769"/>
                  </a:moveTo>
                  <a:lnTo>
                    <a:pt x="5864530" y="33769"/>
                  </a:lnTo>
                  <a:lnTo>
                    <a:pt x="5864530" y="308813"/>
                  </a:lnTo>
                  <a:lnTo>
                    <a:pt x="5899429" y="308813"/>
                  </a:lnTo>
                  <a:lnTo>
                    <a:pt x="5899429" y="33769"/>
                  </a:lnTo>
                  <a:close/>
                </a:path>
                <a:path w="12165965" h="786765">
                  <a:moveTo>
                    <a:pt x="6262281" y="269455"/>
                  </a:moveTo>
                  <a:lnTo>
                    <a:pt x="6124562" y="269455"/>
                  </a:lnTo>
                  <a:lnTo>
                    <a:pt x="6124562" y="205955"/>
                  </a:lnTo>
                  <a:lnTo>
                    <a:pt x="6232258" y="205955"/>
                  </a:lnTo>
                  <a:lnTo>
                    <a:pt x="6232258" y="181825"/>
                  </a:lnTo>
                  <a:lnTo>
                    <a:pt x="6025134" y="181825"/>
                  </a:lnTo>
                  <a:lnTo>
                    <a:pt x="6025134" y="127215"/>
                  </a:lnTo>
                  <a:lnTo>
                    <a:pt x="6224384" y="127215"/>
                  </a:lnTo>
                  <a:lnTo>
                    <a:pt x="6224384" y="101815"/>
                  </a:lnTo>
                  <a:lnTo>
                    <a:pt x="6224384" y="49745"/>
                  </a:lnTo>
                  <a:lnTo>
                    <a:pt x="6224384" y="24345"/>
                  </a:lnTo>
                  <a:lnTo>
                    <a:pt x="5993993" y="24345"/>
                  </a:lnTo>
                  <a:lnTo>
                    <a:pt x="5993993" y="49745"/>
                  </a:lnTo>
                  <a:lnTo>
                    <a:pt x="6194361" y="49745"/>
                  </a:lnTo>
                  <a:lnTo>
                    <a:pt x="6194361" y="101815"/>
                  </a:lnTo>
                  <a:lnTo>
                    <a:pt x="5994743" y="101815"/>
                  </a:lnTo>
                  <a:lnTo>
                    <a:pt x="5994743" y="127215"/>
                  </a:lnTo>
                  <a:lnTo>
                    <a:pt x="5994743" y="181825"/>
                  </a:lnTo>
                  <a:lnTo>
                    <a:pt x="5994743" y="205955"/>
                  </a:lnTo>
                  <a:lnTo>
                    <a:pt x="6093422" y="205955"/>
                  </a:lnTo>
                  <a:lnTo>
                    <a:pt x="6093422" y="269455"/>
                  </a:lnTo>
                  <a:lnTo>
                    <a:pt x="5956465" y="269455"/>
                  </a:lnTo>
                  <a:lnTo>
                    <a:pt x="5956465" y="294855"/>
                  </a:lnTo>
                  <a:lnTo>
                    <a:pt x="6262281" y="294855"/>
                  </a:lnTo>
                  <a:lnTo>
                    <a:pt x="6262281" y="269455"/>
                  </a:lnTo>
                  <a:close/>
                </a:path>
                <a:path w="12165965" h="786765">
                  <a:moveTo>
                    <a:pt x="6674523" y="28155"/>
                  </a:moveTo>
                  <a:lnTo>
                    <a:pt x="6442634" y="28155"/>
                  </a:lnTo>
                  <a:lnTo>
                    <a:pt x="6442634" y="52285"/>
                  </a:lnTo>
                  <a:lnTo>
                    <a:pt x="6442634" y="161505"/>
                  </a:lnTo>
                  <a:lnTo>
                    <a:pt x="6442634" y="185635"/>
                  </a:lnTo>
                  <a:lnTo>
                    <a:pt x="6674523" y="185635"/>
                  </a:lnTo>
                  <a:lnTo>
                    <a:pt x="6674523" y="161721"/>
                  </a:lnTo>
                  <a:lnTo>
                    <a:pt x="6674523" y="161505"/>
                  </a:lnTo>
                  <a:lnTo>
                    <a:pt x="6674523" y="52527"/>
                  </a:lnTo>
                  <a:lnTo>
                    <a:pt x="6644500" y="52527"/>
                  </a:lnTo>
                  <a:lnTo>
                    <a:pt x="6644500" y="161505"/>
                  </a:lnTo>
                  <a:lnTo>
                    <a:pt x="6472275" y="161505"/>
                  </a:lnTo>
                  <a:lnTo>
                    <a:pt x="6472275" y="52285"/>
                  </a:lnTo>
                  <a:lnTo>
                    <a:pt x="6674523" y="52285"/>
                  </a:lnTo>
                  <a:lnTo>
                    <a:pt x="6674523" y="28155"/>
                  </a:lnTo>
                  <a:close/>
                </a:path>
                <a:path w="12165965" h="786765">
                  <a:moveTo>
                    <a:pt x="6711670" y="267906"/>
                  </a:moveTo>
                  <a:lnTo>
                    <a:pt x="6574333" y="267906"/>
                  </a:lnTo>
                  <a:lnTo>
                    <a:pt x="6574333" y="186105"/>
                  </a:lnTo>
                  <a:lnTo>
                    <a:pt x="6543192" y="186105"/>
                  </a:lnTo>
                  <a:lnTo>
                    <a:pt x="6543192" y="267906"/>
                  </a:lnTo>
                  <a:lnTo>
                    <a:pt x="6406604" y="267906"/>
                  </a:lnTo>
                  <a:lnTo>
                    <a:pt x="6406604" y="293420"/>
                  </a:lnTo>
                  <a:lnTo>
                    <a:pt x="6711670" y="293420"/>
                  </a:lnTo>
                  <a:lnTo>
                    <a:pt x="6711670" y="267906"/>
                  </a:lnTo>
                  <a:close/>
                </a:path>
                <a:path w="12165965" h="786765">
                  <a:moveTo>
                    <a:pt x="6935305" y="96431"/>
                  </a:moveTo>
                  <a:lnTo>
                    <a:pt x="6928701" y="64554"/>
                  </a:lnTo>
                  <a:lnTo>
                    <a:pt x="6913131" y="43522"/>
                  </a:lnTo>
                  <a:lnTo>
                    <a:pt x="6910349" y="39776"/>
                  </a:lnTo>
                  <a:lnTo>
                    <a:pt x="6905282" y="36868"/>
                  </a:lnTo>
                  <a:lnTo>
                    <a:pt x="6905282" y="96431"/>
                  </a:lnTo>
                  <a:lnTo>
                    <a:pt x="6900951" y="117830"/>
                  </a:lnTo>
                  <a:lnTo>
                    <a:pt x="6888874" y="134569"/>
                  </a:lnTo>
                  <a:lnTo>
                    <a:pt x="6870459" y="145453"/>
                  </a:lnTo>
                  <a:lnTo>
                    <a:pt x="6847129" y="149339"/>
                  </a:lnTo>
                  <a:lnTo>
                    <a:pt x="6824065" y="145453"/>
                  </a:lnTo>
                  <a:lnTo>
                    <a:pt x="6805892" y="134569"/>
                  </a:lnTo>
                  <a:lnTo>
                    <a:pt x="6793992" y="117830"/>
                  </a:lnTo>
                  <a:lnTo>
                    <a:pt x="6789712" y="96431"/>
                  </a:lnTo>
                  <a:lnTo>
                    <a:pt x="6793992" y="75184"/>
                  </a:lnTo>
                  <a:lnTo>
                    <a:pt x="6805892" y="58445"/>
                  </a:lnTo>
                  <a:lnTo>
                    <a:pt x="6824065" y="47459"/>
                  </a:lnTo>
                  <a:lnTo>
                    <a:pt x="6847129" y="43522"/>
                  </a:lnTo>
                  <a:lnTo>
                    <a:pt x="6870459" y="47459"/>
                  </a:lnTo>
                  <a:lnTo>
                    <a:pt x="6888874" y="58445"/>
                  </a:lnTo>
                  <a:lnTo>
                    <a:pt x="6900951" y="75184"/>
                  </a:lnTo>
                  <a:lnTo>
                    <a:pt x="6905282" y="96431"/>
                  </a:lnTo>
                  <a:lnTo>
                    <a:pt x="6905282" y="36868"/>
                  </a:lnTo>
                  <a:lnTo>
                    <a:pt x="6882435" y="23723"/>
                  </a:lnTo>
                  <a:lnTo>
                    <a:pt x="6847129" y="18008"/>
                  </a:lnTo>
                  <a:lnTo>
                    <a:pt x="6812089" y="23723"/>
                  </a:lnTo>
                  <a:lnTo>
                    <a:pt x="6784416" y="39776"/>
                  </a:lnTo>
                  <a:lnTo>
                    <a:pt x="6766230" y="64554"/>
                  </a:lnTo>
                  <a:lnTo>
                    <a:pt x="6759689" y="96431"/>
                  </a:lnTo>
                  <a:lnTo>
                    <a:pt x="6766230" y="128308"/>
                  </a:lnTo>
                  <a:lnTo>
                    <a:pt x="6784416" y="153085"/>
                  </a:lnTo>
                  <a:lnTo>
                    <a:pt x="6812089" y="169138"/>
                  </a:lnTo>
                  <a:lnTo>
                    <a:pt x="6847129" y="174853"/>
                  </a:lnTo>
                  <a:lnTo>
                    <a:pt x="6882435" y="169138"/>
                  </a:lnTo>
                  <a:lnTo>
                    <a:pt x="6910349" y="153085"/>
                  </a:lnTo>
                  <a:lnTo>
                    <a:pt x="6913131" y="149339"/>
                  </a:lnTo>
                  <a:lnTo>
                    <a:pt x="6928701" y="128308"/>
                  </a:lnTo>
                  <a:lnTo>
                    <a:pt x="6935305" y="96431"/>
                  </a:lnTo>
                  <a:close/>
                </a:path>
                <a:path w="12165965" h="786765">
                  <a:moveTo>
                    <a:pt x="7027989" y="210870"/>
                  </a:moveTo>
                  <a:lnTo>
                    <a:pt x="6997967" y="210870"/>
                  </a:lnTo>
                  <a:lnTo>
                    <a:pt x="6997967" y="235267"/>
                  </a:lnTo>
                  <a:lnTo>
                    <a:pt x="6997967" y="307314"/>
                  </a:lnTo>
                  <a:lnTo>
                    <a:pt x="6840372" y="307314"/>
                  </a:lnTo>
                  <a:lnTo>
                    <a:pt x="6840372" y="235267"/>
                  </a:lnTo>
                  <a:lnTo>
                    <a:pt x="6997967" y="235267"/>
                  </a:lnTo>
                  <a:lnTo>
                    <a:pt x="6997967" y="210870"/>
                  </a:lnTo>
                  <a:lnTo>
                    <a:pt x="6810349" y="210870"/>
                  </a:lnTo>
                  <a:lnTo>
                    <a:pt x="6810349" y="332079"/>
                  </a:lnTo>
                  <a:lnTo>
                    <a:pt x="7027989" y="332079"/>
                  </a:lnTo>
                  <a:lnTo>
                    <a:pt x="7027989" y="307314"/>
                  </a:lnTo>
                  <a:lnTo>
                    <a:pt x="7027989" y="235267"/>
                  </a:lnTo>
                  <a:lnTo>
                    <a:pt x="7027989" y="210870"/>
                  </a:lnTo>
                  <a:close/>
                </a:path>
                <a:path w="12165965" h="786765">
                  <a:moveTo>
                    <a:pt x="7027989" y="368"/>
                  </a:moveTo>
                  <a:lnTo>
                    <a:pt x="6997217" y="368"/>
                  </a:lnTo>
                  <a:lnTo>
                    <a:pt x="6997217" y="192862"/>
                  </a:lnTo>
                  <a:lnTo>
                    <a:pt x="7027989" y="192862"/>
                  </a:lnTo>
                  <a:lnTo>
                    <a:pt x="7027989" y="368"/>
                  </a:lnTo>
                  <a:close/>
                </a:path>
                <a:path w="12165965" h="786765">
                  <a:moveTo>
                    <a:pt x="7360196" y="238645"/>
                  </a:moveTo>
                  <a:lnTo>
                    <a:pt x="7358380" y="222504"/>
                  </a:lnTo>
                  <a:lnTo>
                    <a:pt x="7357199" y="212001"/>
                  </a:lnTo>
                  <a:lnTo>
                    <a:pt x="7327913" y="216916"/>
                  </a:lnTo>
                  <a:lnTo>
                    <a:pt x="7300201" y="220065"/>
                  </a:lnTo>
                  <a:lnTo>
                    <a:pt x="7273976" y="221818"/>
                  </a:lnTo>
                  <a:lnTo>
                    <a:pt x="7249122" y="222504"/>
                  </a:lnTo>
                  <a:lnTo>
                    <a:pt x="7249122" y="40894"/>
                  </a:lnTo>
                  <a:lnTo>
                    <a:pt x="7218362" y="40894"/>
                  </a:lnTo>
                  <a:lnTo>
                    <a:pt x="7218362" y="249148"/>
                  </a:lnTo>
                  <a:lnTo>
                    <a:pt x="7239749" y="249148"/>
                  </a:lnTo>
                  <a:lnTo>
                    <a:pt x="7267537" y="248716"/>
                  </a:lnTo>
                  <a:lnTo>
                    <a:pt x="7296594" y="247129"/>
                  </a:lnTo>
                  <a:lnTo>
                    <a:pt x="7327341" y="243928"/>
                  </a:lnTo>
                  <a:lnTo>
                    <a:pt x="7360196" y="238645"/>
                  </a:lnTo>
                  <a:close/>
                </a:path>
                <a:path w="12165965" h="786765">
                  <a:moveTo>
                    <a:pt x="7487399" y="0"/>
                  </a:moveTo>
                  <a:lnTo>
                    <a:pt x="7457757" y="0"/>
                  </a:lnTo>
                  <a:lnTo>
                    <a:pt x="7457757" y="136956"/>
                  </a:lnTo>
                  <a:lnTo>
                    <a:pt x="7410094" y="136956"/>
                  </a:lnTo>
                  <a:lnTo>
                    <a:pt x="7410094" y="7505"/>
                  </a:lnTo>
                  <a:lnTo>
                    <a:pt x="7381202" y="7505"/>
                  </a:lnTo>
                  <a:lnTo>
                    <a:pt x="7381202" y="319316"/>
                  </a:lnTo>
                  <a:lnTo>
                    <a:pt x="7410094" y="319316"/>
                  </a:lnTo>
                  <a:lnTo>
                    <a:pt x="7410094" y="162471"/>
                  </a:lnTo>
                  <a:lnTo>
                    <a:pt x="7457757" y="162471"/>
                  </a:lnTo>
                  <a:lnTo>
                    <a:pt x="7457757" y="336207"/>
                  </a:lnTo>
                  <a:lnTo>
                    <a:pt x="7487399" y="336207"/>
                  </a:lnTo>
                  <a:lnTo>
                    <a:pt x="7487399" y="162471"/>
                  </a:lnTo>
                  <a:lnTo>
                    <a:pt x="7487399" y="136956"/>
                  </a:lnTo>
                  <a:lnTo>
                    <a:pt x="7487399" y="0"/>
                  </a:lnTo>
                  <a:close/>
                </a:path>
                <a:path w="12165965" h="786765">
                  <a:moveTo>
                    <a:pt x="7766190" y="7505"/>
                  </a:moveTo>
                  <a:lnTo>
                    <a:pt x="7736929" y="7505"/>
                  </a:lnTo>
                  <a:lnTo>
                    <a:pt x="7736929" y="130949"/>
                  </a:lnTo>
                  <a:lnTo>
                    <a:pt x="7694523" y="130949"/>
                  </a:lnTo>
                  <a:lnTo>
                    <a:pt x="7687500" y="88138"/>
                  </a:lnTo>
                  <a:lnTo>
                    <a:pt x="7673073" y="56654"/>
                  </a:lnTo>
                  <a:lnTo>
                    <a:pt x="7672667" y="55765"/>
                  </a:lnTo>
                  <a:lnTo>
                    <a:pt x="7666761" y="50203"/>
                  </a:lnTo>
                  <a:lnTo>
                    <a:pt x="7666761" y="144830"/>
                  </a:lnTo>
                  <a:lnTo>
                    <a:pt x="7663650" y="182054"/>
                  </a:lnTo>
                  <a:lnTo>
                    <a:pt x="7654836" y="210172"/>
                  </a:lnTo>
                  <a:lnTo>
                    <a:pt x="7641107" y="227939"/>
                  </a:lnTo>
                  <a:lnTo>
                    <a:pt x="7623226" y="234137"/>
                  </a:lnTo>
                  <a:lnTo>
                    <a:pt x="7604976" y="227939"/>
                  </a:lnTo>
                  <a:lnTo>
                    <a:pt x="7591145" y="210172"/>
                  </a:lnTo>
                  <a:lnTo>
                    <a:pt x="7582382" y="182054"/>
                  </a:lnTo>
                  <a:lnTo>
                    <a:pt x="7579322" y="144830"/>
                  </a:lnTo>
                  <a:lnTo>
                    <a:pt x="7582382" y="108267"/>
                  </a:lnTo>
                  <a:lnTo>
                    <a:pt x="7591145" y="80479"/>
                  </a:lnTo>
                  <a:lnTo>
                    <a:pt x="7604976" y="62839"/>
                  </a:lnTo>
                  <a:lnTo>
                    <a:pt x="7623226" y="56654"/>
                  </a:lnTo>
                  <a:lnTo>
                    <a:pt x="7641107" y="62839"/>
                  </a:lnTo>
                  <a:lnTo>
                    <a:pt x="7654836" y="80479"/>
                  </a:lnTo>
                  <a:lnTo>
                    <a:pt x="7663650" y="108267"/>
                  </a:lnTo>
                  <a:lnTo>
                    <a:pt x="7666761" y="144830"/>
                  </a:lnTo>
                  <a:lnTo>
                    <a:pt x="7666761" y="50203"/>
                  </a:lnTo>
                  <a:lnTo>
                    <a:pt x="7650937" y="35280"/>
                  </a:lnTo>
                  <a:lnTo>
                    <a:pt x="7623226" y="28143"/>
                  </a:lnTo>
                  <a:lnTo>
                    <a:pt x="7593457" y="36296"/>
                  </a:lnTo>
                  <a:lnTo>
                    <a:pt x="7570749" y="59613"/>
                  </a:lnTo>
                  <a:lnTo>
                    <a:pt x="7556271" y="96367"/>
                  </a:lnTo>
                  <a:lnTo>
                    <a:pt x="7551191" y="144830"/>
                  </a:lnTo>
                  <a:lnTo>
                    <a:pt x="7556271" y="193954"/>
                  </a:lnTo>
                  <a:lnTo>
                    <a:pt x="7570749" y="231038"/>
                  </a:lnTo>
                  <a:lnTo>
                    <a:pt x="7593457" y="254482"/>
                  </a:lnTo>
                  <a:lnTo>
                    <a:pt x="7623226" y="262661"/>
                  </a:lnTo>
                  <a:lnTo>
                    <a:pt x="7651407" y="255295"/>
                  </a:lnTo>
                  <a:lnTo>
                    <a:pt x="7673365" y="234137"/>
                  </a:lnTo>
                  <a:lnTo>
                    <a:pt x="7688085" y="200609"/>
                  </a:lnTo>
                  <a:lnTo>
                    <a:pt x="7694523" y="156095"/>
                  </a:lnTo>
                  <a:lnTo>
                    <a:pt x="7736929" y="156095"/>
                  </a:lnTo>
                  <a:lnTo>
                    <a:pt x="7736929" y="320065"/>
                  </a:lnTo>
                  <a:lnTo>
                    <a:pt x="7766190" y="320065"/>
                  </a:lnTo>
                  <a:lnTo>
                    <a:pt x="7766190" y="156095"/>
                  </a:lnTo>
                  <a:lnTo>
                    <a:pt x="7766190" y="130949"/>
                  </a:lnTo>
                  <a:lnTo>
                    <a:pt x="7766190" y="7505"/>
                  </a:lnTo>
                  <a:close/>
                </a:path>
                <a:path w="12165965" h="786765">
                  <a:moveTo>
                    <a:pt x="7832979" y="0"/>
                  </a:moveTo>
                  <a:lnTo>
                    <a:pt x="7803718" y="0"/>
                  </a:lnTo>
                  <a:lnTo>
                    <a:pt x="7803718" y="336575"/>
                  </a:lnTo>
                  <a:lnTo>
                    <a:pt x="7832979" y="336575"/>
                  </a:lnTo>
                  <a:lnTo>
                    <a:pt x="7832979" y="0"/>
                  </a:lnTo>
                  <a:close/>
                </a:path>
                <a:path w="12165965" h="786765">
                  <a:moveTo>
                    <a:pt x="8097139" y="234886"/>
                  </a:moveTo>
                  <a:lnTo>
                    <a:pt x="8062963" y="210934"/>
                  </a:lnTo>
                  <a:lnTo>
                    <a:pt x="8035328" y="176301"/>
                  </a:lnTo>
                  <a:lnTo>
                    <a:pt x="8016837" y="134581"/>
                  </a:lnTo>
                  <a:lnTo>
                    <a:pt x="8010093" y="89306"/>
                  </a:lnTo>
                  <a:lnTo>
                    <a:pt x="8010093" y="28892"/>
                  </a:lnTo>
                  <a:lnTo>
                    <a:pt x="7979321" y="28892"/>
                  </a:lnTo>
                  <a:lnTo>
                    <a:pt x="7979321" y="89306"/>
                  </a:lnTo>
                  <a:lnTo>
                    <a:pt x="7972577" y="135839"/>
                  </a:lnTo>
                  <a:lnTo>
                    <a:pt x="7954086" y="179311"/>
                  </a:lnTo>
                  <a:lnTo>
                    <a:pt x="7926451" y="215671"/>
                  </a:lnTo>
                  <a:lnTo>
                    <a:pt x="7892262" y="240893"/>
                  </a:lnTo>
                  <a:lnTo>
                    <a:pt x="7911033" y="265277"/>
                  </a:lnTo>
                  <a:lnTo>
                    <a:pt x="7938033" y="246164"/>
                  </a:lnTo>
                  <a:lnTo>
                    <a:pt x="7961592" y="220116"/>
                  </a:lnTo>
                  <a:lnTo>
                    <a:pt x="7980781" y="188506"/>
                  </a:lnTo>
                  <a:lnTo>
                    <a:pt x="7994701" y="152717"/>
                  </a:lnTo>
                  <a:lnTo>
                    <a:pt x="8009001" y="186626"/>
                  </a:lnTo>
                  <a:lnTo>
                    <a:pt x="8028330" y="216547"/>
                  </a:lnTo>
                  <a:lnTo>
                    <a:pt x="8051952" y="241198"/>
                  </a:lnTo>
                  <a:lnTo>
                    <a:pt x="8079130" y="259283"/>
                  </a:lnTo>
                  <a:lnTo>
                    <a:pt x="8097139" y="234886"/>
                  </a:lnTo>
                  <a:close/>
                </a:path>
                <a:path w="12165965" h="786765">
                  <a:moveTo>
                    <a:pt x="8169567" y="0"/>
                  </a:moveTo>
                  <a:lnTo>
                    <a:pt x="8138795" y="0"/>
                  </a:lnTo>
                  <a:lnTo>
                    <a:pt x="8138795" y="114071"/>
                  </a:lnTo>
                  <a:lnTo>
                    <a:pt x="8060741" y="114071"/>
                  </a:lnTo>
                  <a:lnTo>
                    <a:pt x="8060741" y="139204"/>
                  </a:lnTo>
                  <a:lnTo>
                    <a:pt x="8138795" y="139204"/>
                  </a:lnTo>
                  <a:lnTo>
                    <a:pt x="8138795" y="336956"/>
                  </a:lnTo>
                  <a:lnTo>
                    <a:pt x="8169567" y="336956"/>
                  </a:lnTo>
                  <a:lnTo>
                    <a:pt x="8169567" y="0"/>
                  </a:lnTo>
                  <a:close/>
                </a:path>
                <a:path w="12165965" h="786765">
                  <a:moveTo>
                    <a:pt x="8523757" y="87045"/>
                  </a:moveTo>
                  <a:lnTo>
                    <a:pt x="8517230" y="56489"/>
                  </a:lnTo>
                  <a:lnTo>
                    <a:pt x="8502434" y="37147"/>
                  </a:lnTo>
                  <a:lnTo>
                    <a:pt x="8499094" y="32778"/>
                  </a:lnTo>
                  <a:lnTo>
                    <a:pt x="8493747" y="29806"/>
                  </a:lnTo>
                  <a:lnTo>
                    <a:pt x="8493747" y="87045"/>
                  </a:lnTo>
                  <a:lnTo>
                    <a:pt x="8489480" y="106984"/>
                  </a:lnTo>
                  <a:lnTo>
                    <a:pt x="8477606" y="122643"/>
                  </a:lnTo>
                  <a:lnTo>
                    <a:pt x="8459546" y="132905"/>
                  </a:lnTo>
                  <a:lnTo>
                    <a:pt x="8436712" y="136575"/>
                  </a:lnTo>
                  <a:lnTo>
                    <a:pt x="8414029" y="132905"/>
                  </a:lnTo>
                  <a:lnTo>
                    <a:pt x="8395957" y="122643"/>
                  </a:lnTo>
                  <a:lnTo>
                    <a:pt x="8383994" y="106984"/>
                  </a:lnTo>
                  <a:lnTo>
                    <a:pt x="8379676" y="87045"/>
                  </a:lnTo>
                  <a:lnTo>
                    <a:pt x="8383994" y="66903"/>
                  </a:lnTo>
                  <a:lnTo>
                    <a:pt x="8395957" y="51117"/>
                  </a:lnTo>
                  <a:lnTo>
                    <a:pt x="8414029" y="40830"/>
                  </a:lnTo>
                  <a:lnTo>
                    <a:pt x="8436712" y="37147"/>
                  </a:lnTo>
                  <a:lnTo>
                    <a:pt x="8459546" y="40830"/>
                  </a:lnTo>
                  <a:lnTo>
                    <a:pt x="8477606" y="51117"/>
                  </a:lnTo>
                  <a:lnTo>
                    <a:pt x="8489480" y="66903"/>
                  </a:lnTo>
                  <a:lnTo>
                    <a:pt x="8493747" y="87045"/>
                  </a:lnTo>
                  <a:lnTo>
                    <a:pt x="8493747" y="29806"/>
                  </a:lnTo>
                  <a:lnTo>
                    <a:pt x="8471522" y="17449"/>
                  </a:lnTo>
                  <a:lnTo>
                    <a:pt x="8436712" y="12001"/>
                  </a:lnTo>
                  <a:lnTo>
                    <a:pt x="8401952" y="17449"/>
                  </a:lnTo>
                  <a:lnTo>
                    <a:pt x="8374520" y="32778"/>
                  </a:lnTo>
                  <a:lnTo>
                    <a:pt x="8356511" y="56489"/>
                  </a:lnTo>
                  <a:lnTo>
                    <a:pt x="8350034" y="87045"/>
                  </a:lnTo>
                  <a:lnTo>
                    <a:pt x="8356511" y="117335"/>
                  </a:lnTo>
                  <a:lnTo>
                    <a:pt x="8374520" y="140804"/>
                  </a:lnTo>
                  <a:lnTo>
                    <a:pt x="8401952" y="155968"/>
                  </a:lnTo>
                  <a:lnTo>
                    <a:pt x="8436712" y="161340"/>
                  </a:lnTo>
                  <a:lnTo>
                    <a:pt x="8471522" y="155968"/>
                  </a:lnTo>
                  <a:lnTo>
                    <a:pt x="8499094" y="140804"/>
                  </a:lnTo>
                  <a:lnTo>
                    <a:pt x="8502358" y="136575"/>
                  </a:lnTo>
                  <a:lnTo>
                    <a:pt x="8517230" y="117335"/>
                  </a:lnTo>
                  <a:lnTo>
                    <a:pt x="8523757" y="87045"/>
                  </a:lnTo>
                  <a:close/>
                </a:path>
                <a:path w="12165965" h="786765">
                  <a:moveTo>
                    <a:pt x="8618322" y="0"/>
                  </a:moveTo>
                  <a:lnTo>
                    <a:pt x="8587549" y="0"/>
                  </a:lnTo>
                  <a:lnTo>
                    <a:pt x="8587549" y="172605"/>
                  </a:lnTo>
                  <a:lnTo>
                    <a:pt x="8618322" y="172605"/>
                  </a:lnTo>
                  <a:lnTo>
                    <a:pt x="8618322" y="0"/>
                  </a:lnTo>
                  <a:close/>
                </a:path>
                <a:path w="12165965" h="786765">
                  <a:moveTo>
                    <a:pt x="8629574" y="307682"/>
                  </a:moveTo>
                  <a:lnTo>
                    <a:pt x="8431454" y="307682"/>
                  </a:lnTo>
                  <a:lnTo>
                    <a:pt x="8431454" y="270535"/>
                  </a:lnTo>
                  <a:lnTo>
                    <a:pt x="8618322" y="270535"/>
                  </a:lnTo>
                  <a:lnTo>
                    <a:pt x="8618322" y="189115"/>
                  </a:lnTo>
                  <a:lnTo>
                    <a:pt x="8400313" y="189115"/>
                  </a:lnTo>
                  <a:lnTo>
                    <a:pt x="8400313" y="213499"/>
                  </a:lnTo>
                  <a:lnTo>
                    <a:pt x="8587930" y="213499"/>
                  </a:lnTo>
                  <a:lnTo>
                    <a:pt x="8587930" y="247650"/>
                  </a:lnTo>
                  <a:lnTo>
                    <a:pt x="8401063" y="247650"/>
                  </a:lnTo>
                  <a:lnTo>
                    <a:pt x="8401063" y="332079"/>
                  </a:lnTo>
                  <a:lnTo>
                    <a:pt x="8629574" y="332079"/>
                  </a:lnTo>
                  <a:lnTo>
                    <a:pt x="8629574" y="307682"/>
                  </a:lnTo>
                  <a:close/>
                </a:path>
                <a:path w="12165965" h="786765">
                  <a:moveTo>
                    <a:pt x="8885860" y="163969"/>
                  </a:moveTo>
                  <a:lnTo>
                    <a:pt x="8826665" y="122275"/>
                  </a:lnTo>
                  <a:lnTo>
                    <a:pt x="8804059" y="61163"/>
                  </a:lnTo>
                  <a:lnTo>
                    <a:pt x="8804059" y="49530"/>
                  </a:lnTo>
                  <a:lnTo>
                    <a:pt x="8877973" y="49530"/>
                  </a:lnTo>
                  <a:lnTo>
                    <a:pt x="8877973" y="24765"/>
                  </a:lnTo>
                  <a:lnTo>
                    <a:pt x="8698243" y="24765"/>
                  </a:lnTo>
                  <a:lnTo>
                    <a:pt x="8698243" y="49530"/>
                  </a:lnTo>
                  <a:lnTo>
                    <a:pt x="8773287" y="49530"/>
                  </a:lnTo>
                  <a:lnTo>
                    <a:pt x="8773287" y="61163"/>
                  </a:lnTo>
                  <a:lnTo>
                    <a:pt x="8767115" y="96520"/>
                  </a:lnTo>
                  <a:lnTo>
                    <a:pt x="8749741" y="128511"/>
                  </a:lnTo>
                  <a:lnTo>
                    <a:pt x="8722957" y="154876"/>
                  </a:lnTo>
                  <a:lnTo>
                    <a:pt x="8688489" y="173355"/>
                  </a:lnTo>
                  <a:lnTo>
                    <a:pt x="8704618" y="197739"/>
                  </a:lnTo>
                  <a:lnTo>
                    <a:pt x="8732495" y="183527"/>
                  </a:lnTo>
                  <a:lnTo>
                    <a:pt x="8756447" y="163969"/>
                  </a:lnTo>
                  <a:lnTo>
                    <a:pt x="8775700" y="139915"/>
                  </a:lnTo>
                  <a:lnTo>
                    <a:pt x="8789429" y="112191"/>
                  </a:lnTo>
                  <a:lnTo>
                    <a:pt x="8802980" y="136702"/>
                  </a:lnTo>
                  <a:lnTo>
                    <a:pt x="8821369" y="157962"/>
                  </a:lnTo>
                  <a:lnTo>
                    <a:pt x="8844039" y="175298"/>
                  </a:lnTo>
                  <a:lnTo>
                    <a:pt x="8870467" y="187985"/>
                  </a:lnTo>
                  <a:lnTo>
                    <a:pt x="8885860" y="163969"/>
                  </a:lnTo>
                  <a:close/>
                </a:path>
                <a:path w="12165965" h="786765">
                  <a:moveTo>
                    <a:pt x="8964651" y="368"/>
                  </a:moveTo>
                  <a:lnTo>
                    <a:pt x="8933510" y="368"/>
                  </a:lnTo>
                  <a:lnTo>
                    <a:pt x="8933510" y="87426"/>
                  </a:lnTo>
                  <a:lnTo>
                    <a:pt x="8867102" y="87426"/>
                  </a:lnTo>
                  <a:lnTo>
                    <a:pt x="8867102" y="112560"/>
                  </a:lnTo>
                  <a:lnTo>
                    <a:pt x="8933510" y="112560"/>
                  </a:lnTo>
                  <a:lnTo>
                    <a:pt x="8933510" y="200748"/>
                  </a:lnTo>
                  <a:lnTo>
                    <a:pt x="8964651" y="200748"/>
                  </a:lnTo>
                  <a:lnTo>
                    <a:pt x="8964651" y="368"/>
                  </a:lnTo>
                  <a:close/>
                </a:path>
                <a:path w="12165965" h="786765">
                  <a:moveTo>
                    <a:pt x="8965413" y="273913"/>
                  </a:moveTo>
                  <a:lnTo>
                    <a:pt x="8957640" y="247345"/>
                  </a:lnTo>
                  <a:lnTo>
                    <a:pt x="8943556" y="234886"/>
                  </a:lnTo>
                  <a:lnTo>
                    <a:pt x="8935390" y="227672"/>
                  </a:lnTo>
                  <a:lnTo>
                    <a:pt x="8935009" y="227545"/>
                  </a:lnTo>
                  <a:lnTo>
                    <a:pt x="8935009" y="273913"/>
                  </a:lnTo>
                  <a:lnTo>
                    <a:pt x="8929408" y="290245"/>
                  </a:lnTo>
                  <a:lnTo>
                    <a:pt x="8913292" y="302387"/>
                  </a:lnTo>
                  <a:lnTo>
                    <a:pt x="8887676" y="309956"/>
                  </a:lnTo>
                  <a:lnTo>
                    <a:pt x="8853589" y="312559"/>
                  </a:lnTo>
                  <a:lnTo>
                    <a:pt x="8819490" y="309956"/>
                  </a:lnTo>
                  <a:lnTo>
                    <a:pt x="8793886" y="302387"/>
                  </a:lnTo>
                  <a:lnTo>
                    <a:pt x="8777757" y="290245"/>
                  </a:lnTo>
                  <a:lnTo>
                    <a:pt x="8772169" y="273913"/>
                  </a:lnTo>
                  <a:lnTo>
                    <a:pt x="8777757" y="257530"/>
                  </a:lnTo>
                  <a:lnTo>
                    <a:pt x="8793886" y="245249"/>
                  </a:lnTo>
                  <a:lnTo>
                    <a:pt x="8819490" y="237553"/>
                  </a:lnTo>
                  <a:lnTo>
                    <a:pt x="8853589" y="234886"/>
                  </a:lnTo>
                  <a:lnTo>
                    <a:pt x="8887676" y="237553"/>
                  </a:lnTo>
                  <a:lnTo>
                    <a:pt x="8913292" y="245249"/>
                  </a:lnTo>
                  <a:lnTo>
                    <a:pt x="8929408" y="257530"/>
                  </a:lnTo>
                  <a:lnTo>
                    <a:pt x="8935009" y="273913"/>
                  </a:lnTo>
                  <a:lnTo>
                    <a:pt x="8935009" y="227545"/>
                  </a:lnTo>
                  <a:lnTo>
                    <a:pt x="8900185" y="215442"/>
                  </a:lnTo>
                  <a:lnTo>
                    <a:pt x="8853589" y="211251"/>
                  </a:lnTo>
                  <a:lnTo>
                    <a:pt x="8806929" y="215442"/>
                  </a:lnTo>
                  <a:lnTo>
                    <a:pt x="8771598" y="227672"/>
                  </a:lnTo>
                  <a:lnTo>
                    <a:pt x="8749220" y="247345"/>
                  </a:lnTo>
                  <a:lnTo>
                    <a:pt x="8741397" y="273913"/>
                  </a:lnTo>
                  <a:lnTo>
                    <a:pt x="8749220" y="300482"/>
                  </a:lnTo>
                  <a:lnTo>
                    <a:pt x="8771598" y="320167"/>
                  </a:lnTo>
                  <a:lnTo>
                    <a:pt x="8806929" y="332384"/>
                  </a:lnTo>
                  <a:lnTo>
                    <a:pt x="8853589" y="336575"/>
                  </a:lnTo>
                  <a:lnTo>
                    <a:pt x="8900185" y="332384"/>
                  </a:lnTo>
                  <a:lnTo>
                    <a:pt x="8935390" y="320167"/>
                  </a:lnTo>
                  <a:lnTo>
                    <a:pt x="8943988" y="312559"/>
                  </a:lnTo>
                  <a:lnTo>
                    <a:pt x="8957640" y="300482"/>
                  </a:lnTo>
                  <a:lnTo>
                    <a:pt x="8965413" y="273913"/>
                  </a:lnTo>
                  <a:close/>
                </a:path>
                <a:path w="12165965" h="786765">
                  <a:moveTo>
                    <a:pt x="9302737" y="64160"/>
                  </a:moveTo>
                  <a:lnTo>
                    <a:pt x="9294660" y="39027"/>
                  </a:lnTo>
                  <a:lnTo>
                    <a:pt x="9281782" y="28892"/>
                  </a:lnTo>
                  <a:lnTo>
                    <a:pt x="9271356" y="20675"/>
                  </a:lnTo>
                  <a:lnTo>
                    <a:pt x="9271216" y="20637"/>
                  </a:lnTo>
                  <a:lnTo>
                    <a:pt x="9271216" y="64160"/>
                  </a:lnTo>
                  <a:lnTo>
                    <a:pt x="9265425" y="79171"/>
                  </a:lnTo>
                  <a:lnTo>
                    <a:pt x="9248559" y="90233"/>
                  </a:lnTo>
                  <a:lnTo>
                    <a:pt x="9221356" y="97091"/>
                  </a:lnTo>
                  <a:lnTo>
                    <a:pt x="9184538" y="99428"/>
                  </a:lnTo>
                  <a:lnTo>
                    <a:pt x="9147721" y="97091"/>
                  </a:lnTo>
                  <a:lnTo>
                    <a:pt x="9120518" y="90233"/>
                  </a:lnTo>
                  <a:lnTo>
                    <a:pt x="9103652" y="79171"/>
                  </a:lnTo>
                  <a:lnTo>
                    <a:pt x="9097861" y="64160"/>
                  </a:lnTo>
                  <a:lnTo>
                    <a:pt x="9103652" y="49149"/>
                  </a:lnTo>
                  <a:lnTo>
                    <a:pt x="9120518" y="38087"/>
                  </a:lnTo>
                  <a:lnTo>
                    <a:pt x="9147721" y="31229"/>
                  </a:lnTo>
                  <a:lnTo>
                    <a:pt x="9184538" y="28892"/>
                  </a:lnTo>
                  <a:lnTo>
                    <a:pt x="9221356" y="31229"/>
                  </a:lnTo>
                  <a:lnTo>
                    <a:pt x="9248559" y="38087"/>
                  </a:lnTo>
                  <a:lnTo>
                    <a:pt x="9265425" y="49149"/>
                  </a:lnTo>
                  <a:lnTo>
                    <a:pt x="9271216" y="64160"/>
                  </a:lnTo>
                  <a:lnTo>
                    <a:pt x="9271216" y="20637"/>
                  </a:lnTo>
                  <a:lnTo>
                    <a:pt x="9234195" y="9448"/>
                  </a:lnTo>
                  <a:lnTo>
                    <a:pt x="9184538" y="5626"/>
                  </a:lnTo>
                  <a:lnTo>
                    <a:pt x="9134881" y="9448"/>
                  </a:lnTo>
                  <a:lnTo>
                    <a:pt x="9097721" y="20675"/>
                  </a:lnTo>
                  <a:lnTo>
                    <a:pt x="9074417" y="39027"/>
                  </a:lnTo>
                  <a:lnTo>
                    <a:pt x="9066339" y="64160"/>
                  </a:lnTo>
                  <a:lnTo>
                    <a:pt x="9074417" y="89242"/>
                  </a:lnTo>
                  <a:lnTo>
                    <a:pt x="9097721" y="107454"/>
                  </a:lnTo>
                  <a:lnTo>
                    <a:pt x="9134881" y="118567"/>
                  </a:lnTo>
                  <a:lnTo>
                    <a:pt x="9184538" y="122326"/>
                  </a:lnTo>
                  <a:lnTo>
                    <a:pt x="9234195" y="118567"/>
                  </a:lnTo>
                  <a:lnTo>
                    <a:pt x="9271356" y="107454"/>
                  </a:lnTo>
                  <a:lnTo>
                    <a:pt x="9281617" y="99428"/>
                  </a:lnTo>
                  <a:lnTo>
                    <a:pt x="9294660" y="89242"/>
                  </a:lnTo>
                  <a:lnTo>
                    <a:pt x="9302737" y="64160"/>
                  </a:lnTo>
                  <a:close/>
                </a:path>
                <a:path w="12165965" h="786765">
                  <a:moveTo>
                    <a:pt x="9307995" y="308813"/>
                  </a:moveTo>
                  <a:lnTo>
                    <a:pt x="9100109" y="308813"/>
                  </a:lnTo>
                  <a:lnTo>
                    <a:pt x="9100109" y="274662"/>
                  </a:lnTo>
                  <a:lnTo>
                    <a:pt x="9297860" y="274662"/>
                  </a:lnTo>
                  <a:lnTo>
                    <a:pt x="9297860" y="198869"/>
                  </a:lnTo>
                  <a:lnTo>
                    <a:pt x="9068968" y="198869"/>
                  </a:lnTo>
                  <a:lnTo>
                    <a:pt x="9068968" y="222135"/>
                  </a:lnTo>
                  <a:lnTo>
                    <a:pt x="9267469" y="222135"/>
                  </a:lnTo>
                  <a:lnTo>
                    <a:pt x="9267469" y="252145"/>
                  </a:lnTo>
                  <a:lnTo>
                    <a:pt x="9070099" y="252145"/>
                  </a:lnTo>
                  <a:lnTo>
                    <a:pt x="9070099" y="332828"/>
                  </a:lnTo>
                  <a:lnTo>
                    <a:pt x="9307995" y="332828"/>
                  </a:lnTo>
                  <a:lnTo>
                    <a:pt x="9307995" y="308813"/>
                  </a:lnTo>
                  <a:close/>
                </a:path>
                <a:path w="12165965" h="786765">
                  <a:moveTo>
                    <a:pt x="9336888" y="145211"/>
                  </a:moveTo>
                  <a:lnTo>
                    <a:pt x="9032202" y="145211"/>
                  </a:lnTo>
                  <a:lnTo>
                    <a:pt x="9032202" y="169976"/>
                  </a:lnTo>
                  <a:lnTo>
                    <a:pt x="9336888" y="169976"/>
                  </a:lnTo>
                  <a:lnTo>
                    <a:pt x="9336888" y="145211"/>
                  </a:lnTo>
                  <a:close/>
                </a:path>
                <a:path w="12165965" h="786765">
                  <a:moveTo>
                    <a:pt x="9650933" y="29425"/>
                  </a:moveTo>
                  <a:lnTo>
                    <a:pt x="9496336" y="29425"/>
                  </a:lnTo>
                  <a:lnTo>
                    <a:pt x="9496336" y="54825"/>
                  </a:lnTo>
                  <a:lnTo>
                    <a:pt x="9496336" y="161505"/>
                  </a:lnTo>
                  <a:lnTo>
                    <a:pt x="9496336" y="185635"/>
                  </a:lnTo>
                  <a:lnTo>
                    <a:pt x="9650933" y="185635"/>
                  </a:lnTo>
                  <a:lnTo>
                    <a:pt x="9650933" y="161505"/>
                  </a:lnTo>
                  <a:lnTo>
                    <a:pt x="9526359" y="161505"/>
                  </a:lnTo>
                  <a:lnTo>
                    <a:pt x="9526359" y="54825"/>
                  </a:lnTo>
                  <a:lnTo>
                    <a:pt x="9620910" y="54825"/>
                  </a:lnTo>
                  <a:lnTo>
                    <a:pt x="9620910" y="161340"/>
                  </a:lnTo>
                  <a:lnTo>
                    <a:pt x="9650933" y="161340"/>
                  </a:lnTo>
                  <a:lnTo>
                    <a:pt x="9650933" y="54825"/>
                  </a:lnTo>
                  <a:lnTo>
                    <a:pt x="9650933" y="29425"/>
                  </a:lnTo>
                  <a:close/>
                </a:path>
                <a:path w="12165965" h="786765">
                  <a:moveTo>
                    <a:pt x="9758629" y="303745"/>
                  </a:moveTo>
                  <a:lnTo>
                    <a:pt x="9565005" y="303745"/>
                  </a:lnTo>
                  <a:lnTo>
                    <a:pt x="9565005" y="223735"/>
                  </a:lnTo>
                  <a:lnTo>
                    <a:pt x="9534233" y="223735"/>
                  </a:lnTo>
                  <a:lnTo>
                    <a:pt x="9534233" y="303745"/>
                  </a:lnTo>
                  <a:lnTo>
                    <a:pt x="9534233" y="329145"/>
                  </a:lnTo>
                  <a:lnTo>
                    <a:pt x="9758629" y="329145"/>
                  </a:lnTo>
                  <a:lnTo>
                    <a:pt x="9758629" y="303745"/>
                  </a:lnTo>
                  <a:close/>
                </a:path>
                <a:path w="12165965" h="786765">
                  <a:moveTo>
                    <a:pt x="9793516" y="101815"/>
                  </a:moveTo>
                  <a:lnTo>
                    <a:pt x="9743618" y="101815"/>
                  </a:lnTo>
                  <a:lnTo>
                    <a:pt x="9743618" y="215"/>
                  </a:lnTo>
                  <a:lnTo>
                    <a:pt x="9712846" y="215"/>
                  </a:lnTo>
                  <a:lnTo>
                    <a:pt x="9712846" y="101815"/>
                  </a:lnTo>
                  <a:lnTo>
                    <a:pt x="9712846" y="128485"/>
                  </a:lnTo>
                  <a:lnTo>
                    <a:pt x="9712846" y="246595"/>
                  </a:lnTo>
                  <a:lnTo>
                    <a:pt x="9743618" y="246595"/>
                  </a:lnTo>
                  <a:lnTo>
                    <a:pt x="9743618" y="128485"/>
                  </a:lnTo>
                  <a:lnTo>
                    <a:pt x="9793516" y="128485"/>
                  </a:lnTo>
                  <a:lnTo>
                    <a:pt x="9793516" y="101815"/>
                  </a:lnTo>
                  <a:close/>
                </a:path>
                <a:path w="12165965" h="786765">
                  <a:moveTo>
                    <a:pt x="10095954" y="89115"/>
                  </a:moveTo>
                  <a:lnTo>
                    <a:pt x="9898964" y="89115"/>
                  </a:lnTo>
                  <a:lnTo>
                    <a:pt x="9898964" y="35775"/>
                  </a:lnTo>
                  <a:lnTo>
                    <a:pt x="10092576" y="35775"/>
                  </a:lnTo>
                  <a:lnTo>
                    <a:pt x="10092576" y="11645"/>
                  </a:lnTo>
                  <a:lnTo>
                    <a:pt x="9868192" y="11645"/>
                  </a:lnTo>
                  <a:lnTo>
                    <a:pt x="9868192" y="35775"/>
                  </a:lnTo>
                  <a:lnTo>
                    <a:pt x="9868192" y="89115"/>
                  </a:lnTo>
                  <a:lnTo>
                    <a:pt x="9868192" y="113245"/>
                  </a:lnTo>
                  <a:lnTo>
                    <a:pt x="10095954" y="113245"/>
                  </a:lnTo>
                  <a:lnTo>
                    <a:pt x="10095954" y="89115"/>
                  </a:lnTo>
                  <a:close/>
                </a:path>
                <a:path w="12165965" h="786765">
                  <a:moveTo>
                    <a:pt x="10103079" y="308825"/>
                  </a:moveTo>
                  <a:lnTo>
                    <a:pt x="9895205" y="308825"/>
                  </a:lnTo>
                  <a:lnTo>
                    <a:pt x="9895205" y="274535"/>
                  </a:lnTo>
                  <a:lnTo>
                    <a:pt x="10092957" y="274535"/>
                  </a:lnTo>
                  <a:lnTo>
                    <a:pt x="10092957" y="250405"/>
                  </a:lnTo>
                  <a:lnTo>
                    <a:pt x="10092957" y="218655"/>
                  </a:lnTo>
                  <a:lnTo>
                    <a:pt x="10092957" y="194525"/>
                  </a:lnTo>
                  <a:lnTo>
                    <a:pt x="9864065" y="194525"/>
                  </a:lnTo>
                  <a:lnTo>
                    <a:pt x="9864065" y="218655"/>
                  </a:lnTo>
                  <a:lnTo>
                    <a:pt x="10062566" y="218655"/>
                  </a:lnTo>
                  <a:lnTo>
                    <a:pt x="10062566" y="250405"/>
                  </a:lnTo>
                  <a:lnTo>
                    <a:pt x="9865195" y="250405"/>
                  </a:lnTo>
                  <a:lnTo>
                    <a:pt x="9865195" y="274535"/>
                  </a:lnTo>
                  <a:lnTo>
                    <a:pt x="9865195" y="308825"/>
                  </a:lnTo>
                  <a:lnTo>
                    <a:pt x="9865195" y="332955"/>
                  </a:lnTo>
                  <a:lnTo>
                    <a:pt x="10103079" y="332955"/>
                  </a:lnTo>
                  <a:lnTo>
                    <a:pt x="10103079" y="308825"/>
                  </a:lnTo>
                  <a:close/>
                </a:path>
                <a:path w="12165965" h="786765">
                  <a:moveTo>
                    <a:pt x="10132352" y="140335"/>
                  </a:moveTo>
                  <a:lnTo>
                    <a:pt x="9827666" y="140335"/>
                  </a:lnTo>
                  <a:lnTo>
                    <a:pt x="9827666" y="165468"/>
                  </a:lnTo>
                  <a:lnTo>
                    <a:pt x="10132352" y="165468"/>
                  </a:lnTo>
                  <a:lnTo>
                    <a:pt x="10132352" y="140335"/>
                  </a:lnTo>
                  <a:close/>
                </a:path>
                <a:path w="12165965" h="786765">
                  <a:moveTo>
                    <a:pt x="10567391" y="128320"/>
                  </a:moveTo>
                  <a:lnTo>
                    <a:pt x="10522648" y="115874"/>
                  </a:lnTo>
                  <a:lnTo>
                    <a:pt x="10483850" y="93751"/>
                  </a:lnTo>
                  <a:lnTo>
                    <a:pt x="10456520" y="64528"/>
                  </a:lnTo>
                  <a:lnTo>
                    <a:pt x="10446182" y="30772"/>
                  </a:lnTo>
                  <a:lnTo>
                    <a:pt x="10446182" y="12001"/>
                  </a:lnTo>
                  <a:lnTo>
                    <a:pt x="10413911" y="12001"/>
                  </a:lnTo>
                  <a:lnTo>
                    <a:pt x="10413911" y="30772"/>
                  </a:lnTo>
                  <a:lnTo>
                    <a:pt x="10403700" y="65011"/>
                  </a:lnTo>
                  <a:lnTo>
                    <a:pt x="10376624" y="94183"/>
                  </a:lnTo>
                  <a:lnTo>
                    <a:pt x="10338092" y="116039"/>
                  </a:lnTo>
                  <a:lnTo>
                    <a:pt x="10293464" y="128320"/>
                  </a:lnTo>
                  <a:lnTo>
                    <a:pt x="10305847" y="153085"/>
                  </a:lnTo>
                  <a:lnTo>
                    <a:pt x="10344467" y="142735"/>
                  </a:lnTo>
                  <a:lnTo>
                    <a:pt x="10379773" y="125653"/>
                  </a:lnTo>
                  <a:lnTo>
                    <a:pt x="10409174" y="102590"/>
                  </a:lnTo>
                  <a:lnTo>
                    <a:pt x="10430053" y="74295"/>
                  </a:lnTo>
                  <a:lnTo>
                    <a:pt x="10451363" y="102438"/>
                  </a:lnTo>
                  <a:lnTo>
                    <a:pt x="10480942" y="125514"/>
                  </a:lnTo>
                  <a:lnTo>
                    <a:pt x="10516222" y="142671"/>
                  </a:lnTo>
                  <a:lnTo>
                    <a:pt x="10554627" y="153085"/>
                  </a:lnTo>
                  <a:lnTo>
                    <a:pt x="10567391" y="128320"/>
                  </a:lnTo>
                  <a:close/>
                </a:path>
                <a:path w="12165965" h="786765">
                  <a:moveTo>
                    <a:pt x="10582389" y="214998"/>
                  </a:moveTo>
                  <a:lnTo>
                    <a:pt x="10582021" y="189484"/>
                  </a:lnTo>
                  <a:lnTo>
                    <a:pt x="10278085" y="189484"/>
                  </a:lnTo>
                  <a:lnTo>
                    <a:pt x="10278085" y="214998"/>
                  </a:lnTo>
                  <a:lnTo>
                    <a:pt x="10413911" y="214998"/>
                  </a:lnTo>
                  <a:lnTo>
                    <a:pt x="10413911" y="336956"/>
                  </a:lnTo>
                  <a:lnTo>
                    <a:pt x="10444683" y="336956"/>
                  </a:lnTo>
                  <a:lnTo>
                    <a:pt x="10444683" y="214998"/>
                  </a:lnTo>
                  <a:lnTo>
                    <a:pt x="10582389" y="214998"/>
                  </a:lnTo>
                  <a:close/>
                </a:path>
                <a:path w="12165965" h="786765">
                  <a:moveTo>
                    <a:pt x="10911383" y="98310"/>
                  </a:moveTo>
                  <a:lnTo>
                    <a:pt x="10904779" y="66421"/>
                  </a:lnTo>
                  <a:lnTo>
                    <a:pt x="10889209" y="45402"/>
                  </a:lnTo>
                  <a:lnTo>
                    <a:pt x="10886427" y="41643"/>
                  </a:lnTo>
                  <a:lnTo>
                    <a:pt x="10881373" y="38747"/>
                  </a:lnTo>
                  <a:lnTo>
                    <a:pt x="10881373" y="98310"/>
                  </a:lnTo>
                  <a:lnTo>
                    <a:pt x="10876979" y="119710"/>
                  </a:lnTo>
                  <a:lnTo>
                    <a:pt x="10864812" y="136436"/>
                  </a:lnTo>
                  <a:lnTo>
                    <a:pt x="10846384" y="147332"/>
                  </a:lnTo>
                  <a:lnTo>
                    <a:pt x="10823207" y="151218"/>
                  </a:lnTo>
                  <a:lnTo>
                    <a:pt x="10800144" y="147332"/>
                  </a:lnTo>
                  <a:lnTo>
                    <a:pt x="10781983" y="136436"/>
                  </a:lnTo>
                  <a:lnTo>
                    <a:pt x="10770070" y="119710"/>
                  </a:lnTo>
                  <a:lnTo>
                    <a:pt x="10765803" y="98310"/>
                  </a:lnTo>
                  <a:lnTo>
                    <a:pt x="10770070" y="77063"/>
                  </a:lnTo>
                  <a:lnTo>
                    <a:pt x="10781983" y="60312"/>
                  </a:lnTo>
                  <a:lnTo>
                    <a:pt x="10800144" y="49339"/>
                  </a:lnTo>
                  <a:lnTo>
                    <a:pt x="10823207" y="45402"/>
                  </a:lnTo>
                  <a:lnTo>
                    <a:pt x="10846384" y="49339"/>
                  </a:lnTo>
                  <a:lnTo>
                    <a:pt x="10864812" y="60312"/>
                  </a:lnTo>
                  <a:lnTo>
                    <a:pt x="10876979" y="77063"/>
                  </a:lnTo>
                  <a:lnTo>
                    <a:pt x="10881373" y="98310"/>
                  </a:lnTo>
                  <a:lnTo>
                    <a:pt x="10881373" y="38747"/>
                  </a:lnTo>
                  <a:lnTo>
                    <a:pt x="10858513" y="25590"/>
                  </a:lnTo>
                  <a:lnTo>
                    <a:pt x="10823207" y="19888"/>
                  </a:lnTo>
                  <a:lnTo>
                    <a:pt x="10788180" y="25590"/>
                  </a:lnTo>
                  <a:lnTo>
                    <a:pt x="10760494" y="41643"/>
                  </a:lnTo>
                  <a:lnTo>
                    <a:pt x="10742320" y="66421"/>
                  </a:lnTo>
                  <a:lnTo>
                    <a:pt x="10735780" y="98310"/>
                  </a:lnTo>
                  <a:lnTo>
                    <a:pt x="10742320" y="130187"/>
                  </a:lnTo>
                  <a:lnTo>
                    <a:pt x="10760494" y="154965"/>
                  </a:lnTo>
                  <a:lnTo>
                    <a:pt x="10788180" y="171018"/>
                  </a:lnTo>
                  <a:lnTo>
                    <a:pt x="10823207" y="176733"/>
                  </a:lnTo>
                  <a:lnTo>
                    <a:pt x="10858513" y="171018"/>
                  </a:lnTo>
                  <a:lnTo>
                    <a:pt x="10886427" y="154965"/>
                  </a:lnTo>
                  <a:lnTo>
                    <a:pt x="10889209" y="151218"/>
                  </a:lnTo>
                  <a:lnTo>
                    <a:pt x="10904779" y="130187"/>
                  </a:lnTo>
                  <a:lnTo>
                    <a:pt x="10911383" y="98310"/>
                  </a:lnTo>
                  <a:close/>
                </a:path>
                <a:path w="12165965" h="786765">
                  <a:moveTo>
                    <a:pt x="11004067" y="368"/>
                  </a:moveTo>
                  <a:lnTo>
                    <a:pt x="10973295" y="368"/>
                  </a:lnTo>
                  <a:lnTo>
                    <a:pt x="10973295" y="192493"/>
                  </a:lnTo>
                  <a:lnTo>
                    <a:pt x="11004067" y="192493"/>
                  </a:lnTo>
                  <a:lnTo>
                    <a:pt x="11004067" y="368"/>
                  </a:lnTo>
                  <a:close/>
                </a:path>
                <a:path w="12165965" h="786765">
                  <a:moveTo>
                    <a:pt x="11034090" y="308813"/>
                  </a:moveTo>
                  <a:lnTo>
                    <a:pt x="11005490" y="294627"/>
                  </a:lnTo>
                  <a:lnTo>
                    <a:pt x="10984268" y="274713"/>
                  </a:lnTo>
                  <a:lnTo>
                    <a:pt x="10980915" y="268655"/>
                  </a:lnTo>
                  <a:lnTo>
                    <a:pt x="10971086" y="250926"/>
                  </a:lnTo>
                  <a:lnTo>
                    <a:pt x="10966539" y="225132"/>
                  </a:lnTo>
                  <a:lnTo>
                    <a:pt x="10966539" y="207124"/>
                  </a:lnTo>
                  <a:lnTo>
                    <a:pt x="10936529" y="207124"/>
                  </a:lnTo>
                  <a:lnTo>
                    <a:pt x="10936529" y="225132"/>
                  </a:lnTo>
                  <a:lnTo>
                    <a:pt x="10933506" y="245910"/>
                  </a:lnTo>
                  <a:lnTo>
                    <a:pt x="10924426" y="267487"/>
                  </a:lnTo>
                  <a:lnTo>
                    <a:pt x="10909300" y="287870"/>
                  </a:lnTo>
                  <a:lnTo>
                    <a:pt x="10888116" y="305054"/>
                  </a:lnTo>
                  <a:lnTo>
                    <a:pt x="10867708" y="288975"/>
                  </a:lnTo>
                  <a:lnTo>
                    <a:pt x="10853522" y="269786"/>
                  </a:lnTo>
                  <a:lnTo>
                    <a:pt x="10853179" y="269316"/>
                  </a:lnTo>
                  <a:lnTo>
                    <a:pt x="10844479" y="247548"/>
                  </a:lnTo>
                  <a:lnTo>
                    <a:pt x="10841596" y="225132"/>
                  </a:lnTo>
                  <a:lnTo>
                    <a:pt x="10841596" y="207124"/>
                  </a:lnTo>
                  <a:lnTo>
                    <a:pt x="10811955" y="207124"/>
                  </a:lnTo>
                  <a:lnTo>
                    <a:pt x="10811955" y="225132"/>
                  </a:lnTo>
                  <a:lnTo>
                    <a:pt x="10807357" y="249707"/>
                  </a:lnTo>
                  <a:lnTo>
                    <a:pt x="10794086" y="273443"/>
                  </a:lnTo>
                  <a:lnTo>
                    <a:pt x="10772851" y="293941"/>
                  </a:lnTo>
                  <a:lnTo>
                    <a:pt x="10744403" y="308813"/>
                  </a:lnTo>
                  <a:lnTo>
                    <a:pt x="10759796" y="332079"/>
                  </a:lnTo>
                  <a:lnTo>
                    <a:pt x="10781779" y="321081"/>
                  </a:lnTo>
                  <a:lnTo>
                    <a:pt x="10800321" y="306552"/>
                  </a:lnTo>
                  <a:lnTo>
                    <a:pt x="10815193" y="289229"/>
                  </a:lnTo>
                  <a:lnTo>
                    <a:pt x="10826204" y="269786"/>
                  </a:lnTo>
                  <a:lnTo>
                    <a:pt x="10835742" y="290068"/>
                  </a:lnTo>
                  <a:lnTo>
                    <a:pt x="10849242" y="308203"/>
                  </a:lnTo>
                  <a:lnTo>
                    <a:pt x="10866895" y="323443"/>
                  </a:lnTo>
                  <a:lnTo>
                    <a:pt x="10888866" y="335076"/>
                  </a:lnTo>
                  <a:lnTo>
                    <a:pt x="10910265" y="322846"/>
                  </a:lnTo>
                  <a:lnTo>
                    <a:pt x="10927753" y="307073"/>
                  </a:lnTo>
                  <a:lnTo>
                    <a:pt x="10929252" y="305054"/>
                  </a:lnTo>
                  <a:lnTo>
                    <a:pt x="10941380" y="288696"/>
                  </a:lnTo>
                  <a:lnTo>
                    <a:pt x="10951159" y="268655"/>
                  </a:lnTo>
                  <a:lnTo>
                    <a:pt x="10961815" y="288747"/>
                  </a:lnTo>
                  <a:lnTo>
                    <a:pt x="10976762" y="306412"/>
                  </a:lnTo>
                  <a:lnTo>
                    <a:pt x="10995800" y="321056"/>
                  </a:lnTo>
                  <a:lnTo>
                    <a:pt x="11018698" y="332079"/>
                  </a:lnTo>
                  <a:lnTo>
                    <a:pt x="11034090" y="308813"/>
                  </a:lnTo>
                  <a:close/>
                </a:path>
                <a:path w="12165965" h="786765">
                  <a:moveTo>
                    <a:pt x="11337646" y="201498"/>
                  </a:moveTo>
                  <a:lnTo>
                    <a:pt x="11307255" y="201498"/>
                  </a:lnTo>
                  <a:lnTo>
                    <a:pt x="11307255" y="240893"/>
                  </a:lnTo>
                  <a:lnTo>
                    <a:pt x="11307255" y="264528"/>
                  </a:lnTo>
                  <a:lnTo>
                    <a:pt x="11307255" y="307314"/>
                  </a:lnTo>
                  <a:lnTo>
                    <a:pt x="11141774" y="307314"/>
                  </a:lnTo>
                  <a:lnTo>
                    <a:pt x="11141774" y="264528"/>
                  </a:lnTo>
                  <a:lnTo>
                    <a:pt x="11307255" y="264528"/>
                  </a:lnTo>
                  <a:lnTo>
                    <a:pt x="11307255" y="240893"/>
                  </a:lnTo>
                  <a:lnTo>
                    <a:pt x="11141774" y="240893"/>
                  </a:lnTo>
                  <a:lnTo>
                    <a:pt x="11141774" y="201498"/>
                  </a:lnTo>
                  <a:lnTo>
                    <a:pt x="11111382" y="201498"/>
                  </a:lnTo>
                  <a:lnTo>
                    <a:pt x="11111382" y="332079"/>
                  </a:lnTo>
                  <a:lnTo>
                    <a:pt x="11337646" y="332079"/>
                  </a:lnTo>
                  <a:lnTo>
                    <a:pt x="11337646" y="307314"/>
                  </a:lnTo>
                  <a:lnTo>
                    <a:pt x="11337646" y="264528"/>
                  </a:lnTo>
                  <a:lnTo>
                    <a:pt x="11337646" y="240893"/>
                  </a:lnTo>
                  <a:lnTo>
                    <a:pt x="11337646" y="201498"/>
                  </a:lnTo>
                  <a:close/>
                </a:path>
                <a:path w="12165965" h="786765">
                  <a:moveTo>
                    <a:pt x="11360163" y="105067"/>
                  </a:moveTo>
                  <a:lnTo>
                    <a:pt x="11316399" y="94272"/>
                  </a:lnTo>
                  <a:lnTo>
                    <a:pt x="11278311" y="74714"/>
                  </a:lnTo>
                  <a:lnTo>
                    <a:pt x="11241215" y="18757"/>
                  </a:lnTo>
                  <a:lnTo>
                    <a:pt x="11241215" y="3746"/>
                  </a:lnTo>
                  <a:lnTo>
                    <a:pt x="11209693" y="3746"/>
                  </a:lnTo>
                  <a:lnTo>
                    <a:pt x="11209693" y="18757"/>
                  </a:lnTo>
                  <a:lnTo>
                    <a:pt x="11199546" y="49237"/>
                  </a:lnTo>
                  <a:lnTo>
                    <a:pt x="11172685" y="75133"/>
                  </a:lnTo>
                  <a:lnTo>
                    <a:pt x="11134496" y="94424"/>
                  </a:lnTo>
                  <a:lnTo>
                    <a:pt x="11090364" y="105067"/>
                  </a:lnTo>
                  <a:lnTo>
                    <a:pt x="11101629" y="129832"/>
                  </a:lnTo>
                  <a:lnTo>
                    <a:pt x="11140186" y="120357"/>
                  </a:lnTo>
                  <a:lnTo>
                    <a:pt x="11175352" y="104775"/>
                  </a:lnTo>
                  <a:lnTo>
                    <a:pt x="11204626" y="83705"/>
                  </a:lnTo>
                  <a:lnTo>
                    <a:pt x="11225454" y="57785"/>
                  </a:lnTo>
                  <a:lnTo>
                    <a:pt x="11246434" y="83705"/>
                  </a:lnTo>
                  <a:lnTo>
                    <a:pt x="11275632" y="104775"/>
                  </a:lnTo>
                  <a:lnTo>
                    <a:pt x="11310620" y="120357"/>
                  </a:lnTo>
                  <a:lnTo>
                    <a:pt x="11348898" y="129832"/>
                  </a:lnTo>
                  <a:lnTo>
                    <a:pt x="11360163" y="105067"/>
                  </a:lnTo>
                  <a:close/>
                </a:path>
                <a:path w="12165965" h="786765">
                  <a:moveTo>
                    <a:pt x="11377422" y="153466"/>
                  </a:moveTo>
                  <a:lnTo>
                    <a:pt x="11072736" y="153466"/>
                  </a:lnTo>
                  <a:lnTo>
                    <a:pt x="11072736" y="178231"/>
                  </a:lnTo>
                  <a:lnTo>
                    <a:pt x="11377422" y="178231"/>
                  </a:lnTo>
                  <a:lnTo>
                    <a:pt x="11377422" y="153466"/>
                  </a:lnTo>
                  <a:close/>
                </a:path>
                <a:path w="12165965" h="786765">
                  <a:moveTo>
                    <a:pt x="11632197" y="233768"/>
                  </a:moveTo>
                  <a:lnTo>
                    <a:pt x="11630851" y="223253"/>
                  </a:lnTo>
                  <a:lnTo>
                    <a:pt x="11628819" y="207492"/>
                  </a:lnTo>
                  <a:lnTo>
                    <a:pt x="11587556" y="214706"/>
                  </a:lnTo>
                  <a:lnTo>
                    <a:pt x="11547488" y="219595"/>
                  </a:lnTo>
                  <a:lnTo>
                    <a:pt x="11508410" y="222377"/>
                  </a:lnTo>
                  <a:lnTo>
                    <a:pt x="11470094" y="223253"/>
                  </a:lnTo>
                  <a:lnTo>
                    <a:pt x="11470094" y="32639"/>
                  </a:lnTo>
                  <a:lnTo>
                    <a:pt x="11439335" y="32639"/>
                  </a:lnTo>
                  <a:lnTo>
                    <a:pt x="11439335" y="249529"/>
                  </a:lnTo>
                  <a:lnTo>
                    <a:pt x="11467097" y="249529"/>
                  </a:lnTo>
                  <a:lnTo>
                    <a:pt x="11507305" y="248754"/>
                  </a:lnTo>
                  <a:lnTo>
                    <a:pt x="11547818" y="246151"/>
                  </a:lnTo>
                  <a:lnTo>
                    <a:pt x="11589258" y="241287"/>
                  </a:lnTo>
                  <a:lnTo>
                    <a:pt x="11632197" y="233768"/>
                  </a:lnTo>
                  <a:close/>
                </a:path>
                <a:path w="12165965" h="786765">
                  <a:moveTo>
                    <a:pt x="11694109" y="0"/>
                  </a:moveTo>
                  <a:lnTo>
                    <a:pt x="11663337" y="0"/>
                  </a:lnTo>
                  <a:lnTo>
                    <a:pt x="11663337" y="336207"/>
                  </a:lnTo>
                  <a:lnTo>
                    <a:pt x="11694109" y="336207"/>
                  </a:lnTo>
                  <a:lnTo>
                    <a:pt x="11694109" y="0"/>
                  </a:lnTo>
                  <a:close/>
                </a:path>
                <a:path w="12165965" h="786765">
                  <a:moveTo>
                    <a:pt x="11963527" y="241274"/>
                  </a:moveTo>
                  <a:lnTo>
                    <a:pt x="11961635" y="227012"/>
                  </a:lnTo>
                  <a:lnTo>
                    <a:pt x="11960149" y="215747"/>
                  </a:lnTo>
                  <a:lnTo>
                    <a:pt x="11924271" y="221157"/>
                  </a:lnTo>
                  <a:lnTo>
                    <a:pt x="11888432" y="224612"/>
                  </a:lnTo>
                  <a:lnTo>
                    <a:pt x="11850548" y="226466"/>
                  </a:lnTo>
                  <a:lnTo>
                    <a:pt x="11808549" y="227012"/>
                  </a:lnTo>
                  <a:lnTo>
                    <a:pt x="11808549" y="57785"/>
                  </a:lnTo>
                  <a:lnTo>
                    <a:pt x="11934254" y="57785"/>
                  </a:lnTo>
                  <a:lnTo>
                    <a:pt x="11934254" y="32270"/>
                  </a:lnTo>
                  <a:lnTo>
                    <a:pt x="11777790" y="32270"/>
                  </a:lnTo>
                  <a:lnTo>
                    <a:pt x="11777790" y="253276"/>
                  </a:lnTo>
                  <a:lnTo>
                    <a:pt x="11804421" y="253276"/>
                  </a:lnTo>
                  <a:lnTo>
                    <a:pt x="11848808" y="252768"/>
                  </a:lnTo>
                  <a:lnTo>
                    <a:pt x="11888483" y="250926"/>
                  </a:lnTo>
                  <a:lnTo>
                    <a:pt x="11925897" y="247256"/>
                  </a:lnTo>
                  <a:lnTo>
                    <a:pt x="11963527" y="241274"/>
                  </a:lnTo>
                  <a:close/>
                </a:path>
                <a:path w="12165965" h="786765">
                  <a:moveTo>
                    <a:pt x="12077967" y="132829"/>
                  </a:moveTo>
                  <a:lnTo>
                    <a:pt x="12022430" y="132829"/>
                  </a:lnTo>
                  <a:lnTo>
                    <a:pt x="12022430" y="0"/>
                  </a:lnTo>
                  <a:lnTo>
                    <a:pt x="11991670" y="0"/>
                  </a:lnTo>
                  <a:lnTo>
                    <a:pt x="11991670" y="337324"/>
                  </a:lnTo>
                  <a:lnTo>
                    <a:pt x="12022430" y="337324"/>
                  </a:lnTo>
                  <a:lnTo>
                    <a:pt x="12022430" y="158343"/>
                  </a:lnTo>
                  <a:lnTo>
                    <a:pt x="12077967" y="158343"/>
                  </a:lnTo>
                  <a:lnTo>
                    <a:pt x="12077967" y="132829"/>
                  </a:lnTo>
                  <a:close/>
                </a:path>
                <a:path w="12165965" h="786765">
                  <a:moveTo>
                    <a:pt x="12165775" y="287794"/>
                  </a:moveTo>
                  <a:lnTo>
                    <a:pt x="12163806" y="277139"/>
                  </a:lnTo>
                  <a:lnTo>
                    <a:pt x="12158459" y="268706"/>
                  </a:lnTo>
                  <a:lnTo>
                    <a:pt x="12150573" y="263156"/>
                  </a:lnTo>
                  <a:lnTo>
                    <a:pt x="12141010" y="261150"/>
                  </a:lnTo>
                  <a:lnTo>
                    <a:pt x="12131434" y="263156"/>
                  </a:lnTo>
                  <a:lnTo>
                    <a:pt x="12123560" y="268706"/>
                  </a:lnTo>
                  <a:lnTo>
                    <a:pt x="12118213" y="277139"/>
                  </a:lnTo>
                  <a:lnTo>
                    <a:pt x="12116245" y="287794"/>
                  </a:lnTo>
                  <a:lnTo>
                    <a:pt x="12118213" y="298335"/>
                  </a:lnTo>
                  <a:lnTo>
                    <a:pt x="12123560" y="306514"/>
                  </a:lnTo>
                  <a:lnTo>
                    <a:pt x="12131434" y="311810"/>
                  </a:lnTo>
                  <a:lnTo>
                    <a:pt x="12141010" y="313690"/>
                  </a:lnTo>
                  <a:lnTo>
                    <a:pt x="12150573" y="311810"/>
                  </a:lnTo>
                  <a:lnTo>
                    <a:pt x="12158459" y="306514"/>
                  </a:lnTo>
                  <a:lnTo>
                    <a:pt x="12163806" y="298335"/>
                  </a:lnTo>
                  <a:lnTo>
                    <a:pt x="12165775" y="28779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20046" y="8882278"/>
              <a:ext cx="11092180" cy="381000"/>
            </a:xfrm>
            <a:custGeom>
              <a:avLst/>
              <a:gdLst/>
              <a:ahLst/>
              <a:cxnLst/>
              <a:rect l="l" t="t" r="r" b="b"/>
              <a:pathLst>
                <a:path w="11092180" h="381000">
                  <a:moveTo>
                    <a:pt x="305803" y="270497"/>
                  </a:moveTo>
                  <a:lnTo>
                    <a:pt x="168097" y="270497"/>
                  </a:lnTo>
                  <a:lnTo>
                    <a:pt x="168097" y="206997"/>
                  </a:lnTo>
                  <a:lnTo>
                    <a:pt x="275793" y="206997"/>
                  </a:lnTo>
                  <a:lnTo>
                    <a:pt x="275793" y="181597"/>
                  </a:lnTo>
                  <a:lnTo>
                    <a:pt x="68656" y="181597"/>
                  </a:lnTo>
                  <a:lnTo>
                    <a:pt x="68656" y="126987"/>
                  </a:lnTo>
                  <a:lnTo>
                    <a:pt x="267906" y="126987"/>
                  </a:lnTo>
                  <a:lnTo>
                    <a:pt x="267906" y="102857"/>
                  </a:lnTo>
                  <a:lnTo>
                    <a:pt x="38265" y="102857"/>
                  </a:lnTo>
                  <a:lnTo>
                    <a:pt x="38265" y="126987"/>
                  </a:lnTo>
                  <a:lnTo>
                    <a:pt x="38265" y="181597"/>
                  </a:lnTo>
                  <a:lnTo>
                    <a:pt x="38265" y="206997"/>
                  </a:lnTo>
                  <a:lnTo>
                    <a:pt x="136956" y="206997"/>
                  </a:lnTo>
                  <a:lnTo>
                    <a:pt x="136956" y="270497"/>
                  </a:lnTo>
                  <a:lnTo>
                    <a:pt x="0" y="270497"/>
                  </a:lnTo>
                  <a:lnTo>
                    <a:pt x="0" y="295897"/>
                  </a:lnTo>
                  <a:lnTo>
                    <a:pt x="305803" y="295897"/>
                  </a:lnTo>
                  <a:lnTo>
                    <a:pt x="305803" y="270497"/>
                  </a:lnTo>
                  <a:close/>
                </a:path>
                <a:path w="11092180" h="381000">
                  <a:moveTo>
                    <a:pt x="755408" y="268287"/>
                  </a:moveTo>
                  <a:lnTo>
                    <a:pt x="618083" y="268287"/>
                  </a:lnTo>
                  <a:lnTo>
                    <a:pt x="618083" y="186677"/>
                  </a:lnTo>
                  <a:lnTo>
                    <a:pt x="718261" y="186677"/>
                  </a:lnTo>
                  <a:lnTo>
                    <a:pt x="718261" y="162547"/>
                  </a:lnTo>
                  <a:lnTo>
                    <a:pt x="516013" y="162547"/>
                  </a:lnTo>
                  <a:lnTo>
                    <a:pt x="516013" y="53327"/>
                  </a:lnTo>
                  <a:lnTo>
                    <a:pt x="688251" y="53327"/>
                  </a:lnTo>
                  <a:lnTo>
                    <a:pt x="688251" y="162102"/>
                  </a:lnTo>
                  <a:lnTo>
                    <a:pt x="718261" y="162102"/>
                  </a:lnTo>
                  <a:lnTo>
                    <a:pt x="718261" y="53327"/>
                  </a:lnTo>
                  <a:lnTo>
                    <a:pt x="718261" y="52908"/>
                  </a:lnTo>
                  <a:lnTo>
                    <a:pt x="718261" y="27927"/>
                  </a:lnTo>
                  <a:lnTo>
                    <a:pt x="486371" y="27927"/>
                  </a:lnTo>
                  <a:lnTo>
                    <a:pt x="486371" y="53327"/>
                  </a:lnTo>
                  <a:lnTo>
                    <a:pt x="486371" y="162547"/>
                  </a:lnTo>
                  <a:lnTo>
                    <a:pt x="486371" y="186677"/>
                  </a:lnTo>
                  <a:lnTo>
                    <a:pt x="586930" y="186677"/>
                  </a:lnTo>
                  <a:lnTo>
                    <a:pt x="586930" y="268287"/>
                  </a:lnTo>
                  <a:lnTo>
                    <a:pt x="450354" y="268287"/>
                  </a:lnTo>
                  <a:lnTo>
                    <a:pt x="450354" y="293801"/>
                  </a:lnTo>
                  <a:lnTo>
                    <a:pt x="755408" y="293801"/>
                  </a:lnTo>
                  <a:lnTo>
                    <a:pt x="755408" y="268287"/>
                  </a:lnTo>
                  <a:close/>
                </a:path>
                <a:path w="11092180" h="381000">
                  <a:moveTo>
                    <a:pt x="979055" y="96812"/>
                  </a:moveTo>
                  <a:lnTo>
                    <a:pt x="972451" y="64935"/>
                  </a:lnTo>
                  <a:lnTo>
                    <a:pt x="956881" y="43903"/>
                  </a:lnTo>
                  <a:lnTo>
                    <a:pt x="954100" y="40157"/>
                  </a:lnTo>
                  <a:lnTo>
                    <a:pt x="949032" y="37249"/>
                  </a:lnTo>
                  <a:lnTo>
                    <a:pt x="949032" y="96812"/>
                  </a:lnTo>
                  <a:lnTo>
                    <a:pt x="944689" y="118211"/>
                  </a:lnTo>
                  <a:lnTo>
                    <a:pt x="932611" y="134950"/>
                  </a:lnTo>
                  <a:lnTo>
                    <a:pt x="914209" y="145834"/>
                  </a:lnTo>
                  <a:lnTo>
                    <a:pt x="890866" y="149720"/>
                  </a:lnTo>
                  <a:lnTo>
                    <a:pt x="867816" y="145834"/>
                  </a:lnTo>
                  <a:lnTo>
                    <a:pt x="849642" y="134950"/>
                  </a:lnTo>
                  <a:lnTo>
                    <a:pt x="837730" y="118211"/>
                  </a:lnTo>
                  <a:lnTo>
                    <a:pt x="833462" y="96812"/>
                  </a:lnTo>
                  <a:lnTo>
                    <a:pt x="837730" y="75565"/>
                  </a:lnTo>
                  <a:lnTo>
                    <a:pt x="849642" y="58826"/>
                  </a:lnTo>
                  <a:lnTo>
                    <a:pt x="867816" y="47840"/>
                  </a:lnTo>
                  <a:lnTo>
                    <a:pt x="890866" y="43903"/>
                  </a:lnTo>
                  <a:lnTo>
                    <a:pt x="914209" y="47840"/>
                  </a:lnTo>
                  <a:lnTo>
                    <a:pt x="932611" y="58826"/>
                  </a:lnTo>
                  <a:lnTo>
                    <a:pt x="944689" y="75565"/>
                  </a:lnTo>
                  <a:lnTo>
                    <a:pt x="949032" y="96812"/>
                  </a:lnTo>
                  <a:lnTo>
                    <a:pt x="949032" y="37249"/>
                  </a:lnTo>
                  <a:lnTo>
                    <a:pt x="926172" y="24104"/>
                  </a:lnTo>
                  <a:lnTo>
                    <a:pt x="890866" y="18389"/>
                  </a:lnTo>
                  <a:lnTo>
                    <a:pt x="855840" y="24104"/>
                  </a:lnTo>
                  <a:lnTo>
                    <a:pt x="828167" y="40157"/>
                  </a:lnTo>
                  <a:lnTo>
                    <a:pt x="809980" y="64935"/>
                  </a:lnTo>
                  <a:lnTo>
                    <a:pt x="803440" y="96812"/>
                  </a:lnTo>
                  <a:lnTo>
                    <a:pt x="809980" y="128689"/>
                  </a:lnTo>
                  <a:lnTo>
                    <a:pt x="828167" y="153466"/>
                  </a:lnTo>
                  <a:lnTo>
                    <a:pt x="855840" y="169519"/>
                  </a:lnTo>
                  <a:lnTo>
                    <a:pt x="890866" y="175234"/>
                  </a:lnTo>
                  <a:lnTo>
                    <a:pt x="926172" y="169519"/>
                  </a:lnTo>
                  <a:lnTo>
                    <a:pt x="954100" y="153466"/>
                  </a:lnTo>
                  <a:lnTo>
                    <a:pt x="956881" y="149720"/>
                  </a:lnTo>
                  <a:lnTo>
                    <a:pt x="972451" y="128689"/>
                  </a:lnTo>
                  <a:lnTo>
                    <a:pt x="979055" y="96812"/>
                  </a:lnTo>
                  <a:close/>
                </a:path>
                <a:path w="11092180" h="381000">
                  <a:moveTo>
                    <a:pt x="1071727" y="211251"/>
                  </a:moveTo>
                  <a:lnTo>
                    <a:pt x="1041717" y="211251"/>
                  </a:lnTo>
                  <a:lnTo>
                    <a:pt x="1041717" y="235648"/>
                  </a:lnTo>
                  <a:lnTo>
                    <a:pt x="1041717" y="307695"/>
                  </a:lnTo>
                  <a:lnTo>
                    <a:pt x="884123" y="307695"/>
                  </a:lnTo>
                  <a:lnTo>
                    <a:pt x="884123" y="235648"/>
                  </a:lnTo>
                  <a:lnTo>
                    <a:pt x="1041717" y="235648"/>
                  </a:lnTo>
                  <a:lnTo>
                    <a:pt x="1041717" y="211251"/>
                  </a:lnTo>
                  <a:lnTo>
                    <a:pt x="854100" y="211251"/>
                  </a:lnTo>
                  <a:lnTo>
                    <a:pt x="854100" y="332460"/>
                  </a:lnTo>
                  <a:lnTo>
                    <a:pt x="1071727" y="332460"/>
                  </a:lnTo>
                  <a:lnTo>
                    <a:pt x="1071727" y="307695"/>
                  </a:lnTo>
                  <a:lnTo>
                    <a:pt x="1071727" y="235648"/>
                  </a:lnTo>
                  <a:lnTo>
                    <a:pt x="1071727" y="211251"/>
                  </a:lnTo>
                  <a:close/>
                </a:path>
                <a:path w="11092180" h="381000">
                  <a:moveTo>
                    <a:pt x="1071727" y="749"/>
                  </a:moveTo>
                  <a:lnTo>
                    <a:pt x="1040968" y="749"/>
                  </a:lnTo>
                  <a:lnTo>
                    <a:pt x="1040968" y="193243"/>
                  </a:lnTo>
                  <a:lnTo>
                    <a:pt x="1071727" y="193243"/>
                  </a:lnTo>
                  <a:lnTo>
                    <a:pt x="1071727" y="749"/>
                  </a:lnTo>
                  <a:close/>
                </a:path>
                <a:path w="11092180" h="381000">
                  <a:moveTo>
                    <a:pt x="1440497" y="163233"/>
                  </a:moveTo>
                  <a:lnTo>
                    <a:pt x="1381213" y="123596"/>
                  </a:lnTo>
                  <a:lnTo>
                    <a:pt x="1359065" y="63411"/>
                  </a:lnTo>
                  <a:lnTo>
                    <a:pt x="1359065" y="50279"/>
                  </a:lnTo>
                  <a:lnTo>
                    <a:pt x="1433360" y="50279"/>
                  </a:lnTo>
                  <a:lnTo>
                    <a:pt x="1433360" y="25514"/>
                  </a:lnTo>
                  <a:lnTo>
                    <a:pt x="1252880" y="25514"/>
                  </a:lnTo>
                  <a:lnTo>
                    <a:pt x="1252880" y="50279"/>
                  </a:lnTo>
                  <a:lnTo>
                    <a:pt x="1328305" y="50279"/>
                  </a:lnTo>
                  <a:lnTo>
                    <a:pt x="1328305" y="63411"/>
                  </a:lnTo>
                  <a:lnTo>
                    <a:pt x="1322235" y="98475"/>
                  </a:lnTo>
                  <a:lnTo>
                    <a:pt x="1305090" y="129743"/>
                  </a:lnTo>
                  <a:lnTo>
                    <a:pt x="1278432" y="155232"/>
                  </a:lnTo>
                  <a:lnTo>
                    <a:pt x="1243876" y="172986"/>
                  </a:lnTo>
                  <a:lnTo>
                    <a:pt x="1259636" y="197370"/>
                  </a:lnTo>
                  <a:lnTo>
                    <a:pt x="1287818" y="183845"/>
                  </a:lnTo>
                  <a:lnTo>
                    <a:pt x="1311744" y="165100"/>
                  </a:lnTo>
                  <a:lnTo>
                    <a:pt x="1330820" y="141859"/>
                  </a:lnTo>
                  <a:lnTo>
                    <a:pt x="1344434" y="114820"/>
                  </a:lnTo>
                  <a:lnTo>
                    <a:pt x="1357795" y="138480"/>
                  </a:lnTo>
                  <a:lnTo>
                    <a:pt x="1376146" y="158915"/>
                  </a:lnTo>
                  <a:lnTo>
                    <a:pt x="1398993" y="175399"/>
                  </a:lnTo>
                  <a:lnTo>
                    <a:pt x="1425867" y="187236"/>
                  </a:lnTo>
                  <a:lnTo>
                    <a:pt x="1440497" y="163233"/>
                  </a:lnTo>
                  <a:close/>
                </a:path>
                <a:path w="11092180" h="381000">
                  <a:moveTo>
                    <a:pt x="1510284" y="274294"/>
                  </a:moveTo>
                  <a:lnTo>
                    <a:pt x="1502600" y="248158"/>
                  </a:lnTo>
                  <a:lnTo>
                    <a:pt x="1489697" y="236766"/>
                  </a:lnTo>
                  <a:lnTo>
                    <a:pt x="1480553" y="228701"/>
                  </a:lnTo>
                  <a:lnTo>
                    <a:pt x="1479524" y="228346"/>
                  </a:lnTo>
                  <a:lnTo>
                    <a:pt x="1479524" y="274294"/>
                  </a:lnTo>
                  <a:lnTo>
                    <a:pt x="1474000" y="290347"/>
                  </a:lnTo>
                  <a:lnTo>
                    <a:pt x="1458125" y="302247"/>
                  </a:lnTo>
                  <a:lnTo>
                    <a:pt x="1432979" y="309651"/>
                  </a:lnTo>
                  <a:lnTo>
                    <a:pt x="1399590" y="312191"/>
                  </a:lnTo>
                  <a:lnTo>
                    <a:pt x="1365834" y="309651"/>
                  </a:lnTo>
                  <a:lnTo>
                    <a:pt x="1340586" y="302247"/>
                  </a:lnTo>
                  <a:lnTo>
                    <a:pt x="1324775" y="290347"/>
                  </a:lnTo>
                  <a:lnTo>
                    <a:pt x="1319301" y="274294"/>
                  </a:lnTo>
                  <a:lnTo>
                    <a:pt x="1324775" y="258457"/>
                  </a:lnTo>
                  <a:lnTo>
                    <a:pt x="1340586" y="246672"/>
                  </a:lnTo>
                  <a:lnTo>
                    <a:pt x="1365834" y="239306"/>
                  </a:lnTo>
                  <a:lnTo>
                    <a:pt x="1399590" y="236766"/>
                  </a:lnTo>
                  <a:lnTo>
                    <a:pt x="1432979" y="239306"/>
                  </a:lnTo>
                  <a:lnTo>
                    <a:pt x="1458125" y="246672"/>
                  </a:lnTo>
                  <a:lnTo>
                    <a:pt x="1474000" y="258457"/>
                  </a:lnTo>
                  <a:lnTo>
                    <a:pt x="1479524" y="274294"/>
                  </a:lnTo>
                  <a:lnTo>
                    <a:pt x="1479524" y="228346"/>
                  </a:lnTo>
                  <a:lnTo>
                    <a:pt x="1445704" y="216573"/>
                  </a:lnTo>
                  <a:lnTo>
                    <a:pt x="1399590" y="212382"/>
                  </a:lnTo>
                  <a:lnTo>
                    <a:pt x="1353108" y="216573"/>
                  </a:lnTo>
                  <a:lnTo>
                    <a:pt x="1318171" y="228701"/>
                  </a:lnTo>
                  <a:lnTo>
                    <a:pt x="1296174" y="248158"/>
                  </a:lnTo>
                  <a:lnTo>
                    <a:pt x="1288529" y="274294"/>
                  </a:lnTo>
                  <a:lnTo>
                    <a:pt x="1296174" y="300647"/>
                  </a:lnTo>
                  <a:lnTo>
                    <a:pt x="1318171" y="320217"/>
                  </a:lnTo>
                  <a:lnTo>
                    <a:pt x="1353108" y="332384"/>
                  </a:lnTo>
                  <a:lnTo>
                    <a:pt x="1399590" y="336588"/>
                  </a:lnTo>
                  <a:lnTo>
                    <a:pt x="1445704" y="332384"/>
                  </a:lnTo>
                  <a:lnTo>
                    <a:pt x="1480553" y="320217"/>
                  </a:lnTo>
                  <a:lnTo>
                    <a:pt x="1489583" y="312191"/>
                  </a:lnTo>
                  <a:lnTo>
                    <a:pt x="1502600" y="300647"/>
                  </a:lnTo>
                  <a:lnTo>
                    <a:pt x="1510284" y="274294"/>
                  </a:lnTo>
                  <a:close/>
                </a:path>
                <a:path w="11092180" h="381000">
                  <a:moveTo>
                    <a:pt x="1556435" y="85559"/>
                  </a:moveTo>
                  <a:lnTo>
                    <a:pt x="1506537" y="85559"/>
                  </a:lnTo>
                  <a:lnTo>
                    <a:pt x="1506537" y="749"/>
                  </a:lnTo>
                  <a:lnTo>
                    <a:pt x="1475765" y="749"/>
                  </a:lnTo>
                  <a:lnTo>
                    <a:pt x="1475765" y="203746"/>
                  </a:lnTo>
                  <a:lnTo>
                    <a:pt x="1506537" y="203746"/>
                  </a:lnTo>
                  <a:lnTo>
                    <a:pt x="1506537" y="111442"/>
                  </a:lnTo>
                  <a:lnTo>
                    <a:pt x="1556435" y="111442"/>
                  </a:lnTo>
                  <a:lnTo>
                    <a:pt x="1556435" y="85559"/>
                  </a:lnTo>
                  <a:close/>
                </a:path>
                <a:path w="11092180" h="381000">
                  <a:moveTo>
                    <a:pt x="1881009" y="164731"/>
                  </a:moveTo>
                  <a:lnTo>
                    <a:pt x="1836928" y="150037"/>
                  </a:lnTo>
                  <a:lnTo>
                    <a:pt x="1797380" y="123786"/>
                  </a:lnTo>
                  <a:lnTo>
                    <a:pt x="1774977" y="96431"/>
                  </a:lnTo>
                  <a:lnTo>
                    <a:pt x="1768881" y="89014"/>
                  </a:lnTo>
                  <a:lnTo>
                    <a:pt x="1757934" y="48780"/>
                  </a:lnTo>
                  <a:lnTo>
                    <a:pt x="1757934" y="22898"/>
                  </a:lnTo>
                  <a:lnTo>
                    <a:pt x="1725663" y="22898"/>
                  </a:lnTo>
                  <a:lnTo>
                    <a:pt x="1725663" y="48780"/>
                  </a:lnTo>
                  <a:lnTo>
                    <a:pt x="1714779" y="89014"/>
                  </a:lnTo>
                  <a:lnTo>
                    <a:pt x="1686407" y="123786"/>
                  </a:lnTo>
                  <a:lnTo>
                    <a:pt x="1646999" y="150037"/>
                  </a:lnTo>
                  <a:lnTo>
                    <a:pt x="1602968" y="164731"/>
                  </a:lnTo>
                  <a:lnTo>
                    <a:pt x="1615732" y="190246"/>
                  </a:lnTo>
                  <a:lnTo>
                    <a:pt x="1654213" y="177749"/>
                  </a:lnTo>
                  <a:lnTo>
                    <a:pt x="1690027" y="157276"/>
                  </a:lnTo>
                  <a:lnTo>
                    <a:pt x="1720202" y="129832"/>
                  </a:lnTo>
                  <a:lnTo>
                    <a:pt x="1741805" y="96431"/>
                  </a:lnTo>
                  <a:lnTo>
                    <a:pt x="1763458" y="129832"/>
                  </a:lnTo>
                  <a:lnTo>
                    <a:pt x="1793722" y="157276"/>
                  </a:lnTo>
                  <a:lnTo>
                    <a:pt x="1829549" y="177749"/>
                  </a:lnTo>
                  <a:lnTo>
                    <a:pt x="1867877" y="190246"/>
                  </a:lnTo>
                  <a:lnTo>
                    <a:pt x="1881009" y="164731"/>
                  </a:lnTo>
                  <a:close/>
                </a:path>
                <a:path w="11092180" h="381000">
                  <a:moveTo>
                    <a:pt x="1896021" y="267919"/>
                  </a:moveTo>
                  <a:lnTo>
                    <a:pt x="1757184" y="267919"/>
                  </a:lnTo>
                  <a:lnTo>
                    <a:pt x="1757184" y="186118"/>
                  </a:lnTo>
                  <a:lnTo>
                    <a:pt x="1726425" y="186118"/>
                  </a:lnTo>
                  <a:lnTo>
                    <a:pt x="1726425" y="267919"/>
                  </a:lnTo>
                  <a:lnTo>
                    <a:pt x="1590586" y="267919"/>
                  </a:lnTo>
                  <a:lnTo>
                    <a:pt x="1590586" y="293052"/>
                  </a:lnTo>
                  <a:lnTo>
                    <a:pt x="1896021" y="293052"/>
                  </a:lnTo>
                  <a:lnTo>
                    <a:pt x="1896021" y="267919"/>
                  </a:lnTo>
                  <a:close/>
                </a:path>
                <a:path w="11092180" h="381000">
                  <a:moveTo>
                    <a:pt x="2145169" y="251409"/>
                  </a:moveTo>
                  <a:lnTo>
                    <a:pt x="2143417" y="236397"/>
                  </a:lnTo>
                  <a:lnTo>
                    <a:pt x="2142540" y="228892"/>
                  </a:lnTo>
                  <a:lnTo>
                    <a:pt x="2120493" y="231597"/>
                  </a:lnTo>
                  <a:lnTo>
                    <a:pt x="2097849" y="233629"/>
                  </a:lnTo>
                  <a:lnTo>
                    <a:pt x="2074849" y="235165"/>
                  </a:lnTo>
                  <a:lnTo>
                    <a:pt x="2051735" y="236397"/>
                  </a:lnTo>
                  <a:lnTo>
                    <a:pt x="2051735" y="179362"/>
                  </a:lnTo>
                  <a:lnTo>
                    <a:pt x="2081441" y="170700"/>
                  </a:lnTo>
                  <a:lnTo>
                    <a:pt x="2104364" y="154216"/>
                  </a:lnTo>
                  <a:lnTo>
                    <a:pt x="2104694" y="153987"/>
                  </a:lnTo>
                  <a:lnTo>
                    <a:pt x="2119858" y="130441"/>
                  </a:lnTo>
                  <a:lnTo>
                    <a:pt x="2125281" y="101320"/>
                  </a:lnTo>
                  <a:lnTo>
                    <a:pt x="2118614" y="68999"/>
                  </a:lnTo>
                  <a:lnTo>
                    <a:pt x="2103081" y="48031"/>
                  </a:lnTo>
                  <a:lnTo>
                    <a:pt x="2100097" y="43992"/>
                  </a:lnTo>
                  <a:lnTo>
                    <a:pt x="2095271" y="41236"/>
                  </a:lnTo>
                  <a:lnTo>
                    <a:pt x="2095271" y="101320"/>
                  </a:lnTo>
                  <a:lnTo>
                    <a:pt x="2090864" y="123037"/>
                  </a:lnTo>
                  <a:lnTo>
                    <a:pt x="2078621" y="139725"/>
                  </a:lnTo>
                  <a:lnTo>
                    <a:pt x="2059965" y="150444"/>
                  </a:lnTo>
                  <a:lnTo>
                    <a:pt x="2036356" y="154216"/>
                  </a:lnTo>
                  <a:lnTo>
                    <a:pt x="2012530" y="150444"/>
                  </a:lnTo>
                  <a:lnTo>
                    <a:pt x="1993773" y="139725"/>
                  </a:lnTo>
                  <a:lnTo>
                    <a:pt x="1981479" y="123037"/>
                  </a:lnTo>
                  <a:lnTo>
                    <a:pt x="1977072" y="101320"/>
                  </a:lnTo>
                  <a:lnTo>
                    <a:pt x="1981479" y="79692"/>
                  </a:lnTo>
                  <a:lnTo>
                    <a:pt x="1993773" y="62852"/>
                  </a:lnTo>
                  <a:lnTo>
                    <a:pt x="2012530" y="51930"/>
                  </a:lnTo>
                  <a:lnTo>
                    <a:pt x="2036356" y="48031"/>
                  </a:lnTo>
                  <a:lnTo>
                    <a:pt x="2059965" y="51930"/>
                  </a:lnTo>
                  <a:lnTo>
                    <a:pt x="2078621" y="62852"/>
                  </a:lnTo>
                  <a:lnTo>
                    <a:pt x="2090864" y="79692"/>
                  </a:lnTo>
                  <a:lnTo>
                    <a:pt x="2095271" y="101320"/>
                  </a:lnTo>
                  <a:lnTo>
                    <a:pt x="2095271" y="41236"/>
                  </a:lnTo>
                  <a:lnTo>
                    <a:pt x="2071941" y="27863"/>
                  </a:lnTo>
                  <a:lnTo>
                    <a:pt x="2036356" y="22136"/>
                  </a:lnTo>
                  <a:lnTo>
                    <a:pt x="2000402" y="27863"/>
                  </a:lnTo>
                  <a:lnTo>
                    <a:pt x="1972144" y="43992"/>
                  </a:lnTo>
                  <a:lnTo>
                    <a:pt x="1953666" y="68999"/>
                  </a:lnTo>
                  <a:lnTo>
                    <a:pt x="1947049" y="101320"/>
                  </a:lnTo>
                  <a:lnTo>
                    <a:pt x="1952434" y="130505"/>
                  </a:lnTo>
                  <a:lnTo>
                    <a:pt x="1967547" y="154127"/>
                  </a:lnTo>
                  <a:lnTo>
                    <a:pt x="1990902" y="170865"/>
                  </a:lnTo>
                  <a:lnTo>
                    <a:pt x="2020976" y="179362"/>
                  </a:lnTo>
                  <a:lnTo>
                    <a:pt x="2020976" y="237528"/>
                  </a:lnTo>
                  <a:lnTo>
                    <a:pt x="1952752" y="238582"/>
                  </a:lnTo>
                  <a:lnTo>
                    <a:pt x="1932038" y="238645"/>
                  </a:lnTo>
                  <a:lnTo>
                    <a:pt x="1936165" y="264541"/>
                  </a:lnTo>
                  <a:lnTo>
                    <a:pt x="1983816" y="264172"/>
                  </a:lnTo>
                  <a:lnTo>
                    <a:pt x="2036165" y="262470"/>
                  </a:lnTo>
                  <a:lnTo>
                    <a:pt x="2090775" y="258521"/>
                  </a:lnTo>
                  <a:lnTo>
                    <a:pt x="2145169" y="251409"/>
                  </a:lnTo>
                  <a:close/>
                </a:path>
                <a:path w="11092180" h="381000">
                  <a:moveTo>
                    <a:pt x="2247989" y="139217"/>
                  </a:moveTo>
                  <a:lnTo>
                    <a:pt x="2194699" y="139217"/>
                  </a:lnTo>
                  <a:lnTo>
                    <a:pt x="2194699" y="0"/>
                  </a:lnTo>
                  <a:lnTo>
                    <a:pt x="2163940" y="0"/>
                  </a:lnTo>
                  <a:lnTo>
                    <a:pt x="2163940" y="336956"/>
                  </a:lnTo>
                  <a:lnTo>
                    <a:pt x="2194699" y="336956"/>
                  </a:lnTo>
                  <a:lnTo>
                    <a:pt x="2194699" y="165100"/>
                  </a:lnTo>
                  <a:lnTo>
                    <a:pt x="2247989" y="165100"/>
                  </a:lnTo>
                  <a:lnTo>
                    <a:pt x="2247989" y="139217"/>
                  </a:lnTo>
                  <a:close/>
                </a:path>
                <a:path w="11092180" h="381000">
                  <a:moveTo>
                    <a:pt x="2595054" y="236016"/>
                  </a:moveTo>
                  <a:lnTo>
                    <a:pt x="2559939" y="212369"/>
                  </a:lnTo>
                  <a:lnTo>
                    <a:pt x="2531313" y="177673"/>
                  </a:lnTo>
                  <a:lnTo>
                    <a:pt x="2520569" y="154216"/>
                  </a:lnTo>
                  <a:lnTo>
                    <a:pt x="2512060" y="135661"/>
                  </a:lnTo>
                  <a:lnTo>
                    <a:pt x="2504998" y="90055"/>
                  </a:lnTo>
                  <a:lnTo>
                    <a:pt x="2504998" y="29641"/>
                  </a:lnTo>
                  <a:lnTo>
                    <a:pt x="2474607" y="29641"/>
                  </a:lnTo>
                  <a:lnTo>
                    <a:pt x="2474607" y="90055"/>
                  </a:lnTo>
                  <a:lnTo>
                    <a:pt x="2467445" y="137388"/>
                  </a:lnTo>
                  <a:lnTo>
                    <a:pt x="2447963" y="181102"/>
                  </a:lnTo>
                  <a:lnTo>
                    <a:pt x="2419210" y="217271"/>
                  </a:lnTo>
                  <a:lnTo>
                    <a:pt x="2384183" y="242023"/>
                  </a:lnTo>
                  <a:lnTo>
                    <a:pt x="2402941" y="267169"/>
                  </a:lnTo>
                  <a:lnTo>
                    <a:pt x="2430996" y="248094"/>
                  </a:lnTo>
                  <a:lnTo>
                    <a:pt x="2455468" y="222097"/>
                  </a:lnTo>
                  <a:lnTo>
                    <a:pt x="2475446" y="190385"/>
                  </a:lnTo>
                  <a:lnTo>
                    <a:pt x="2490000" y="154216"/>
                  </a:lnTo>
                  <a:lnTo>
                    <a:pt x="2504960" y="188493"/>
                  </a:lnTo>
                  <a:lnTo>
                    <a:pt x="2525026" y="218478"/>
                  </a:lnTo>
                  <a:lnTo>
                    <a:pt x="2549245" y="242976"/>
                  </a:lnTo>
                  <a:lnTo>
                    <a:pt x="2576677" y="260781"/>
                  </a:lnTo>
                  <a:lnTo>
                    <a:pt x="2595054" y="236016"/>
                  </a:lnTo>
                  <a:close/>
                </a:path>
                <a:path w="11092180" h="381000">
                  <a:moveTo>
                    <a:pt x="2661094" y="381"/>
                  </a:moveTo>
                  <a:lnTo>
                    <a:pt x="2630335" y="381"/>
                  </a:lnTo>
                  <a:lnTo>
                    <a:pt x="2630335" y="337705"/>
                  </a:lnTo>
                  <a:lnTo>
                    <a:pt x="2661094" y="337705"/>
                  </a:lnTo>
                  <a:lnTo>
                    <a:pt x="2661094" y="381"/>
                  </a:lnTo>
                  <a:close/>
                </a:path>
                <a:path w="11092180" h="381000">
                  <a:moveTo>
                    <a:pt x="2902000" y="26644"/>
                  </a:moveTo>
                  <a:lnTo>
                    <a:pt x="2745155" y="26644"/>
                  </a:lnTo>
                  <a:lnTo>
                    <a:pt x="2745155" y="51790"/>
                  </a:lnTo>
                  <a:lnTo>
                    <a:pt x="2868980" y="51790"/>
                  </a:lnTo>
                  <a:lnTo>
                    <a:pt x="2855963" y="93891"/>
                  </a:lnTo>
                  <a:lnTo>
                    <a:pt x="2827604" y="130581"/>
                  </a:lnTo>
                  <a:lnTo>
                    <a:pt x="2785605" y="160794"/>
                  </a:lnTo>
                  <a:lnTo>
                    <a:pt x="2731643" y="183489"/>
                  </a:lnTo>
                  <a:lnTo>
                    <a:pt x="2744025" y="207873"/>
                  </a:lnTo>
                  <a:lnTo>
                    <a:pt x="2797632" y="185712"/>
                  </a:lnTo>
                  <a:lnTo>
                    <a:pt x="2841447" y="156032"/>
                  </a:lnTo>
                  <a:lnTo>
                    <a:pt x="2874264" y="119291"/>
                  </a:lnTo>
                  <a:lnTo>
                    <a:pt x="2894863" y="76009"/>
                  </a:lnTo>
                  <a:lnTo>
                    <a:pt x="2902000" y="26644"/>
                  </a:lnTo>
                  <a:close/>
                </a:path>
                <a:path w="11092180" h="381000">
                  <a:moveTo>
                    <a:pt x="3006687" y="304317"/>
                  </a:moveTo>
                  <a:lnTo>
                    <a:pt x="2813062" y="304317"/>
                  </a:lnTo>
                  <a:lnTo>
                    <a:pt x="2813062" y="221386"/>
                  </a:lnTo>
                  <a:lnTo>
                    <a:pt x="2782303" y="221386"/>
                  </a:lnTo>
                  <a:lnTo>
                    <a:pt x="2782303" y="329450"/>
                  </a:lnTo>
                  <a:lnTo>
                    <a:pt x="3006687" y="329450"/>
                  </a:lnTo>
                  <a:lnTo>
                    <a:pt x="3006687" y="304317"/>
                  </a:lnTo>
                  <a:close/>
                </a:path>
                <a:path w="11092180" h="381000">
                  <a:moveTo>
                    <a:pt x="3041954" y="102819"/>
                  </a:moveTo>
                  <a:lnTo>
                    <a:pt x="2992043" y="102819"/>
                  </a:lnTo>
                  <a:lnTo>
                    <a:pt x="2992043" y="749"/>
                  </a:lnTo>
                  <a:lnTo>
                    <a:pt x="2961284" y="749"/>
                  </a:lnTo>
                  <a:lnTo>
                    <a:pt x="2961284" y="246532"/>
                  </a:lnTo>
                  <a:lnTo>
                    <a:pt x="2992043" y="246532"/>
                  </a:lnTo>
                  <a:lnTo>
                    <a:pt x="2992043" y="128333"/>
                  </a:lnTo>
                  <a:lnTo>
                    <a:pt x="3041954" y="128333"/>
                  </a:lnTo>
                  <a:lnTo>
                    <a:pt x="3041954" y="102819"/>
                  </a:lnTo>
                  <a:close/>
                </a:path>
                <a:path w="11092180" h="381000">
                  <a:moveTo>
                    <a:pt x="3346259" y="64541"/>
                  </a:moveTo>
                  <a:lnTo>
                    <a:pt x="3338195" y="39408"/>
                  </a:lnTo>
                  <a:lnTo>
                    <a:pt x="3325317" y="29273"/>
                  </a:lnTo>
                  <a:lnTo>
                    <a:pt x="3314890" y="21069"/>
                  </a:lnTo>
                  <a:lnTo>
                    <a:pt x="3314750" y="21031"/>
                  </a:lnTo>
                  <a:lnTo>
                    <a:pt x="3314750" y="64541"/>
                  </a:lnTo>
                  <a:lnTo>
                    <a:pt x="3308959" y="79552"/>
                  </a:lnTo>
                  <a:lnTo>
                    <a:pt x="3292094" y="90614"/>
                  </a:lnTo>
                  <a:lnTo>
                    <a:pt x="3264878" y="97472"/>
                  </a:lnTo>
                  <a:lnTo>
                    <a:pt x="3228073" y="99809"/>
                  </a:lnTo>
                  <a:lnTo>
                    <a:pt x="3191256" y="97472"/>
                  </a:lnTo>
                  <a:lnTo>
                    <a:pt x="3164040" y="90614"/>
                  </a:lnTo>
                  <a:lnTo>
                    <a:pt x="3147174" y="79552"/>
                  </a:lnTo>
                  <a:lnTo>
                    <a:pt x="3141395" y="64541"/>
                  </a:lnTo>
                  <a:lnTo>
                    <a:pt x="3147174" y="49530"/>
                  </a:lnTo>
                  <a:lnTo>
                    <a:pt x="3164040" y="38468"/>
                  </a:lnTo>
                  <a:lnTo>
                    <a:pt x="3191256" y="31610"/>
                  </a:lnTo>
                  <a:lnTo>
                    <a:pt x="3228073" y="29273"/>
                  </a:lnTo>
                  <a:lnTo>
                    <a:pt x="3264878" y="31610"/>
                  </a:lnTo>
                  <a:lnTo>
                    <a:pt x="3292094" y="38468"/>
                  </a:lnTo>
                  <a:lnTo>
                    <a:pt x="3308959" y="49530"/>
                  </a:lnTo>
                  <a:lnTo>
                    <a:pt x="3314750" y="64541"/>
                  </a:lnTo>
                  <a:lnTo>
                    <a:pt x="3314750" y="21031"/>
                  </a:lnTo>
                  <a:lnTo>
                    <a:pt x="3277717" y="9829"/>
                  </a:lnTo>
                  <a:lnTo>
                    <a:pt x="3228073" y="6007"/>
                  </a:lnTo>
                  <a:lnTo>
                    <a:pt x="3178416" y="9829"/>
                  </a:lnTo>
                  <a:lnTo>
                    <a:pt x="3141243" y="21069"/>
                  </a:lnTo>
                  <a:lnTo>
                    <a:pt x="3117939" y="39408"/>
                  </a:lnTo>
                  <a:lnTo>
                    <a:pt x="3109874" y="64541"/>
                  </a:lnTo>
                  <a:lnTo>
                    <a:pt x="3117939" y="89623"/>
                  </a:lnTo>
                  <a:lnTo>
                    <a:pt x="3141243" y="107835"/>
                  </a:lnTo>
                  <a:lnTo>
                    <a:pt x="3178416" y="118948"/>
                  </a:lnTo>
                  <a:lnTo>
                    <a:pt x="3228073" y="122707"/>
                  </a:lnTo>
                  <a:lnTo>
                    <a:pt x="3277717" y="118948"/>
                  </a:lnTo>
                  <a:lnTo>
                    <a:pt x="3314890" y="107835"/>
                  </a:lnTo>
                  <a:lnTo>
                    <a:pt x="3325152" y="99809"/>
                  </a:lnTo>
                  <a:lnTo>
                    <a:pt x="3338195" y="89623"/>
                  </a:lnTo>
                  <a:lnTo>
                    <a:pt x="3346259" y="64541"/>
                  </a:lnTo>
                  <a:close/>
                </a:path>
                <a:path w="11092180" h="381000">
                  <a:moveTo>
                    <a:pt x="3351517" y="309194"/>
                  </a:moveTo>
                  <a:lnTo>
                    <a:pt x="3143643" y="309194"/>
                  </a:lnTo>
                  <a:lnTo>
                    <a:pt x="3143643" y="275043"/>
                  </a:lnTo>
                  <a:lnTo>
                    <a:pt x="3341382" y="275043"/>
                  </a:lnTo>
                  <a:lnTo>
                    <a:pt x="3341382" y="199250"/>
                  </a:lnTo>
                  <a:lnTo>
                    <a:pt x="3112503" y="199250"/>
                  </a:lnTo>
                  <a:lnTo>
                    <a:pt x="3112503" y="222516"/>
                  </a:lnTo>
                  <a:lnTo>
                    <a:pt x="3310991" y="222516"/>
                  </a:lnTo>
                  <a:lnTo>
                    <a:pt x="3310991" y="252526"/>
                  </a:lnTo>
                  <a:lnTo>
                    <a:pt x="3113621" y="252526"/>
                  </a:lnTo>
                  <a:lnTo>
                    <a:pt x="3113621" y="333209"/>
                  </a:lnTo>
                  <a:lnTo>
                    <a:pt x="3351517" y="333209"/>
                  </a:lnTo>
                  <a:lnTo>
                    <a:pt x="3351517" y="309194"/>
                  </a:lnTo>
                  <a:close/>
                </a:path>
                <a:path w="11092180" h="381000">
                  <a:moveTo>
                    <a:pt x="3380409" y="145592"/>
                  </a:moveTo>
                  <a:lnTo>
                    <a:pt x="3075724" y="145592"/>
                  </a:lnTo>
                  <a:lnTo>
                    <a:pt x="3075724" y="170357"/>
                  </a:lnTo>
                  <a:lnTo>
                    <a:pt x="3380409" y="170357"/>
                  </a:lnTo>
                  <a:lnTo>
                    <a:pt x="3380409" y="145592"/>
                  </a:lnTo>
                  <a:close/>
                </a:path>
                <a:path w="11092180" h="381000">
                  <a:moveTo>
                    <a:pt x="3794493" y="34150"/>
                  </a:moveTo>
                  <a:lnTo>
                    <a:pt x="3558476" y="34150"/>
                  </a:lnTo>
                  <a:lnTo>
                    <a:pt x="3558476" y="59283"/>
                  </a:lnTo>
                  <a:lnTo>
                    <a:pt x="3763721" y="59283"/>
                  </a:lnTo>
                  <a:lnTo>
                    <a:pt x="3763721" y="67538"/>
                  </a:lnTo>
                  <a:lnTo>
                    <a:pt x="3763530" y="99364"/>
                  </a:lnTo>
                  <a:lnTo>
                    <a:pt x="3762133" y="134708"/>
                  </a:lnTo>
                  <a:lnTo>
                    <a:pt x="3758336" y="174548"/>
                  </a:lnTo>
                  <a:lnTo>
                    <a:pt x="3750970" y="219887"/>
                  </a:lnTo>
                  <a:lnTo>
                    <a:pt x="3781729" y="223266"/>
                  </a:lnTo>
                  <a:lnTo>
                    <a:pt x="3789108" y="176136"/>
                  </a:lnTo>
                  <a:lnTo>
                    <a:pt x="3792893" y="135559"/>
                  </a:lnTo>
                  <a:lnTo>
                    <a:pt x="3794290" y="99898"/>
                  </a:lnTo>
                  <a:lnTo>
                    <a:pt x="3794493" y="67538"/>
                  </a:lnTo>
                  <a:lnTo>
                    <a:pt x="3794493" y="34150"/>
                  </a:lnTo>
                  <a:close/>
                </a:path>
                <a:path w="11092180" h="381000">
                  <a:moveTo>
                    <a:pt x="3830891" y="264541"/>
                  </a:moveTo>
                  <a:lnTo>
                    <a:pt x="3675545" y="264541"/>
                  </a:lnTo>
                  <a:lnTo>
                    <a:pt x="3675545" y="144094"/>
                  </a:lnTo>
                  <a:lnTo>
                    <a:pt x="3644773" y="144094"/>
                  </a:lnTo>
                  <a:lnTo>
                    <a:pt x="3644773" y="264541"/>
                  </a:lnTo>
                  <a:lnTo>
                    <a:pt x="3526574" y="264541"/>
                  </a:lnTo>
                  <a:lnTo>
                    <a:pt x="3526574" y="289674"/>
                  </a:lnTo>
                  <a:lnTo>
                    <a:pt x="3830891" y="289674"/>
                  </a:lnTo>
                  <a:lnTo>
                    <a:pt x="3830891" y="264541"/>
                  </a:lnTo>
                  <a:close/>
                </a:path>
                <a:path w="11092180" h="381000">
                  <a:moveTo>
                    <a:pt x="4143451" y="109207"/>
                  </a:moveTo>
                  <a:lnTo>
                    <a:pt x="3940835" y="109207"/>
                  </a:lnTo>
                  <a:lnTo>
                    <a:pt x="3940835" y="79997"/>
                  </a:lnTo>
                  <a:lnTo>
                    <a:pt x="4137456" y="79997"/>
                  </a:lnTo>
                  <a:lnTo>
                    <a:pt x="4137456" y="59677"/>
                  </a:lnTo>
                  <a:lnTo>
                    <a:pt x="4137456" y="31737"/>
                  </a:lnTo>
                  <a:lnTo>
                    <a:pt x="4137456" y="10147"/>
                  </a:lnTo>
                  <a:lnTo>
                    <a:pt x="3909682" y="10147"/>
                  </a:lnTo>
                  <a:lnTo>
                    <a:pt x="3909682" y="31737"/>
                  </a:lnTo>
                  <a:lnTo>
                    <a:pt x="4107053" y="31737"/>
                  </a:lnTo>
                  <a:lnTo>
                    <a:pt x="4107053" y="59677"/>
                  </a:lnTo>
                  <a:lnTo>
                    <a:pt x="3910444" y="59677"/>
                  </a:lnTo>
                  <a:lnTo>
                    <a:pt x="3910444" y="79997"/>
                  </a:lnTo>
                  <a:lnTo>
                    <a:pt x="3910444" y="109207"/>
                  </a:lnTo>
                  <a:lnTo>
                    <a:pt x="3910444" y="130797"/>
                  </a:lnTo>
                  <a:lnTo>
                    <a:pt x="4143451" y="130797"/>
                  </a:lnTo>
                  <a:lnTo>
                    <a:pt x="4143451" y="109207"/>
                  </a:lnTo>
                  <a:close/>
                </a:path>
                <a:path w="11092180" h="381000">
                  <a:moveTo>
                    <a:pt x="4149077" y="309867"/>
                  </a:moveTo>
                  <a:lnTo>
                    <a:pt x="3938955" y="309867"/>
                  </a:lnTo>
                  <a:lnTo>
                    <a:pt x="3938955" y="279387"/>
                  </a:lnTo>
                  <a:lnTo>
                    <a:pt x="4138574" y="279387"/>
                  </a:lnTo>
                  <a:lnTo>
                    <a:pt x="4138574" y="257797"/>
                  </a:lnTo>
                  <a:lnTo>
                    <a:pt x="4138574" y="229857"/>
                  </a:lnTo>
                  <a:lnTo>
                    <a:pt x="4138574" y="206997"/>
                  </a:lnTo>
                  <a:lnTo>
                    <a:pt x="3907815" y="206997"/>
                  </a:lnTo>
                  <a:lnTo>
                    <a:pt x="3907815" y="229857"/>
                  </a:lnTo>
                  <a:lnTo>
                    <a:pt x="4108183" y="229857"/>
                  </a:lnTo>
                  <a:lnTo>
                    <a:pt x="4108183" y="257797"/>
                  </a:lnTo>
                  <a:lnTo>
                    <a:pt x="3908564" y="257797"/>
                  </a:lnTo>
                  <a:lnTo>
                    <a:pt x="3908564" y="279387"/>
                  </a:lnTo>
                  <a:lnTo>
                    <a:pt x="3908564" y="309867"/>
                  </a:lnTo>
                  <a:lnTo>
                    <a:pt x="3908564" y="332727"/>
                  </a:lnTo>
                  <a:lnTo>
                    <a:pt x="4149077" y="332727"/>
                  </a:lnTo>
                  <a:lnTo>
                    <a:pt x="4149077" y="309867"/>
                  </a:lnTo>
                  <a:close/>
                </a:path>
                <a:path w="11092180" h="381000">
                  <a:moveTo>
                    <a:pt x="4176471" y="156845"/>
                  </a:moveTo>
                  <a:lnTo>
                    <a:pt x="3871417" y="156845"/>
                  </a:lnTo>
                  <a:lnTo>
                    <a:pt x="3871417" y="180111"/>
                  </a:lnTo>
                  <a:lnTo>
                    <a:pt x="4176471" y="180111"/>
                  </a:lnTo>
                  <a:lnTo>
                    <a:pt x="4176471" y="156845"/>
                  </a:lnTo>
                  <a:close/>
                </a:path>
                <a:path w="11092180" h="381000">
                  <a:moveTo>
                    <a:pt x="4610900" y="128701"/>
                  </a:moveTo>
                  <a:lnTo>
                    <a:pt x="4566158" y="116255"/>
                  </a:lnTo>
                  <a:lnTo>
                    <a:pt x="4527372" y="94132"/>
                  </a:lnTo>
                  <a:lnTo>
                    <a:pt x="4500042" y="64909"/>
                  </a:lnTo>
                  <a:lnTo>
                    <a:pt x="4489704" y="31153"/>
                  </a:lnTo>
                  <a:lnTo>
                    <a:pt x="4489704" y="12382"/>
                  </a:lnTo>
                  <a:lnTo>
                    <a:pt x="4457433" y="12382"/>
                  </a:lnTo>
                  <a:lnTo>
                    <a:pt x="4457433" y="31153"/>
                  </a:lnTo>
                  <a:lnTo>
                    <a:pt x="4447222" y="65392"/>
                  </a:lnTo>
                  <a:lnTo>
                    <a:pt x="4420146" y="94564"/>
                  </a:lnTo>
                  <a:lnTo>
                    <a:pt x="4381614" y="116420"/>
                  </a:lnTo>
                  <a:lnTo>
                    <a:pt x="4336986" y="128701"/>
                  </a:lnTo>
                  <a:lnTo>
                    <a:pt x="4349369" y="153466"/>
                  </a:lnTo>
                  <a:lnTo>
                    <a:pt x="4387989" y="143116"/>
                  </a:lnTo>
                  <a:lnTo>
                    <a:pt x="4423295" y="126034"/>
                  </a:lnTo>
                  <a:lnTo>
                    <a:pt x="4452683" y="102971"/>
                  </a:lnTo>
                  <a:lnTo>
                    <a:pt x="4473575" y="74676"/>
                  </a:lnTo>
                  <a:lnTo>
                    <a:pt x="4494885" y="102819"/>
                  </a:lnTo>
                  <a:lnTo>
                    <a:pt x="4524464" y="125895"/>
                  </a:lnTo>
                  <a:lnTo>
                    <a:pt x="4559732" y="143052"/>
                  </a:lnTo>
                  <a:lnTo>
                    <a:pt x="4598149" y="153466"/>
                  </a:lnTo>
                  <a:lnTo>
                    <a:pt x="4610900" y="128701"/>
                  </a:lnTo>
                  <a:close/>
                </a:path>
                <a:path w="11092180" h="381000">
                  <a:moveTo>
                    <a:pt x="4625911" y="215379"/>
                  </a:moveTo>
                  <a:lnTo>
                    <a:pt x="4625543" y="189865"/>
                  </a:lnTo>
                  <a:lnTo>
                    <a:pt x="4321607" y="189865"/>
                  </a:lnTo>
                  <a:lnTo>
                    <a:pt x="4321607" y="215379"/>
                  </a:lnTo>
                  <a:lnTo>
                    <a:pt x="4457433" y="215379"/>
                  </a:lnTo>
                  <a:lnTo>
                    <a:pt x="4457433" y="337337"/>
                  </a:lnTo>
                  <a:lnTo>
                    <a:pt x="4488205" y="337337"/>
                  </a:lnTo>
                  <a:lnTo>
                    <a:pt x="4488205" y="215379"/>
                  </a:lnTo>
                  <a:lnTo>
                    <a:pt x="4625911" y="215379"/>
                  </a:lnTo>
                  <a:close/>
                </a:path>
                <a:path w="11092180" h="381000">
                  <a:moveTo>
                    <a:pt x="4954917" y="98691"/>
                  </a:moveTo>
                  <a:lnTo>
                    <a:pt x="4948313" y="66802"/>
                  </a:lnTo>
                  <a:lnTo>
                    <a:pt x="4932743" y="45783"/>
                  </a:lnTo>
                  <a:lnTo>
                    <a:pt x="4929962" y="42024"/>
                  </a:lnTo>
                  <a:lnTo>
                    <a:pt x="4924895" y="39116"/>
                  </a:lnTo>
                  <a:lnTo>
                    <a:pt x="4924895" y="98691"/>
                  </a:lnTo>
                  <a:lnTo>
                    <a:pt x="4920500" y="120091"/>
                  </a:lnTo>
                  <a:lnTo>
                    <a:pt x="4908334" y="136817"/>
                  </a:lnTo>
                  <a:lnTo>
                    <a:pt x="4889906" y="147713"/>
                  </a:lnTo>
                  <a:lnTo>
                    <a:pt x="4866729" y="151599"/>
                  </a:lnTo>
                  <a:lnTo>
                    <a:pt x="4843678" y="147713"/>
                  </a:lnTo>
                  <a:lnTo>
                    <a:pt x="4825504" y="136817"/>
                  </a:lnTo>
                  <a:lnTo>
                    <a:pt x="4813605" y="120091"/>
                  </a:lnTo>
                  <a:lnTo>
                    <a:pt x="4809325" y="98691"/>
                  </a:lnTo>
                  <a:lnTo>
                    <a:pt x="4813605" y="77444"/>
                  </a:lnTo>
                  <a:lnTo>
                    <a:pt x="4825504" y="60693"/>
                  </a:lnTo>
                  <a:lnTo>
                    <a:pt x="4843678" y="49720"/>
                  </a:lnTo>
                  <a:lnTo>
                    <a:pt x="4866729" y="45783"/>
                  </a:lnTo>
                  <a:lnTo>
                    <a:pt x="4889906" y="49720"/>
                  </a:lnTo>
                  <a:lnTo>
                    <a:pt x="4908334" y="60693"/>
                  </a:lnTo>
                  <a:lnTo>
                    <a:pt x="4920500" y="77444"/>
                  </a:lnTo>
                  <a:lnTo>
                    <a:pt x="4924895" y="98691"/>
                  </a:lnTo>
                  <a:lnTo>
                    <a:pt x="4924895" y="39116"/>
                  </a:lnTo>
                  <a:lnTo>
                    <a:pt x="4902047" y="25971"/>
                  </a:lnTo>
                  <a:lnTo>
                    <a:pt x="4866729" y="20269"/>
                  </a:lnTo>
                  <a:lnTo>
                    <a:pt x="4831702" y="25971"/>
                  </a:lnTo>
                  <a:lnTo>
                    <a:pt x="4804029" y="42024"/>
                  </a:lnTo>
                  <a:lnTo>
                    <a:pt x="4785842" y="66802"/>
                  </a:lnTo>
                  <a:lnTo>
                    <a:pt x="4779302" y="98691"/>
                  </a:lnTo>
                  <a:lnTo>
                    <a:pt x="4785842" y="130568"/>
                  </a:lnTo>
                  <a:lnTo>
                    <a:pt x="4804029" y="155346"/>
                  </a:lnTo>
                  <a:lnTo>
                    <a:pt x="4831702" y="171399"/>
                  </a:lnTo>
                  <a:lnTo>
                    <a:pt x="4866729" y="177114"/>
                  </a:lnTo>
                  <a:lnTo>
                    <a:pt x="4902047" y="171399"/>
                  </a:lnTo>
                  <a:lnTo>
                    <a:pt x="4929962" y="155346"/>
                  </a:lnTo>
                  <a:lnTo>
                    <a:pt x="4932743" y="151599"/>
                  </a:lnTo>
                  <a:lnTo>
                    <a:pt x="4948313" y="130568"/>
                  </a:lnTo>
                  <a:lnTo>
                    <a:pt x="4954917" y="98691"/>
                  </a:lnTo>
                  <a:close/>
                </a:path>
                <a:path w="11092180" h="381000">
                  <a:moveTo>
                    <a:pt x="5047589" y="749"/>
                  </a:moveTo>
                  <a:lnTo>
                    <a:pt x="5016830" y="749"/>
                  </a:lnTo>
                  <a:lnTo>
                    <a:pt x="5016830" y="192874"/>
                  </a:lnTo>
                  <a:lnTo>
                    <a:pt x="5047589" y="192874"/>
                  </a:lnTo>
                  <a:lnTo>
                    <a:pt x="5047589" y="749"/>
                  </a:lnTo>
                  <a:close/>
                </a:path>
                <a:path w="11092180" h="381000">
                  <a:moveTo>
                    <a:pt x="5077612" y="309194"/>
                  </a:moveTo>
                  <a:lnTo>
                    <a:pt x="5049012" y="295008"/>
                  </a:lnTo>
                  <a:lnTo>
                    <a:pt x="5027803" y="275094"/>
                  </a:lnTo>
                  <a:lnTo>
                    <a:pt x="5024450" y="269036"/>
                  </a:lnTo>
                  <a:lnTo>
                    <a:pt x="5014607" y="251307"/>
                  </a:lnTo>
                  <a:lnTo>
                    <a:pt x="5010074" y="225513"/>
                  </a:lnTo>
                  <a:lnTo>
                    <a:pt x="5010074" y="207505"/>
                  </a:lnTo>
                  <a:lnTo>
                    <a:pt x="4980051" y="207505"/>
                  </a:lnTo>
                  <a:lnTo>
                    <a:pt x="4980051" y="225513"/>
                  </a:lnTo>
                  <a:lnTo>
                    <a:pt x="4977028" y="246291"/>
                  </a:lnTo>
                  <a:lnTo>
                    <a:pt x="4967948" y="267868"/>
                  </a:lnTo>
                  <a:lnTo>
                    <a:pt x="4952822" y="288251"/>
                  </a:lnTo>
                  <a:lnTo>
                    <a:pt x="4931651" y="305435"/>
                  </a:lnTo>
                  <a:lnTo>
                    <a:pt x="4911242" y="289356"/>
                  </a:lnTo>
                  <a:lnTo>
                    <a:pt x="4897056" y="270167"/>
                  </a:lnTo>
                  <a:lnTo>
                    <a:pt x="4896701" y="269697"/>
                  </a:lnTo>
                  <a:lnTo>
                    <a:pt x="4888014" y="247929"/>
                  </a:lnTo>
                  <a:lnTo>
                    <a:pt x="4885118" y="225513"/>
                  </a:lnTo>
                  <a:lnTo>
                    <a:pt x="4885118" y="207505"/>
                  </a:lnTo>
                  <a:lnTo>
                    <a:pt x="4855476" y="207505"/>
                  </a:lnTo>
                  <a:lnTo>
                    <a:pt x="4855476" y="225513"/>
                  </a:lnTo>
                  <a:lnTo>
                    <a:pt x="4850892" y="250088"/>
                  </a:lnTo>
                  <a:lnTo>
                    <a:pt x="4837608" y="273824"/>
                  </a:lnTo>
                  <a:lnTo>
                    <a:pt x="4816373" y="294322"/>
                  </a:lnTo>
                  <a:lnTo>
                    <a:pt x="4787938" y="309194"/>
                  </a:lnTo>
                  <a:lnTo>
                    <a:pt x="4803318" y="332460"/>
                  </a:lnTo>
                  <a:lnTo>
                    <a:pt x="4825301" y="321462"/>
                  </a:lnTo>
                  <a:lnTo>
                    <a:pt x="4843843" y="306933"/>
                  </a:lnTo>
                  <a:lnTo>
                    <a:pt x="4858728" y="289610"/>
                  </a:lnTo>
                  <a:lnTo>
                    <a:pt x="4869739" y="270167"/>
                  </a:lnTo>
                  <a:lnTo>
                    <a:pt x="4879264" y="290449"/>
                  </a:lnTo>
                  <a:lnTo>
                    <a:pt x="4892764" y="308584"/>
                  </a:lnTo>
                  <a:lnTo>
                    <a:pt x="4910417" y="323824"/>
                  </a:lnTo>
                  <a:lnTo>
                    <a:pt x="4932400" y="335457"/>
                  </a:lnTo>
                  <a:lnTo>
                    <a:pt x="4953800" y="323227"/>
                  </a:lnTo>
                  <a:lnTo>
                    <a:pt x="4971288" y="307454"/>
                  </a:lnTo>
                  <a:lnTo>
                    <a:pt x="4972774" y="305435"/>
                  </a:lnTo>
                  <a:lnTo>
                    <a:pt x="4984902" y="289077"/>
                  </a:lnTo>
                  <a:lnTo>
                    <a:pt x="4994694" y="269036"/>
                  </a:lnTo>
                  <a:lnTo>
                    <a:pt x="5005349" y="289128"/>
                  </a:lnTo>
                  <a:lnTo>
                    <a:pt x="5020297" y="306793"/>
                  </a:lnTo>
                  <a:lnTo>
                    <a:pt x="5039322" y="321437"/>
                  </a:lnTo>
                  <a:lnTo>
                    <a:pt x="5062232" y="332460"/>
                  </a:lnTo>
                  <a:lnTo>
                    <a:pt x="5077612" y="309194"/>
                  </a:lnTo>
                  <a:close/>
                </a:path>
                <a:path w="11092180" h="381000">
                  <a:moveTo>
                    <a:pt x="5384927" y="34150"/>
                  </a:moveTo>
                  <a:lnTo>
                    <a:pt x="5148910" y="34150"/>
                  </a:lnTo>
                  <a:lnTo>
                    <a:pt x="5148910" y="59283"/>
                  </a:lnTo>
                  <a:lnTo>
                    <a:pt x="5354155" y="59283"/>
                  </a:lnTo>
                  <a:lnTo>
                    <a:pt x="5354155" y="67538"/>
                  </a:lnTo>
                  <a:lnTo>
                    <a:pt x="5353951" y="99364"/>
                  </a:lnTo>
                  <a:lnTo>
                    <a:pt x="5352567" y="134708"/>
                  </a:lnTo>
                  <a:lnTo>
                    <a:pt x="5348770" y="174548"/>
                  </a:lnTo>
                  <a:lnTo>
                    <a:pt x="5341404" y="219887"/>
                  </a:lnTo>
                  <a:lnTo>
                    <a:pt x="5372163" y="223266"/>
                  </a:lnTo>
                  <a:lnTo>
                    <a:pt x="5379542" y="176136"/>
                  </a:lnTo>
                  <a:lnTo>
                    <a:pt x="5383327" y="135559"/>
                  </a:lnTo>
                  <a:lnTo>
                    <a:pt x="5384724" y="99898"/>
                  </a:lnTo>
                  <a:lnTo>
                    <a:pt x="5384927" y="67538"/>
                  </a:lnTo>
                  <a:lnTo>
                    <a:pt x="5384927" y="34150"/>
                  </a:lnTo>
                  <a:close/>
                </a:path>
                <a:path w="11092180" h="381000">
                  <a:moveTo>
                    <a:pt x="5421325" y="264541"/>
                  </a:moveTo>
                  <a:lnTo>
                    <a:pt x="5265979" y="264541"/>
                  </a:lnTo>
                  <a:lnTo>
                    <a:pt x="5265979" y="144094"/>
                  </a:lnTo>
                  <a:lnTo>
                    <a:pt x="5235206" y="144094"/>
                  </a:lnTo>
                  <a:lnTo>
                    <a:pt x="5235206" y="264541"/>
                  </a:lnTo>
                  <a:lnTo>
                    <a:pt x="5117008" y="264541"/>
                  </a:lnTo>
                  <a:lnTo>
                    <a:pt x="5117008" y="289674"/>
                  </a:lnTo>
                  <a:lnTo>
                    <a:pt x="5421325" y="289674"/>
                  </a:lnTo>
                  <a:lnTo>
                    <a:pt x="5421325" y="264541"/>
                  </a:lnTo>
                  <a:close/>
                </a:path>
                <a:path w="11092180" h="381000">
                  <a:moveTo>
                    <a:pt x="5524881" y="302056"/>
                  </a:moveTo>
                  <a:lnTo>
                    <a:pt x="5522900" y="285127"/>
                  </a:lnTo>
                  <a:lnTo>
                    <a:pt x="5517197" y="272376"/>
                  </a:lnTo>
                  <a:lnTo>
                    <a:pt x="5508104" y="264337"/>
                  </a:lnTo>
                  <a:lnTo>
                    <a:pt x="5495988" y="261531"/>
                  </a:lnTo>
                  <a:lnTo>
                    <a:pt x="5486095" y="263232"/>
                  </a:lnTo>
                  <a:lnTo>
                    <a:pt x="5477840" y="268058"/>
                  </a:lnTo>
                  <a:lnTo>
                    <a:pt x="5472188" y="275628"/>
                  </a:lnTo>
                  <a:lnTo>
                    <a:pt x="5470106" y="285546"/>
                  </a:lnTo>
                  <a:lnTo>
                    <a:pt x="5472188" y="295948"/>
                  </a:lnTo>
                  <a:lnTo>
                    <a:pt x="5477751" y="303466"/>
                  </a:lnTo>
                  <a:lnTo>
                    <a:pt x="5485777" y="308025"/>
                  </a:lnTo>
                  <a:lnTo>
                    <a:pt x="5495239" y="309562"/>
                  </a:lnTo>
                  <a:lnTo>
                    <a:pt x="5497868" y="309562"/>
                  </a:lnTo>
                  <a:lnTo>
                    <a:pt x="5499366" y="309194"/>
                  </a:lnTo>
                  <a:lnTo>
                    <a:pt x="5496623" y="325399"/>
                  </a:lnTo>
                  <a:lnTo>
                    <a:pt x="5489194" y="339496"/>
                  </a:lnTo>
                  <a:lnTo>
                    <a:pt x="5477472" y="351193"/>
                  </a:lnTo>
                  <a:lnTo>
                    <a:pt x="5461851" y="360222"/>
                  </a:lnTo>
                  <a:lnTo>
                    <a:pt x="5470106" y="380479"/>
                  </a:lnTo>
                  <a:lnTo>
                    <a:pt x="5492902" y="367284"/>
                  </a:lnTo>
                  <a:lnTo>
                    <a:pt x="5510161" y="349440"/>
                  </a:lnTo>
                  <a:lnTo>
                    <a:pt x="5521071" y="327507"/>
                  </a:lnTo>
                  <a:lnTo>
                    <a:pt x="5524881" y="302056"/>
                  </a:lnTo>
                  <a:close/>
                </a:path>
                <a:path w="11092180" h="381000">
                  <a:moveTo>
                    <a:pt x="5854839" y="143713"/>
                  </a:moveTo>
                  <a:lnTo>
                    <a:pt x="5848489" y="95135"/>
                  </a:lnTo>
                  <a:lnTo>
                    <a:pt x="5830786" y="58115"/>
                  </a:lnTo>
                  <a:lnTo>
                    <a:pt x="5826099" y="54038"/>
                  </a:lnTo>
                  <a:lnTo>
                    <a:pt x="5825198" y="53263"/>
                  </a:lnTo>
                  <a:lnTo>
                    <a:pt x="5825198" y="143713"/>
                  </a:lnTo>
                  <a:lnTo>
                    <a:pt x="5821057" y="180898"/>
                  </a:lnTo>
                  <a:lnTo>
                    <a:pt x="5809488" y="209283"/>
                  </a:lnTo>
                  <a:lnTo>
                    <a:pt x="5791797" y="227406"/>
                  </a:lnTo>
                  <a:lnTo>
                    <a:pt x="5769292" y="233768"/>
                  </a:lnTo>
                  <a:lnTo>
                    <a:pt x="5746572" y="227406"/>
                  </a:lnTo>
                  <a:lnTo>
                    <a:pt x="5728767" y="209283"/>
                  </a:lnTo>
                  <a:lnTo>
                    <a:pt x="5717159" y="180898"/>
                  </a:lnTo>
                  <a:lnTo>
                    <a:pt x="5713006" y="143713"/>
                  </a:lnTo>
                  <a:lnTo>
                    <a:pt x="5717159" y="106743"/>
                  </a:lnTo>
                  <a:lnTo>
                    <a:pt x="5728767" y="78473"/>
                  </a:lnTo>
                  <a:lnTo>
                    <a:pt x="5746572" y="60401"/>
                  </a:lnTo>
                  <a:lnTo>
                    <a:pt x="5769292" y="54038"/>
                  </a:lnTo>
                  <a:lnTo>
                    <a:pt x="5791797" y="60401"/>
                  </a:lnTo>
                  <a:lnTo>
                    <a:pt x="5809488" y="78473"/>
                  </a:lnTo>
                  <a:lnTo>
                    <a:pt x="5821057" y="106743"/>
                  </a:lnTo>
                  <a:lnTo>
                    <a:pt x="5825198" y="143713"/>
                  </a:lnTo>
                  <a:lnTo>
                    <a:pt x="5825198" y="53263"/>
                  </a:lnTo>
                  <a:lnTo>
                    <a:pt x="5803709" y="34544"/>
                  </a:lnTo>
                  <a:lnTo>
                    <a:pt x="5769292" y="26263"/>
                  </a:lnTo>
                  <a:lnTo>
                    <a:pt x="5734875" y="34544"/>
                  </a:lnTo>
                  <a:lnTo>
                    <a:pt x="5707799" y="58115"/>
                  </a:lnTo>
                  <a:lnTo>
                    <a:pt x="5690095" y="95135"/>
                  </a:lnTo>
                  <a:lnTo>
                    <a:pt x="5683745" y="143713"/>
                  </a:lnTo>
                  <a:lnTo>
                    <a:pt x="5690095" y="192303"/>
                  </a:lnTo>
                  <a:lnTo>
                    <a:pt x="5707799" y="229311"/>
                  </a:lnTo>
                  <a:lnTo>
                    <a:pt x="5734875" y="252895"/>
                  </a:lnTo>
                  <a:lnTo>
                    <a:pt x="5769292" y="261162"/>
                  </a:lnTo>
                  <a:lnTo>
                    <a:pt x="5803709" y="252895"/>
                  </a:lnTo>
                  <a:lnTo>
                    <a:pt x="5825668" y="233768"/>
                  </a:lnTo>
                  <a:lnTo>
                    <a:pt x="5830786" y="229311"/>
                  </a:lnTo>
                  <a:lnTo>
                    <a:pt x="5848489" y="192303"/>
                  </a:lnTo>
                  <a:lnTo>
                    <a:pt x="5854839" y="143713"/>
                  </a:lnTo>
                  <a:close/>
                </a:path>
                <a:path w="11092180" h="381000">
                  <a:moveTo>
                    <a:pt x="5946775" y="381"/>
                  </a:moveTo>
                  <a:lnTo>
                    <a:pt x="5916003" y="381"/>
                  </a:lnTo>
                  <a:lnTo>
                    <a:pt x="5916003" y="337705"/>
                  </a:lnTo>
                  <a:lnTo>
                    <a:pt x="5946775" y="337705"/>
                  </a:lnTo>
                  <a:lnTo>
                    <a:pt x="5946775" y="381"/>
                  </a:lnTo>
                  <a:close/>
                </a:path>
                <a:path w="11092180" h="381000">
                  <a:moveTo>
                    <a:pt x="6286360" y="101587"/>
                  </a:moveTo>
                  <a:lnTo>
                    <a:pt x="6088240" y="101587"/>
                  </a:lnTo>
                  <a:lnTo>
                    <a:pt x="6088240" y="12687"/>
                  </a:lnTo>
                  <a:lnTo>
                    <a:pt x="6057468" y="12687"/>
                  </a:lnTo>
                  <a:lnTo>
                    <a:pt x="6057468" y="101587"/>
                  </a:lnTo>
                  <a:lnTo>
                    <a:pt x="6057468" y="126987"/>
                  </a:lnTo>
                  <a:lnTo>
                    <a:pt x="6286360" y="126987"/>
                  </a:lnTo>
                  <a:lnTo>
                    <a:pt x="6286360" y="101587"/>
                  </a:lnTo>
                  <a:close/>
                </a:path>
                <a:path w="11092180" h="381000">
                  <a:moveTo>
                    <a:pt x="6288227" y="303517"/>
                  </a:moveTo>
                  <a:lnTo>
                    <a:pt x="6085979" y="303517"/>
                  </a:lnTo>
                  <a:lnTo>
                    <a:pt x="6085979" y="229857"/>
                  </a:lnTo>
                  <a:lnTo>
                    <a:pt x="6055220" y="229857"/>
                  </a:lnTo>
                  <a:lnTo>
                    <a:pt x="6055220" y="303517"/>
                  </a:lnTo>
                  <a:lnTo>
                    <a:pt x="6055220" y="328917"/>
                  </a:lnTo>
                  <a:lnTo>
                    <a:pt x="6288227" y="328917"/>
                  </a:lnTo>
                  <a:lnTo>
                    <a:pt x="6288227" y="303517"/>
                  </a:lnTo>
                  <a:close/>
                </a:path>
                <a:path w="11092180" h="381000">
                  <a:moveTo>
                    <a:pt x="6321247" y="171856"/>
                  </a:moveTo>
                  <a:lnTo>
                    <a:pt x="6016193" y="171856"/>
                  </a:lnTo>
                  <a:lnTo>
                    <a:pt x="6016193" y="196621"/>
                  </a:lnTo>
                  <a:lnTo>
                    <a:pt x="6321247" y="196621"/>
                  </a:lnTo>
                  <a:lnTo>
                    <a:pt x="6321247" y="171856"/>
                  </a:lnTo>
                  <a:close/>
                </a:path>
                <a:path w="11092180" h="381000">
                  <a:moveTo>
                    <a:pt x="6638074" y="24015"/>
                  </a:moveTo>
                  <a:lnTo>
                    <a:pt x="6481610" y="24015"/>
                  </a:lnTo>
                  <a:lnTo>
                    <a:pt x="6481610" y="48780"/>
                  </a:lnTo>
                  <a:lnTo>
                    <a:pt x="6603936" y="48780"/>
                  </a:lnTo>
                  <a:lnTo>
                    <a:pt x="6592671" y="85852"/>
                  </a:lnTo>
                  <a:lnTo>
                    <a:pt x="6565938" y="117919"/>
                  </a:lnTo>
                  <a:lnTo>
                    <a:pt x="6524155" y="143662"/>
                  </a:lnTo>
                  <a:lnTo>
                    <a:pt x="6467729" y="161721"/>
                  </a:lnTo>
                  <a:lnTo>
                    <a:pt x="6480111" y="186486"/>
                  </a:lnTo>
                  <a:lnTo>
                    <a:pt x="6534582" y="168910"/>
                  </a:lnTo>
                  <a:lnTo>
                    <a:pt x="6578511" y="143725"/>
                  </a:lnTo>
                  <a:lnTo>
                    <a:pt x="6610998" y="111086"/>
                  </a:lnTo>
                  <a:lnTo>
                    <a:pt x="6631165" y="71132"/>
                  </a:lnTo>
                  <a:lnTo>
                    <a:pt x="6638074" y="24015"/>
                  </a:lnTo>
                  <a:close/>
                </a:path>
                <a:path w="11092180" h="381000">
                  <a:moveTo>
                    <a:pt x="6737134" y="309194"/>
                  </a:moveTo>
                  <a:lnTo>
                    <a:pt x="6546520" y="309194"/>
                  </a:lnTo>
                  <a:lnTo>
                    <a:pt x="6546520" y="274675"/>
                  </a:lnTo>
                  <a:lnTo>
                    <a:pt x="6725513" y="274675"/>
                  </a:lnTo>
                  <a:lnTo>
                    <a:pt x="6725513" y="251777"/>
                  </a:lnTo>
                  <a:lnTo>
                    <a:pt x="6546520" y="251777"/>
                  </a:lnTo>
                  <a:lnTo>
                    <a:pt x="6546520" y="218389"/>
                  </a:lnTo>
                  <a:lnTo>
                    <a:pt x="6729641" y="218389"/>
                  </a:lnTo>
                  <a:lnTo>
                    <a:pt x="6729641" y="195491"/>
                  </a:lnTo>
                  <a:lnTo>
                    <a:pt x="6515760" y="195491"/>
                  </a:lnTo>
                  <a:lnTo>
                    <a:pt x="6515760" y="332460"/>
                  </a:lnTo>
                  <a:lnTo>
                    <a:pt x="6737134" y="332460"/>
                  </a:lnTo>
                  <a:lnTo>
                    <a:pt x="6737134" y="309194"/>
                  </a:lnTo>
                  <a:close/>
                </a:path>
                <a:path w="11092180" h="381000">
                  <a:moveTo>
                    <a:pt x="6777660" y="78422"/>
                  </a:moveTo>
                  <a:lnTo>
                    <a:pt x="6727761" y="78422"/>
                  </a:lnTo>
                  <a:lnTo>
                    <a:pt x="6727761" y="381"/>
                  </a:lnTo>
                  <a:lnTo>
                    <a:pt x="6696989" y="381"/>
                  </a:lnTo>
                  <a:lnTo>
                    <a:pt x="6696989" y="180111"/>
                  </a:lnTo>
                  <a:lnTo>
                    <a:pt x="6727761" y="180111"/>
                  </a:lnTo>
                  <a:lnTo>
                    <a:pt x="6727761" y="103936"/>
                  </a:lnTo>
                  <a:lnTo>
                    <a:pt x="6777660" y="103936"/>
                  </a:lnTo>
                  <a:lnTo>
                    <a:pt x="6777660" y="78422"/>
                  </a:lnTo>
                  <a:close/>
                </a:path>
                <a:path w="11092180" h="381000">
                  <a:moveTo>
                    <a:pt x="7081977" y="79171"/>
                  </a:moveTo>
                  <a:lnTo>
                    <a:pt x="7073633" y="50952"/>
                  </a:lnTo>
                  <a:lnTo>
                    <a:pt x="7057695" y="36779"/>
                  </a:lnTo>
                  <a:lnTo>
                    <a:pt x="7050456" y="30340"/>
                  </a:lnTo>
                  <a:lnTo>
                    <a:pt x="7050456" y="79171"/>
                  </a:lnTo>
                  <a:lnTo>
                    <a:pt x="7044347" y="96977"/>
                  </a:lnTo>
                  <a:lnTo>
                    <a:pt x="7026961" y="110185"/>
                  </a:lnTo>
                  <a:lnTo>
                    <a:pt x="6999643" y="118376"/>
                  </a:lnTo>
                  <a:lnTo>
                    <a:pt x="6963778" y="121196"/>
                  </a:lnTo>
                  <a:lnTo>
                    <a:pt x="6927913" y="118376"/>
                  </a:lnTo>
                  <a:lnTo>
                    <a:pt x="6900596" y="110185"/>
                  </a:lnTo>
                  <a:lnTo>
                    <a:pt x="6883209" y="96977"/>
                  </a:lnTo>
                  <a:lnTo>
                    <a:pt x="6877101" y="79171"/>
                  </a:lnTo>
                  <a:lnTo>
                    <a:pt x="6883209" y="61315"/>
                  </a:lnTo>
                  <a:lnTo>
                    <a:pt x="6927913" y="39649"/>
                  </a:lnTo>
                  <a:lnTo>
                    <a:pt x="6999643" y="39649"/>
                  </a:lnTo>
                  <a:lnTo>
                    <a:pt x="7044347" y="61315"/>
                  </a:lnTo>
                  <a:lnTo>
                    <a:pt x="7050456" y="79171"/>
                  </a:lnTo>
                  <a:lnTo>
                    <a:pt x="7050456" y="30340"/>
                  </a:lnTo>
                  <a:lnTo>
                    <a:pt x="7049897" y="29832"/>
                  </a:lnTo>
                  <a:lnTo>
                    <a:pt x="7012635" y="16598"/>
                  </a:lnTo>
                  <a:lnTo>
                    <a:pt x="6963778" y="12014"/>
                  </a:lnTo>
                  <a:lnTo>
                    <a:pt x="6914921" y="16598"/>
                  </a:lnTo>
                  <a:lnTo>
                    <a:pt x="6877659" y="29832"/>
                  </a:lnTo>
                  <a:lnTo>
                    <a:pt x="6853923" y="50952"/>
                  </a:lnTo>
                  <a:lnTo>
                    <a:pt x="6845579" y="79171"/>
                  </a:lnTo>
                  <a:lnTo>
                    <a:pt x="6853923" y="107340"/>
                  </a:lnTo>
                  <a:lnTo>
                    <a:pt x="6877659" y="128333"/>
                  </a:lnTo>
                  <a:lnTo>
                    <a:pt x="6914921" y="141439"/>
                  </a:lnTo>
                  <a:lnTo>
                    <a:pt x="6963778" y="145961"/>
                  </a:lnTo>
                  <a:lnTo>
                    <a:pt x="7012635" y="141439"/>
                  </a:lnTo>
                  <a:lnTo>
                    <a:pt x="7049897" y="128333"/>
                  </a:lnTo>
                  <a:lnTo>
                    <a:pt x="7057961" y="121196"/>
                  </a:lnTo>
                  <a:lnTo>
                    <a:pt x="7073633" y="107340"/>
                  </a:lnTo>
                  <a:lnTo>
                    <a:pt x="7081977" y="79171"/>
                  </a:lnTo>
                  <a:close/>
                </a:path>
                <a:path w="11092180" h="381000">
                  <a:moveTo>
                    <a:pt x="7082345" y="304317"/>
                  </a:moveTo>
                  <a:lnTo>
                    <a:pt x="6881609" y="304317"/>
                  </a:lnTo>
                  <a:lnTo>
                    <a:pt x="6881609" y="231889"/>
                  </a:lnTo>
                  <a:lnTo>
                    <a:pt x="6850837" y="231889"/>
                  </a:lnTo>
                  <a:lnTo>
                    <a:pt x="6850837" y="329450"/>
                  </a:lnTo>
                  <a:lnTo>
                    <a:pt x="7082345" y="329450"/>
                  </a:lnTo>
                  <a:lnTo>
                    <a:pt x="7082345" y="304317"/>
                  </a:lnTo>
                  <a:close/>
                </a:path>
                <a:path w="11092180" h="381000">
                  <a:moveTo>
                    <a:pt x="7115746" y="177482"/>
                  </a:moveTo>
                  <a:lnTo>
                    <a:pt x="6811429" y="177482"/>
                  </a:lnTo>
                  <a:lnTo>
                    <a:pt x="6811429" y="202247"/>
                  </a:lnTo>
                  <a:lnTo>
                    <a:pt x="7115746" y="202247"/>
                  </a:lnTo>
                  <a:lnTo>
                    <a:pt x="7115746" y="177482"/>
                  </a:lnTo>
                  <a:close/>
                </a:path>
                <a:path w="11092180" h="381000">
                  <a:moveTo>
                    <a:pt x="7566914" y="268287"/>
                  </a:moveTo>
                  <a:lnTo>
                    <a:pt x="7429576" y="268287"/>
                  </a:lnTo>
                  <a:lnTo>
                    <a:pt x="7429576" y="186677"/>
                  </a:lnTo>
                  <a:lnTo>
                    <a:pt x="7529766" y="186677"/>
                  </a:lnTo>
                  <a:lnTo>
                    <a:pt x="7529766" y="162547"/>
                  </a:lnTo>
                  <a:lnTo>
                    <a:pt x="7327519" y="162547"/>
                  </a:lnTo>
                  <a:lnTo>
                    <a:pt x="7327519" y="53327"/>
                  </a:lnTo>
                  <a:lnTo>
                    <a:pt x="7499744" y="53327"/>
                  </a:lnTo>
                  <a:lnTo>
                    <a:pt x="7499744" y="162102"/>
                  </a:lnTo>
                  <a:lnTo>
                    <a:pt x="7529766" y="162102"/>
                  </a:lnTo>
                  <a:lnTo>
                    <a:pt x="7529766" y="53327"/>
                  </a:lnTo>
                  <a:lnTo>
                    <a:pt x="7529766" y="52908"/>
                  </a:lnTo>
                  <a:lnTo>
                    <a:pt x="7529766" y="27927"/>
                  </a:lnTo>
                  <a:lnTo>
                    <a:pt x="7297877" y="27927"/>
                  </a:lnTo>
                  <a:lnTo>
                    <a:pt x="7297877" y="53327"/>
                  </a:lnTo>
                  <a:lnTo>
                    <a:pt x="7297877" y="162547"/>
                  </a:lnTo>
                  <a:lnTo>
                    <a:pt x="7297877" y="186677"/>
                  </a:lnTo>
                  <a:lnTo>
                    <a:pt x="7398436" y="186677"/>
                  </a:lnTo>
                  <a:lnTo>
                    <a:pt x="7398436" y="268287"/>
                  </a:lnTo>
                  <a:lnTo>
                    <a:pt x="7261847" y="268287"/>
                  </a:lnTo>
                  <a:lnTo>
                    <a:pt x="7261847" y="293801"/>
                  </a:lnTo>
                  <a:lnTo>
                    <a:pt x="7566914" y="293801"/>
                  </a:lnTo>
                  <a:lnTo>
                    <a:pt x="7566914" y="268287"/>
                  </a:lnTo>
                  <a:close/>
                </a:path>
                <a:path w="11092180" h="381000">
                  <a:moveTo>
                    <a:pt x="7790548" y="96812"/>
                  </a:moveTo>
                  <a:lnTo>
                    <a:pt x="7783944" y="64935"/>
                  </a:lnTo>
                  <a:lnTo>
                    <a:pt x="7768374" y="43903"/>
                  </a:lnTo>
                  <a:lnTo>
                    <a:pt x="7765593" y="40157"/>
                  </a:lnTo>
                  <a:lnTo>
                    <a:pt x="7760525" y="37249"/>
                  </a:lnTo>
                  <a:lnTo>
                    <a:pt x="7760525" y="96812"/>
                  </a:lnTo>
                  <a:lnTo>
                    <a:pt x="7756195" y="118211"/>
                  </a:lnTo>
                  <a:lnTo>
                    <a:pt x="7744117" y="134950"/>
                  </a:lnTo>
                  <a:lnTo>
                    <a:pt x="7725702" y="145834"/>
                  </a:lnTo>
                  <a:lnTo>
                    <a:pt x="7702372" y="149720"/>
                  </a:lnTo>
                  <a:lnTo>
                    <a:pt x="7679309" y="145834"/>
                  </a:lnTo>
                  <a:lnTo>
                    <a:pt x="7661148" y="134950"/>
                  </a:lnTo>
                  <a:lnTo>
                    <a:pt x="7649235" y="118211"/>
                  </a:lnTo>
                  <a:lnTo>
                    <a:pt x="7644955" y="96812"/>
                  </a:lnTo>
                  <a:lnTo>
                    <a:pt x="7649235" y="75565"/>
                  </a:lnTo>
                  <a:lnTo>
                    <a:pt x="7661148" y="58826"/>
                  </a:lnTo>
                  <a:lnTo>
                    <a:pt x="7679309" y="47840"/>
                  </a:lnTo>
                  <a:lnTo>
                    <a:pt x="7702372" y="43903"/>
                  </a:lnTo>
                  <a:lnTo>
                    <a:pt x="7725702" y="47840"/>
                  </a:lnTo>
                  <a:lnTo>
                    <a:pt x="7744117" y="58826"/>
                  </a:lnTo>
                  <a:lnTo>
                    <a:pt x="7756195" y="75565"/>
                  </a:lnTo>
                  <a:lnTo>
                    <a:pt x="7760525" y="96812"/>
                  </a:lnTo>
                  <a:lnTo>
                    <a:pt x="7760525" y="37249"/>
                  </a:lnTo>
                  <a:lnTo>
                    <a:pt x="7737678" y="24104"/>
                  </a:lnTo>
                  <a:lnTo>
                    <a:pt x="7702372" y="18389"/>
                  </a:lnTo>
                  <a:lnTo>
                    <a:pt x="7667345" y="24104"/>
                  </a:lnTo>
                  <a:lnTo>
                    <a:pt x="7639659" y="40157"/>
                  </a:lnTo>
                  <a:lnTo>
                    <a:pt x="7621473" y="64935"/>
                  </a:lnTo>
                  <a:lnTo>
                    <a:pt x="7614945" y="96812"/>
                  </a:lnTo>
                  <a:lnTo>
                    <a:pt x="7621473" y="128689"/>
                  </a:lnTo>
                  <a:lnTo>
                    <a:pt x="7639659" y="153466"/>
                  </a:lnTo>
                  <a:lnTo>
                    <a:pt x="7667345" y="169519"/>
                  </a:lnTo>
                  <a:lnTo>
                    <a:pt x="7702372" y="175234"/>
                  </a:lnTo>
                  <a:lnTo>
                    <a:pt x="7737678" y="169519"/>
                  </a:lnTo>
                  <a:lnTo>
                    <a:pt x="7765593" y="153466"/>
                  </a:lnTo>
                  <a:lnTo>
                    <a:pt x="7768374" y="149720"/>
                  </a:lnTo>
                  <a:lnTo>
                    <a:pt x="7783944" y="128689"/>
                  </a:lnTo>
                  <a:lnTo>
                    <a:pt x="7790548" y="96812"/>
                  </a:lnTo>
                  <a:close/>
                </a:path>
                <a:path w="11092180" h="381000">
                  <a:moveTo>
                    <a:pt x="7883233" y="211251"/>
                  </a:moveTo>
                  <a:lnTo>
                    <a:pt x="7853210" y="211251"/>
                  </a:lnTo>
                  <a:lnTo>
                    <a:pt x="7853210" y="235648"/>
                  </a:lnTo>
                  <a:lnTo>
                    <a:pt x="7853210" y="307695"/>
                  </a:lnTo>
                  <a:lnTo>
                    <a:pt x="7695616" y="307695"/>
                  </a:lnTo>
                  <a:lnTo>
                    <a:pt x="7695616" y="235648"/>
                  </a:lnTo>
                  <a:lnTo>
                    <a:pt x="7853210" y="235648"/>
                  </a:lnTo>
                  <a:lnTo>
                    <a:pt x="7853210" y="211251"/>
                  </a:lnTo>
                  <a:lnTo>
                    <a:pt x="7665593" y="211251"/>
                  </a:lnTo>
                  <a:lnTo>
                    <a:pt x="7665593" y="332460"/>
                  </a:lnTo>
                  <a:lnTo>
                    <a:pt x="7883233" y="332460"/>
                  </a:lnTo>
                  <a:lnTo>
                    <a:pt x="7883233" y="307695"/>
                  </a:lnTo>
                  <a:lnTo>
                    <a:pt x="7883233" y="235648"/>
                  </a:lnTo>
                  <a:lnTo>
                    <a:pt x="7883233" y="211251"/>
                  </a:lnTo>
                  <a:close/>
                </a:path>
                <a:path w="11092180" h="381000">
                  <a:moveTo>
                    <a:pt x="7883233" y="749"/>
                  </a:moveTo>
                  <a:lnTo>
                    <a:pt x="7852461" y="749"/>
                  </a:lnTo>
                  <a:lnTo>
                    <a:pt x="7852461" y="193243"/>
                  </a:lnTo>
                  <a:lnTo>
                    <a:pt x="7883233" y="193243"/>
                  </a:lnTo>
                  <a:lnTo>
                    <a:pt x="7883233" y="749"/>
                  </a:lnTo>
                  <a:close/>
                </a:path>
                <a:path w="11092180" h="381000">
                  <a:moveTo>
                    <a:pt x="8215439" y="239026"/>
                  </a:moveTo>
                  <a:lnTo>
                    <a:pt x="8213623" y="222885"/>
                  </a:lnTo>
                  <a:lnTo>
                    <a:pt x="8212442" y="212382"/>
                  </a:lnTo>
                  <a:lnTo>
                    <a:pt x="8183156" y="217297"/>
                  </a:lnTo>
                  <a:lnTo>
                    <a:pt x="8155457" y="220446"/>
                  </a:lnTo>
                  <a:lnTo>
                    <a:pt x="8129232" y="222199"/>
                  </a:lnTo>
                  <a:lnTo>
                    <a:pt x="8104378" y="222885"/>
                  </a:lnTo>
                  <a:lnTo>
                    <a:pt x="8104378" y="41275"/>
                  </a:lnTo>
                  <a:lnTo>
                    <a:pt x="8073606" y="41275"/>
                  </a:lnTo>
                  <a:lnTo>
                    <a:pt x="8073606" y="249529"/>
                  </a:lnTo>
                  <a:lnTo>
                    <a:pt x="8094993" y="249529"/>
                  </a:lnTo>
                  <a:lnTo>
                    <a:pt x="8122780" y="249097"/>
                  </a:lnTo>
                  <a:lnTo>
                    <a:pt x="8151838" y="247510"/>
                  </a:lnTo>
                  <a:lnTo>
                    <a:pt x="8182584" y="244309"/>
                  </a:lnTo>
                  <a:lnTo>
                    <a:pt x="8215439" y="239026"/>
                  </a:lnTo>
                  <a:close/>
                </a:path>
                <a:path w="11092180" h="381000">
                  <a:moveTo>
                    <a:pt x="8342643" y="381"/>
                  </a:moveTo>
                  <a:lnTo>
                    <a:pt x="8313001" y="381"/>
                  </a:lnTo>
                  <a:lnTo>
                    <a:pt x="8313001" y="137337"/>
                  </a:lnTo>
                  <a:lnTo>
                    <a:pt x="8265350" y="137337"/>
                  </a:lnTo>
                  <a:lnTo>
                    <a:pt x="8265350" y="7886"/>
                  </a:lnTo>
                  <a:lnTo>
                    <a:pt x="8236458" y="7886"/>
                  </a:lnTo>
                  <a:lnTo>
                    <a:pt x="8236458" y="319697"/>
                  </a:lnTo>
                  <a:lnTo>
                    <a:pt x="8265350" y="319697"/>
                  </a:lnTo>
                  <a:lnTo>
                    <a:pt x="8265350" y="162852"/>
                  </a:lnTo>
                  <a:lnTo>
                    <a:pt x="8313001" y="162852"/>
                  </a:lnTo>
                  <a:lnTo>
                    <a:pt x="8313001" y="336588"/>
                  </a:lnTo>
                  <a:lnTo>
                    <a:pt x="8342643" y="336588"/>
                  </a:lnTo>
                  <a:lnTo>
                    <a:pt x="8342643" y="162852"/>
                  </a:lnTo>
                  <a:lnTo>
                    <a:pt x="8342643" y="137337"/>
                  </a:lnTo>
                  <a:lnTo>
                    <a:pt x="8342643" y="381"/>
                  </a:lnTo>
                  <a:close/>
                </a:path>
                <a:path w="11092180" h="381000">
                  <a:moveTo>
                    <a:pt x="8601545" y="104317"/>
                  </a:moveTo>
                  <a:lnTo>
                    <a:pt x="8594865" y="71996"/>
                  </a:lnTo>
                  <a:lnTo>
                    <a:pt x="8579510" y="51409"/>
                  </a:lnTo>
                  <a:lnTo>
                    <a:pt x="8576221" y="47002"/>
                  </a:lnTo>
                  <a:lnTo>
                    <a:pt x="8571535" y="44348"/>
                  </a:lnTo>
                  <a:lnTo>
                    <a:pt x="8571535" y="104317"/>
                  </a:lnTo>
                  <a:lnTo>
                    <a:pt x="8567064" y="125717"/>
                  </a:lnTo>
                  <a:lnTo>
                    <a:pt x="8554606" y="142443"/>
                  </a:lnTo>
                  <a:lnTo>
                    <a:pt x="8535594" y="153339"/>
                  </a:lnTo>
                  <a:lnTo>
                    <a:pt x="8511502" y="157226"/>
                  </a:lnTo>
                  <a:lnTo>
                    <a:pt x="8487397" y="153339"/>
                  </a:lnTo>
                  <a:lnTo>
                    <a:pt x="8468385" y="142443"/>
                  </a:lnTo>
                  <a:lnTo>
                    <a:pt x="8455927" y="125717"/>
                  </a:lnTo>
                  <a:lnTo>
                    <a:pt x="8451456" y="104317"/>
                  </a:lnTo>
                  <a:lnTo>
                    <a:pt x="8455927" y="82753"/>
                  </a:lnTo>
                  <a:lnTo>
                    <a:pt x="8468385" y="66040"/>
                  </a:lnTo>
                  <a:lnTo>
                    <a:pt x="8487397" y="55245"/>
                  </a:lnTo>
                  <a:lnTo>
                    <a:pt x="8511502" y="51409"/>
                  </a:lnTo>
                  <a:lnTo>
                    <a:pt x="8535594" y="55245"/>
                  </a:lnTo>
                  <a:lnTo>
                    <a:pt x="8554606" y="66040"/>
                  </a:lnTo>
                  <a:lnTo>
                    <a:pt x="8567064" y="82753"/>
                  </a:lnTo>
                  <a:lnTo>
                    <a:pt x="8571535" y="104317"/>
                  </a:lnTo>
                  <a:lnTo>
                    <a:pt x="8571535" y="44348"/>
                  </a:lnTo>
                  <a:lnTo>
                    <a:pt x="8547735" y="30861"/>
                  </a:lnTo>
                  <a:lnTo>
                    <a:pt x="8511502" y="25146"/>
                  </a:lnTo>
                  <a:lnTo>
                    <a:pt x="8475421" y="30861"/>
                  </a:lnTo>
                  <a:lnTo>
                    <a:pt x="8446910" y="47002"/>
                  </a:lnTo>
                  <a:lnTo>
                    <a:pt x="8428177" y="71996"/>
                  </a:lnTo>
                  <a:lnTo>
                    <a:pt x="8421446" y="104317"/>
                  </a:lnTo>
                  <a:lnTo>
                    <a:pt x="8428177" y="136474"/>
                  </a:lnTo>
                  <a:lnTo>
                    <a:pt x="8446910" y="161493"/>
                  </a:lnTo>
                  <a:lnTo>
                    <a:pt x="8475421" y="177711"/>
                  </a:lnTo>
                  <a:lnTo>
                    <a:pt x="8511502" y="183489"/>
                  </a:lnTo>
                  <a:lnTo>
                    <a:pt x="8547735" y="177711"/>
                  </a:lnTo>
                  <a:lnTo>
                    <a:pt x="8576221" y="161493"/>
                  </a:lnTo>
                  <a:lnTo>
                    <a:pt x="8579409" y="157226"/>
                  </a:lnTo>
                  <a:lnTo>
                    <a:pt x="8594865" y="136474"/>
                  </a:lnTo>
                  <a:lnTo>
                    <a:pt x="8601545" y="104317"/>
                  </a:lnTo>
                  <a:close/>
                </a:path>
                <a:path w="11092180" h="381000">
                  <a:moveTo>
                    <a:pt x="8626310" y="249148"/>
                  </a:moveTo>
                  <a:lnTo>
                    <a:pt x="8623694" y="226263"/>
                  </a:lnTo>
                  <a:lnTo>
                    <a:pt x="8567026" y="232829"/>
                  </a:lnTo>
                  <a:lnTo>
                    <a:pt x="8509483" y="236308"/>
                  </a:lnTo>
                  <a:lnTo>
                    <a:pt x="8454250" y="237667"/>
                  </a:lnTo>
                  <a:lnTo>
                    <a:pt x="8404555" y="237896"/>
                  </a:lnTo>
                  <a:lnTo>
                    <a:pt x="8408314" y="263791"/>
                  </a:lnTo>
                  <a:lnTo>
                    <a:pt x="8457362" y="263512"/>
                  </a:lnTo>
                  <a:lnTo>
                    <a:pt x="8511680" y="261823"/>
                  </a:lnTo>
                  <a:lnTo>
                    <a:pt x="8568830" y="257454"/>
                  </a:lnTo>
                  <a:lnTo>
                    <a:pt x="8626310" y="249148"/>
                  </a:lnTo>
                  <a:close/>
                </a:path>
                <a:path w="11092180" h="381000">
                  <a:moveTo>
                    <a:pt x="8676602" y="381"/>
                  </a:moveTo>
                  <a:lnTo>
                    <a:pt x="8645830" y="381"/>
                  </a:lnTo>
                  <a:lnTo>
                    <a:pt x="8645830" y="337705"/>
                  </a:lnTo>
                  <a:lnTo>
                    <a:pt x="8676602" y="337705"/>
                  </a:lnTo>
                  <a:lnTo>
                    <a:pt x="8676602" y="381"/>
                  </a:lnTo>
                  <a:close/>
                </a:path>
                <a:path w="11092180" h="381000">
                  <a:moveTo>
                    <a:pt x="9157183" y="268287"/>
                  </a:moveTo>
                  <a:lnTo>
                    <a:pt x="9019845" y="268287"/>
                  </a:lnTo>
                  <a:lnTo>
                    <a:pt x="9019845" y="186677"/>
                  </a:lnTo>
                  <a:lnTo>
                    <a:pt x="9120035" y="186677"/>
                  </a:lnTo>
                  <a:lnTo>
                    <a:pt x="9120035" y="162547"/>
                  </a:lnTo>
                  <a:lnTo>
                    <a:pt x="8917788" y="162547"/>
                  </a:lnTo>
                  <a:lnTo>
                    <a:pt x="8917788" y="53327"/>
                  </a:lnTo>
                  <a:lnTo>
                    <a:pt x="9090012" y="53327"/>
                  </a:lnTo>
                  <a:lnTo>
                    <a:pt x="9090012" y="162102"/>
                  </a:lnTo>
                  <a:lnTo>
                    <a:pt x="9120035" y="162102"/>
                  </a:lnTo>
                  <a:lnTo>
                    <a:pt x="9120035" y="53327"/>
                  </a:lnTo>
                  <a:lnTo>
                    <a:pt x="9120035" y="52908"/>
                  </a:lnTo>
                  <a:lnTo>
                    <a:pt x="9120035" y="27927"/>
                  </a:lnTo>
                  <a:lnTo>
                    <a:pt x="8888146" y="27927"/>
                  </a:lnTo>
                  <a:lnTo>
                    <a:pt x="8888146" y="53327"/>
                  </a:lnTo>
                  <a:lnTo>
                    <a:pt x="8888146" y="162547"/>
                  </a:lnTo>
                  <a:lnTo>
                    <a:pt x="8888146" y="186677"/>
                  </a:lnTo>
                  <a:lnTo>
                    <a:pt x="8988704" y="186677"/>
                  </a:lnTo>
                  <a:lnTo>
                    <a:pt x="8988704" y="268287"/>
                  </a:lnTo>
                  <a:lnTo>
                    <a:pt x="8852116" y="268287"/>
                  </a:lnTo>
                  <a:lnTo>
                    <a:pt x="8852116" y="293801"/>
                  </a:lnTo>
                  <a:lnTo>
                    <a:pt x="9157183" y="293801"/>
                  </a:lnTo>
                  <a:lnTo>
                    <a:pt x="9157183" y="268287"/>
                  </a:lnTo>
                  <a:close/>
                </a:path>
                <a:path w="11092180" h="381000">
                  <a:moveTo>
                    <a:pt x="9380817" y="96812"/>
                  </a:moveTo>
                  <a:lnTo>
                    <a:pt x="9374213" y="64935"/>
                  </a:lnTo>
                  <a:lnTo>
                    <a:pt x="9358643" y="43903"/>
                  </a:lnTo>
                  <a:lnTo>
                    <a:pt x="9355861" y="40157"/>
                  </a:lnTo>
                  <a:lnTo>
                    <a:pt x="9350794" y="37249"/>
                  </a:lnTo>
                  <a:lnTo>
                    <a:pt x="9350794" y="96812"/>
                  </a:lnTo>
                  <a:lnTo>
                    <a:pt x="9346463" y="118211"/>
                  </a:lnTo>
                  <a:lnTo>
                    <a:pt x="9334386" y="134950"/>
                  </a:lnTo>
                  <a:lnTo>
                    <a:pt x="9315971" y="145834"/>
                  </a:lnTo>
                  <a:lnTo>
                    <a:pt x="9292641" y="149720"/>
                  </a:lnTo>
                  <a:lnTo>
                    <a:pt x="9269578" y="145834"/>
                  </a:lnTo>
                  <a:lnTo>
                    <a:pt x="9251404" y="134950"/>
                  </a:lnTo>
                  <a:lnTo>
                    <a:pt x="9239504" y="118211"/>
                  </a:lnTo>
                  <a:lnTo>
                    <a:pt x="9235224" y="96812"/>
                  </a:lnTo>
                  <a:lnTo>
                    <a:pt x="9239504" y="75565"/>
                  </a:lnTo>
                  <a:lnTo>
                    <a:pt x="9251404" y="58826"/>
                  </a:lnTo>
                  <a:lnTo>
                    <a:pt x="9269578" y="47840"/>
                  </a:lnTo>
                  <a:lnTo>
                    <a:pt x="9292641" y="43903"/>
                  </a:lnTo>
                  <a:lnTo>
                    <a:pt x="9315971" y="47840"/>
                  </a:lnTo>
                  <a:lnTo>
                    <a:pt x="9334386" y="58826"/>
                  </a:lnTo>
                  <a:lnTo>
                    <a:pt x="9346463" y="75565"/>
                  </a:lnTo>
                  <a:lnTo>
                    <a:pt x="9350794" y="96812"/>
                  </a:lnTo>
                  <a:lnTo>
                    <a:pt x="9350794" y="37249"/>
                  </a:lnTo>
                  <a:lnTo>
                    <a:pt x="9327947" y="24104"/>
                  </a:lnTo>
                  <a:lnTo>
                    <a:pt x="9292641" y="18389"/>
                  </a:lnTo>
                  <a:lnTo>
                    <a:pt x="9257601" y="24104"/>
                  </a:lnTo>
                  <a:lnTo>
                    <a:pt x="9229928" y="40157"/>
                  </a:lnTo>
                  <a:lnTo>
                    <a:pt x="9211742" y="64935"/>
                  </a:lnTo>
                  <a:lnTo>
                    <a:pt x="9205214" y="96812"/>
                  </a:lnTo>
                  <a:lnTo>
                    <a:pt x="9211742" y="128689"/>
                  </a:lnTo>
                  <a:lnTo>
                    <a:pt x="9229928" y="153466"/>
                  </a:lnTo>
                  <a:lnTo>
                    <a:pt x="9257601" y="169519"/>
                  </a:lnTo>
                  <a:lnTo>
                    <a:pt x="9292641" y="175234"/>
                  </a:lnTo>
                  <a:lnTo>
                    <a:pt x="9327947" y="169519"/>
                  </a:lnTo>
                  <a:lnTo>
                    <a:pt x="9355861" y="153466"/>
                  </a:lnTo>
                  <a:lnTo>
                    <a:pt x="9358643" y="149720"/>
                  </a:lnTo>
                  <a:lnTo>
                    <a:pt x="9374213" y="128689"/>
                  </a:lnTo>
                  <a:lnTo>
                    <a:pt x="9380817" y="96812"/>
                  </a:lnTo>
                  <a:close/>
                </a:path>
                <a:path w="11092180" h="381000">
                  <a:moveTo>
                    <a:pt x="9473501" y="211251"/>
                  </a:moveTo>
                  <a:lnTo>
                    <a:pt x="9443479" y="211251"/>
                  </a:lnTo>
                  <a:lnTo>
                    <a:pt x="9443479" y="235648"/>
                  </a:lnTo>
                  <a:lnTo>
                    <a:pt x="9443479" y="307695"/>
                  </a:lnTo>
                  <a:lnTo>
                    <a:pt x="9285884" y="307695"/>
                  </a:lnTo>
                  <a:lnTo>
                    <a:pt x="9285884" y="235648"/>
                  </a:lnTo>
                  <a:lnTo>
                    <a:pt x="9443479" y="235648"/>
                  </a:lnTo>
                  <a:lnTo>
                    <a:pt x="9443479" y="211251"/>
                  </a:lnTo>
                  <a:lnTo>
                    <a:pt x="9255862" y="211251"/>
                  </a:lnTo>
                  <a:lnTo>
                    <a:pt x="9255862" y="332460"/>
                  </a:lnTo>
                  <a:lnTo>
                    <a:pt x="9473501" y="332460"/>
                  </a:lnTo>
                  <a:lnTo>
                    <a:pt x="9473501" y="307695"/>
                  </a:lnTo>
                  <a:lnTo>
                    <a:pt x="9473501" y="235648"/>
                  </a:lnTo>
                  <a:lnTo>
                    <a:pt x="9473501" y="211251"/>
                  </a:lnTo>
                  <a:close/>
                </a:path>
                <a:path w="11092180" h="381000">
                  <a:moveTo>
                    <a:pt x="9473501" y="749"/>
                  </a:moveTo>
                  <a:lnTo>
                    <a:pt x="9442729" y="749"/>
                  </a:lnTo>
                  <a:lnTo>
                    <a:pt x="9442729" y="193243"/>
                  </a:lnTo>
                  <a:lnTo>
                    <a:pt x="9473501" y="193243"/>
                  </a:lnTo>
                  <a:lnTo>
                    <a:pt x="9473501" y="749"/>
                  </a:lnTo>
                  <a:close/>
                </a:path>
                <a:path w="11092180" h="381000">
                  <a:moveTo>
                    <a:pt x="9733153" y="72428"/>
                  </a:moveTo>
                  <a:lnTo>
                    <a:pt x="9727108" y="48399"/>
                  </a:lnTo>
                  <a:lnTo>
                    <a:pt x="9716427" y="36779"/>
                  </a:lnTo>
                  <a:lnTo>
                    <a:pt x="9710128" y="29933"/>
                  </a:lnTo>
                  <a:lnTo>
                    <a:pt x="9703879" y="27114"/>
                  </a:lnTo>
                  <a:lnTo>
                    <a:pt x="9703879" y="72428"/>
                  </a:lnTo>
                  <a:lnTo>
                    <a:pt x="9699981" y="87236"/>
                  </a:lnTo>
                  <a:lnTo>
                    <a:pt x="9689020" y="98590"/>
                  </a:lnTo>
                  <a:lnTo>
                    <a:pt x="9672066" y="105879"/>
                  </a:lnTo>
                  <a:lnTo>
                    <a:pt x="9650222" y="108445"/>
                  </a:lnTo>
                  <a:lnTo>
                    <a:pt x="9628391" y="105879"/>
                  </a:lnTo>
                  <a:lnTo>
                    <a:pt x="9611436" y="98590"/>
                  </a:lnTo>
                  <a:lnTo>
                    <a:pt x="9600463" y="87236"/>
                  </a:lnTo>
                  <a:lnTo>
                    <a:pt x="9596564" y="72428"/>
                  </a:lnTo>
                  <a:lnTo>
                    <a:pt x="9600463" y="57823"/>
                  </a:lnTo>
                  <a:lnTo>
                    <a:pt x="9611436" y="46583"/>
                  </a:lnTo>
                  <a:lnTo>
                    <a:pt x="9628391" y="39331"/>
                  </a:lnTo>
                  <a:lnTo>
                    <a:pt x="9650222" y="36779"/>
                  </a:lnTo>
                  <a:lnTo>
                    <a:pt x="9672066" y="39331"/>
                  </a:lnTo>
                  <a:lnTo>
                    <a:pt x="9689020" y="46583"/>
                  </a:lnTo>
                  <a:lnTo>
                    <a:pt x="9699981" y="57823"/>
                  </a:lnTo>
                  <a:lnTo>
                    <a:pt x="9703879" y="72428"/>
                  </a:lnTo>
                  <a:lnTo>
                    <a:pt x="9703879" y="27114"/>
                  </a:lnTo>
                  <a:lnTo>
                    <a:pt x="9683928" y="18072"/>
                  </a:lnTo>
                  <a:lnTo>
                    <a:pt x="9650222" y="13881"/>
                  </a:lnTo>
                  <a:lnTo>
                    <a:pt x="9616529" y="18072"/>
                  </a:lnTo>
                  <a:lnTo>
                    <a:pt x="9590329" y="29933"/>
                  </a:lnTo>
                  <a:lnTo>
                    <a:pt x="9573349" y="48399"/>
                  </a:lnTo>
                  <a:lnTo>
                    <a:pt x="9567304" y="72428"/>
                  </a:lnTo>
                  <a:lnTo>
                    <a:pt x="9573349" y="96824"/>
                  </a:lnTo>
                  <a:lnTo>
                    <a:pt x="9590329" y="115392"/>
                  </a:lnTo>
                  <a:lnTo>
                    <a:pt x="9616529" y="127190"/>
                  </a:lnTo>
                  <a:lnTo>
                    <a:pt x="9650222" y="131330"/>
                  </a:lnTo>
                  <a:lnTo>
                    <a:pt x="9683928" y="127190"/>
                  </a:lnTo>
                  <a:lnTo>
                    <a:pt x="9710128" y="115392"/>
                  </a:lnTo>
                  <a:lnTo>
                    <a:pt x="9716478" y="108445"/>
                  </a:lnTo>
                  <a:lnTo>
                    <a:pt x="9727108" y="96824"/>
                  </a:lnTo>
                  <a:lnTo>
                    <a:pt x="9733153" y="72428"/>
                  </a:lnTo>
                  <a:close/>
                </a:path>
                <a:path w="11092180" h="381000">
                  <a:moveTo>
                    <a:pt x="9760166" y="168478"/>
                  </a:moveTo>
                  <a:lnTo>
                    <a:pt x="9757537" y="146342"/>
                  </a:lnTo>
                  <a:lnTo>
                    <a:pt x="9702343" y="151663"/>
                  </a:lnTo>
                  <a:lnTo>
                    <a:pt x="9645726" y="154597"/>
                  </a:lnTo>
                  <a:lnTo>
                    <a:pt x="9590799" y="155841"/>
                  </a:lnTo>
                  <a:lnTo>
                    <a:pt x="9540659" y="156095"/>
                  </a:lnTo>
                  <a:lnTo>
                    <a:pt x="9544787" y="181610"/>
                  </a:lnTo>
                  <a:lnTo>
                    <a:pt x="9589389" y="181241"/>
                  </a:lnTo>
                  <a:lnTo>
                    <a:pt x="9613443" y="180657"/>
                  </a:lnTo>
                  <a:lnTo>
                    <a:pt x="9638220" y="179743"/>
                  </a:lnTo>
                  <a:lnTo>
                    <a:pt x="9638220" y="244652"/>
                  </a:lnTo>
                  <a:lnTo>
                    <a:pt x="9668993" y="244652"/>
                  </a:lnTo>
                  <a:lnTo>
                    <a:pt x="9668993" y="179743"/>
                  </a:lnTo>
                  <a:lnTo>
                    <a:pt x="9668993" y="178231"/>
                  </a:lnTo>
                  <a:lnTo>
                    <a:pt x="9691891" y="176555"/>
                  </a:lnTo>
                  <a:lnTo>
                    <a:pt x="9714865" y="174345"/>
                  </a:lnTo>
                  <a:lnTo>
                    <a:pt x="9737687" y="171640"/>
                  </a:lnTo>
                  <a:lnTo>
                    <a:pt x="9760166" y="168478"/>
                  </a:lnTo>
                  <a:close/>
                </a:path>
                <a:path w="11092180" h="381000">
                  <a:moveTo>
                    <a:pt x="9817951" y="381"/>
                  </a:moveTo>
                  <a:lnTo>
                    <a:pt x="9787191" y="381"/>
                  </a:lnTo>
                  <a:lnTo>
                    <a:pt x="9787191" y="199250"/>
                  </a:lnTo>
                  <a:lnTo>
                    <a:pt x="9718891" y="199250"/>
                  </a:lnTo>
                  <a:lnTo>
                    <a:pt x="9718891" y="222135"/>
                  </a:lnTo>
                  <a:lnTo>
                    <a:pt x="9787191" y="222135"/>
                  </a:lnTo>
                  <a:lnTo>
                    <a:pt x="9787191" y="256654"/>
                  </a:lnTo>
                  <a:lnTo>
                    <a:pt x="9817951" y="256654"/>
                  </a:lnTo>
                  <a:lnTo>
                    <a:pt x="9817951" y="381"/>
                  </a:lnTo>
                  <a:close/>
                </a:path>
                <a:path w="11092180" h="381000">
                  <a:moveTo>
                    <a:pt x="9826587" y="304317"/>
                  </a:moveTo>
                  <a:lnTo>
                    <a:pt x="9619463" y="304317"/>
                  </a:lnTo>
                  <a:lnTo>
                    <a:pt x="9619463" y="231521"/>
                  </a:lnTo>
                  <a:lnTo>
                    <a:pt x="9588690" y="231521"/>
                  </a:lnTo>
                  <a:lnTo>
                    <a:pt x="9588690" y="329450"/>
                  </a:lnTo>
                  <a:lnTo>
                    <a:pt x="9826587" y="329450"/>
                  </a:lnTo>
                  <a:lnTo>
                    <a:pt x="9826587" y="304317"/>
                  </a:lnTo>
                  <a:close/>
                </a:path>
                <a:path w="11092180" h="381000">
                  <a:moveTo>
                    <a:pt x="10156038" y="88887"/>
                  </a:moveTo>
                  <a:lnTo>
                    <a:pt x="9959035" y="88887"/>
                  </a:lnTo>
                  <a:lnTo>
                    <a:pt x="9959035" y="36817"/>
                  </a:lnTo>
                  <a:lnTo>
                    <a:pt x="10152659" y="36817"/>
                  </a:lnTo>
                  <a:lnTo>
                    <a:pt x="10152659" y="11417"/>
                  </a:lnTo>
                  <a:lnTo>
                    <a:pt x="9928276" y="11417"/>
                  </a:lnTo>
                  <a:lnTo>
                    <a:pt x="9928276" y="36817"/>
                  </a:lnTo>
                  <a:lnTo>
                    <a:pt x="9928276" y="88887"/>
                  </a:lnTo>
                  <a:lnTo>
                    <a:pt x="9928276" y="114287"/>
                  </a:lnTo>
                  <a:lnTo>
                    <a:pt x="10156038" y="114287"/>
                  </a:lnTo>
                  <a:lnTo>
                    <a:pt x="10156038" y="88887"/>
                  </a:lnTo>
                  <a:close/>
                </a:path>
                <a:path w="11092180" h="381000">
                  <a:moveTo>
                    <a:pt x="10163162" y="308597"/>
                  </a:moveTo>
                  <a:lnTo>
                    <a:pt x="9955289" y="308597"/>
                  </a:lnTo>
                  <a:lnTo>
                    <a:pt x="9955289" y="274307"/>
                  </a:lnTo>
                  <a:lnTo>
                    <a:pt x="10153028" y="274307"/>
                  </a:lnTo>
                  <a:lnTo>
                    <a:pt x="10153028" y="251447"/>
                  </a:lnTo>
                  <a:lnTo>
                    <a:pt x="10153028" y="219697"/>
                  </a:lnTo>
                  <a:lnTo>
                    <a:pt x="10153028" y="195567"/>
                  </a:lnTo>
                  <a:lnTo>
                    <a:pt x="9924148" y="195567"/>
                  </a:lnTo>
                  <a:lnTo>
                    <a:pt x="9924148" y="219697"/>
                  </a:lnTo>
                  <a:lnTo>
                    <a:pt x="10122637" y="219697"/>
                  </a:lnTo>
                  <a:lnTo>
                    <a:pt x="10122637" y="251447"/>
                  </a:lnTo>
                  <a:lnTo>
                    <a:pt x="9925266" y="251447"/>
                  </a:lnTo>
                  <a:lnTo>
                    <a:pt x="9925266" y="274307"/>
                  </a:lnTo>
                  <a:lnTo>
                    <a:pt x="9925266" y="308597"/>
                  </a:lnTo>
                  <a:lnTo>
                    <a:pt x="9925266" y="332727"/>
                  </a:lnTo>
                  <a:lnTo>
                    <a:pt x="10163162" y="332727"/>
                  </a:lnTo>
                  <a:lnTo>
                    <a:pt x="10163162" y="308597"/>
                  </a:lnTo>
                  <a:close/>
                </a:path>
                <a:path w="11092180" h="381000">
                  <a:moveTo>
                    <a:pt x="10192436" y="140716"/>
                  </a:moveTo>
                  <a:lnTo>
                    <a:pt x="9887750" y="140716"/>
                  </a:lnTo>
                  <a:lnTo>
                    <a:pt x="9887750" y="165849"/>
                  </a:lnTo>
                  <a:lnTo>
                    <a:pt x="10192436" y="165849"/>
                  </a:lnTo>
                  <a:lnTo>
                    <a:pt x="10192436" y="140716"/>
                  </a:lnTo>
                  <a:close/>
                </a:path>
                <a:path w="11092180" h="381000">
                  <a:moveTo>
                    <a:pt x="10336898" y="36779"/>
                  </a:moveTo>
                  <a:lnTo>
                    <a:pt x="10244963" y="36779"/>
                  </a:lnTo>
                  <a:lnTo>
                    <a:pt x="10244963" y="62293"/>
                  </a:lnTo>
                  <a:lnTo>
                    <a:pt x="10307256" y="62293"/>
                  </a:lnTo>
                  <a:lnTo>
                    <a:pt x="10300970" y="111747"/>
                  </a:lnTo>
                  <a:lnTo>
                    <a:pt x="10287127" y="158534"/>
                  </a:lnTo>
                  <a:lnTo>
                    <a:pt x="10264775" y="202222"/>
                  </a:lnTo>
                  <a:lnTo>
                    <a:pt x="10232961" y="242404"/>
                  </a:lnTo>
                  <a:lnTo>
                    <a:pt x="10257345" y="260413"/>
                  </a:lnTo>
                  <a:lnTo>
                    <a:pt x="10288676" y="220218"/>
                  </a:lnTo>
                  <a:lnTo>
                    <a:pt x="10311282" y="177101"/>
                  </a:lnTo>
                  <a:lnTo>
                    <a:pt x="10326179" y="131699"/>
                  </a:lnTo>
                  <a:lnTo>
                    <a:pt x="10334384" y="84709"/>
                  </a:lnTo>
                  <a:lnTo>
                    <a:pt x="10336898" y="36779"/>
                  </a:lnTo>
                  <a:close/>
                </a:path>
                <a:path w="11092180" h="381000">
                  <a:moveTo>
                    <a:pt x="10430332" y="36779"/>
                  </a:moveTo>
                  <a:lnTo>
                    <a:pt x="10347782" y="36779"/>
                  </a:lnTo>
                  <a:lnTo>
                    <a:pt x="10347782" y="62293"/>
                  </a:lnTo>
                  <a:lnTo>
                    <a:pt x="10401440" y="62293"/>
                  </a:lnTo>
                  <a:lnTo>
                    <a:pt x="10396385" y="115557"/>
                  </a:lnTo>
                  <a:lnTo>
                    <a:pt x="10384409" y="168427"/>
                  </a:lnTo>
                  <a:lnTo>
                    <a:pt x="10363492" y="219265"/>
                  </a:lnTo>
                  <a:lnTo>
                    <a:pt x="10331640" y="266420"/>
                  </a:lnTo>
                  <a:lnTo>
                    <a:pt x="10357155" y="283298"/>
                  </a:lnTo>
                  <a:lnTo>
                    <a:pt x="10387965" y="237413"/>
                  </a:lnTo>
                  <a:lnTo>
                    <a:pt x="10409009" y="188201"/>
                  </a:lnTo>
                  <a:lnTo>
                    <a:pt x="10421976" y="137274"/>
                  </a:lnTo>
                  <a:lnTo>
                    <a:pt x="10428516" y="86258"/>
                  </a:lnTo>
                  <a:lnTo>
                    <a:pt x="10430332" y="36779"/>
                  </a:lnTo>
                  <a:close/>
                </a:path>
                <a:path w="11092180" h="381000">
                  <a:moveTo>
                    <a:pt x="10509123" y="381"/>
                  </a:moveTo>
                  <a:lnTo>
                    <a:pt x="10477983" y="381"/>
                  </a:lnTo>
                  <a:lnTo>
                    <a:pt x="10477983" y="336956"/>
                  </a:lnTo>
                  <a:lnTo>
                    <a:pt x="10509123" y="336956"/>
                  </a:lnTo>
                  <a:lnTo>
                    <a:pt x="10509123" y="381"/>
                  </a:lnTo>
                  <a:close/>
                </a:path>
                <a:path w="11092180" h="381000">
                  <a:moveTo>
                    <a:pt x="10795051" y="243522"/>
                  </a:moveTo>
                  <a:lnTo>
                    <a:pt x="10793476" y="230390"/>
                  </a:lnTo>
                  <a:lnTo>
                    <a:pt x="10792041" y="218389"/>
                  </a:lnTo>
                  <a:lnTo>
                    <a:pt x="10749382" y="224218"/>
                  </a:lnTo>
                  <a:lnTo>
                    <a:pt x="10708843" y="227901"/>
                  </a:lnTo>
                  <a:lnTo>
                    <a:pt x="10668991" y="229831"/>
                  </a:lnTo>
                  <a:lnTo>
                    <a:pt x="10628452" y="230390"/>
                  </a:lnTo>
                  <a:lnTo>
                    <a:pt x="10628452" y="151968"/>
                  </a:lnTo>
                  <a:lnTo>
                    <a:pt x="10752646" y="151968"/>
                  </a:lnTo>
                  <a:lnTo>
                    <a:pt x="10752646" y="31521"/>
                  </a:lnTo>
                  <a:lnTo>
                    <a:pt x="10596550" y="31521"/>
                  </a:lnTo>
                  <a:lnTo>
                    <a:pt x="10596550" y="56667"/>
                  </a:lnTo>
                  <a:lnTo>
                    <a:pt x="10721505" y="56667"/>
                  </a:lnTo>
                  <a:lnTo>
                    <a:pt x="10721505" y="126834"/>
                  </a:lnTo>
                  <a:lnTo>
                    <a:pt x="10597680" y="126834"/>
                  </a:lnTo>
                  <a:lnTo>
                    <a:pt x="10597680" y="255905"/>
                  </a:lnTo>
                  <a:lnTo>
                    <a:pt x="10625442" y="255905"/>
                  </a:lnTo>
                  <a:lnTo>
                    <a:pt x="10667771" y="255397"/>
                  </a:lnTo>
                  <a:lnTo>
                    <a:pt x="10709123" y="253517"/>
                  </a:lnTo>
                  <a:lnTo>
                    <a:pt x="10751033" y="249732"/>
                  </a:lnTo>
                  <a:lnTo>
                    <a:pt x="10795051" y="243522"/>
                  </a:lnTo>
                  <a:close/>
                </a:path>
                <a:path w="11092180" h="381000">
                  <a:moveTo>
                    <a:pt x="10854334" y="0"/>
                  </a:moveTo>
                  <a:lnTo>
                    <a:pt x="10823562" y="0"/>
                  </a:lnTo>
                  <a:lnTo>
                    <a:pt x="10823562" y="337337"/>
                  </a:lnTo>
                  <a:lnTo>
                    <a:pt x="10854334" y="337337"/>
                  </a:lnTo>
                  <a:lnTo>
                    <a:pt x="10854334" y="0"/>
                  </a:lnTo>
                  <a:close/>
                </a:path>
                <a:path w="11092180" h="381000">
                  <a:moveTo>
                    <a:pt x="11091850" y="30467"/>
                  </a:moveTo>
                  <a:lnTo>
                    <a:pt x="10937265" y="30467"/>
                  </a:lnTo>
                  <a:lnTo>
                    <a:pt x="10937265" y="54597"/>
                  </a:lnTo>
                  <a:lnTo>
                    <a:pt x="11091850" y="54597"/>
                  </a:lnTo>
                  <a:lnTo>
                    <a:pt x="11091850" y="30467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657311" y="8882265"/>
              <a:ext cx="2219325" cy="337820"/>
            </a:xfrm>
            <a:custGeom>
              <a:avLst/>
              <a:gdLst/>
              <a:ahLst/>
              <a:cxnLst/>
              <a:rect l="l" t="t" r="r" b="b"/>
              <a:pathLst>
                <a:path w="2219325" h="337820">
                  <a:moveTo>
                    <a:pt x="154584" y="30480"/>
                  </a:moveTo>
                  <a:lnTo>
                    <a:pt x="0" y="30480"/>
                  </a:lnTo>
                  <a:lnTo>
                    <a:pt x="0" y="54610"/>
                  </a:lnTo>
                  <a:lnTo>
                    <a:pt x="0" y="161290"/>
                  </a:lnTo>
                  <a:lnTo>
                    <a:pt x="0" y="186690"/>
                  </a:lnTo>
                  <a:lnTo>
                    <a:pt x="154584" y="186690"/>
                  </a:lnTo>
                  <a:lnTo>
                    <a:pt x="154584" y="161734"/>
                  </a:lnTo>
                  <a:lnTo>
                    <a:pt x="154584" y="161290"/>
                  </a:lnTo>
                  <a:lnTo>
                    <a:pt x="154584" y="55168"/>
                  </a:lnTo>
                  <a:lnTo>
                    <a:pt x="124574" y="55168"/>
                  </a:lnTo>
                  <a:lnTo>
                    <a:pt x="124574" y="161290"/>
                  </a:lnTo>
                  <a:lnTo>
                    <a:pt x="30010" y="161290"/>
                  </a:lnTo>
                  <a:lnTo>
                    <a:pt x="30010" y="54610"/>
                  </a:lnTo>
                  <a:lnTo>
                    <a:pt x="154584" y="54610"/>
                  </a:lnTo>
                  <a:lnTo>
                    <a:pt x="154584" y="30480"/>
                  </a:lnTo>
                  <a:close/>
                </a:path>
                <a:path w="2219325" h="337820">
                  <a:moveTo>
                    <a:pt x="262280" y="304800"/>
                  </a:moveTo>
                  <a:lnTo>
                    <a:pt x="68656" y="304800"/>
                  </a:lnTo>
                  <a:lnTo>
                    <a:pt x="68656" y="223520"/>
                  </a:lnTo>
                  <a:lnTo>
                    <a:pt x="37896" y="223520"/>
                  </a:lnTo>
                  <a:lnTo>
                    <a:pt x="37896" y="304800"/>
                  </a:lnTo>
                  <a:lnTo>
                    <a:pt x="37896" y="328930"/>
                  </a:lnTo>
                  <a:lnTo>
                    <a:pt x="262280" y="328930"/>
                  </a:lnTo>
                  <a:lnTo>
                    <a:pt x="262280" y="304800"/>
                  </a:lnTo>
                  <a:close/>
                </a:path>
                <a:path w="2219325" h="337820">
                  <a:moveTo>
                    <a:pt x="297180" y="102870"/>
                  </a:moveTo>
                  <a:lnTo>
                    <a:pt x="247269" y="102870"/>
                  </a:lnTo>
                  <a:lnTo>
                    <a:pt x="247269" y="0"/>
                  </a:lnTo>
                  <a:lnTo>
                    <a:pt x="216496" y="0"/>
                  </a:lnTo>
                  <a:lnTo>
                    <a:pt x="216496" y="102870"/>
                  </a:lnTo>
                  <a:lnTo>
                    <a:pt x="216496" y="128270"/>
                  </a:lnTo>
                  <a:lnTo>
                    <a:pt x="216496" y="246380"/>
                  </a:lnTo>
                  <a:lnTo>
                    <a:pt x="247269" y="246380"/>
                  </a:lnTo>
                  <a:lnTo>
                    <a:pt x="247269" y="128270"/>
                  </a:lnTo>
                  <a:lnTo>
                    <a:pt x="297180" y="128270"/>
                  </a:lnTo>
                  <a:lnTo>
                    <a:pt x="297180" y="102870"/>
                  </a:lnTo>
                  <a:close/>
                </a:path>
                <a:path w="2219325" h="337820">
                  <a:moveTo>
                    <a:pt x="701281" y="17653"/>
                  </a:moveTo>
                  <a:lnTo>
                    <a:pt x="472008" y="17653"/>
                  </a:lnTo>
                  <a:lnTo>
                    <a:pt x="472008" y="42418"/>
                  </a:lnTo>
                  <a:lnTo>
                    <a:pt x="670877" y="42418"/>
                  </a:lnTo>
                  <a:lnTo>
                    <a:pt x="670877" y="46164"/>
                  </a:lnTo>
                  <a:lnTo>
                    <a:pt x="670737" y="65760"/>
                  </a:lnTo>
                  <a:lnTo>
                    <a:pt x="669759" y="85852"/>
                  </a:lnTo>
                  <a:lnTo>
                    <a:pt x="667080" y="107480"/>
                  </a:lnTo>
                  <a:lnTo>
                    <a:pt x="661873" y="131724"/>
                  </a:lnTo>
                  <a:lnTo>
                    <a:pt x="691896" y="135102"/>
                  </a:lnTo>
                  <a:lnTo>
                    <a:pt x="697318" y="110439"/>
                  </a:lnTo>
                  <a:lnTo>
                    <a:pt x="700100" y="87820"/>
                  </a:lnTo>
                  <a:lnTo>
                    <a:pt x="701128" y="66611"/>
                  </a:lnTo>
                  <a:lnTo>
                    <a:pt x="701281" y="46164"/>
                  </a:lnTo>
                  <a:lnTo>
                    <a:pt x="701281" y="17653"/>
                  </a:lnTo>
                  <a:close/>
                </a:path>
                <a:path w="2219325" h="337820">
                  <a:moveTo>
                    <a:pt x="703897" y="275056"/>
                  </a:moveTo>
                  <a:lnTo>
                    <a:pt x="695629" y="248920"/>
                  </a:lnTo>
                  <a:lnTo>
                    <a:pt x="680923" y="236778"/>
                  </a:lnTo>
                  <a:lnTo>
                    <a:pt x="673138" y="230365"/>
                  </a:lnTo>
                  <a:lnTo>
                    <a:pt x="673138" y="275056"/>
                  </a:lnTo>
                  <a:lnTo>
                    <a:pt x="667029" y="290741"/>
                  </a:lnTo>
                  <a:lnTo>
                    <a:pt x="649630" y="302539"/>
                  </a:lnTo>
                  <a:lnTo>
                    <a:pt x="622325" y="309994"/>
                  </a:lnTo>
                  <a:lnTo>
                    <a:pt x="586460" y="312585"/>
                  </a:lnTo>
                  <a:lnTo>
                    <a:pt x="550811" y="309994"/>
                  </a:lnTo>
                  <a:lnTo>
                    <a:pt x="523608" y="302539"/>
                  </a:lnTo>
                  <a:lnTo>
                    <a:pt x="506247" y="290741"/>
                  </a:lnTo>
                  <a:lnTo>
                    <a:pt x="500151" y="275056"/>
                  </a:lnTo>
                  <a:lnTo>
                    <a:pt x="506247" y="258953"/>
                  </a:lnTo>
                  <a:lnTo>
                    <a:pt x="523608" y="246913"/>
                  </a:lnTo>
                  <a:lnTo>
                    <a:pt x="550811" y="239382"/>
                  </a:lnTo>
                  <a:lnTo>
                    <a:pt x="586460" y="236778"/>
                  </a:lnTo>
                  <a:lnTo>
                    <a:pt x="622325" y="239382"/>
                  </a:lnTo>
                  <a:lnTo>
                    <a:pt x="649630" y="246913"/>
                  </a:lnTo>
                  <a:lnTo>
                    <a:pt x="667029" y="258953"/>
                  </a:lnTo>
                  <a:lnTo>
                    <a:pt x="673138" y="275056"/>
                  </a:lnTo>
                  <a:lnTo>
                    <a:pt x="673138" y="230365"/>
                  </a:lnTo>
                  <a:lnTo>
                    <a:pt x="672058" y="229463"/>
                  </a:lnTo>
                  <a:lnTo>
                    <a:pt x="635038" y="217335"/>
                  </a:lnTo>
                  <a:lnTo>
                    <a:pt x="586460" y="213144"/>
                  </a:lnTo>
                  <a:lnTo>
                    <a:pt x="537933" y="217335"/>
                  </a:lnTo>
                  <a:lnTo>
                    <a:pt x="501040" y="229463"/>
                  </a:lnTo>
                  <a:lnTo>
                    <a:pt x="477596" y="248920"/>
                  </a:lnTo>
                  <a:lnTo>
                    <a:pt x="469392" y="275056"/>
                  </a:lnTo>
                  <a:lnTo>
                    <a:pt x="477596" y="300824"/>
                  </a:lnTo>
                  <a:lnTo>
                    <a:pt x="501040" y="320179"/>
                  </a:lnTo>
                  <a:lnTo>
                    <a:pt x="537933" y="332359"/>
                  </a:lnTo>
                  <a:lnTo>
                    <a:pt x="586460" y="336600"/>
                  </a:lnTo>
                  <a:lnTo>
                    <a:pt x="635038" y="332359"/>
                  </a:lnTo>
                  <a:lnTo>
                    <a:pt x="672058" y="320179"/>
                  </a:lnTo>
                  <a:lnTo>
                    <a:pt x="681304" y="312585"/>
                  </a:lnTo>
                  <a:lnTo>
                    <a:pt x="695629" y="300824"/>
                  </a:lnTo>
                  <a:lnTo>
                    <a:pt x="703897" y="275056"/>
                  </a:lnTo>
                  <a:close/>
                </a:path>
                <a:path w="2219325" h="337820">
                  <a:moveTo>
                    <a:pt x="739178" y="157238"/>
                  </a:moveTo>
                  <a:lnTo>
                    <a:pt x="591337" y="157238"/>
                  </a:lnTo>
                  <a:lnTo>
                    <a:pt x="591337" y="92697"/>
                  </a:lnTo>
                  <a:lnTo>
                    <a:pt x="560565" y="92697"/>
                  </a:lnTo>
                  <a:lnTo>
                    <a:pt x="560565" y="157238"/>
                  </a:lnTo>
                  <a:lnTo>
                    <a:pt x="436372" y="157238"/>
                  </a:lnTo>
                  <a:lnTo>
                    <a:pt x="436372" y="182372"/>
                  </a:lnTo>
                  <a:lnTo>
                    <a:pt x="739178" y="182372"/>
                  </a:lnTo>
                  <a:lnTo>
                    <a:pt x="739178" y="157238"/>
                  </a:lnTo>
                  <a:close/>
                </a:path>
                <a:path w="2219325" h="337820">
                  <a:moveTo>
                    <a:pt x="1050239" y="87071"/>
                  </a:moveTo>
                  <a:lnTo>
                    <a:pt x="1041692" y="56642"/>
                  </a:lnTo>
                  <a:lnTo>
                    <a:pt x="1022934" y="38658"/>
                  </a:lnTo>
                  <a:lnTo>
                    <a:pt x="1018717" y="34645"/>
                  </a:lnTo>
                  <a:lnTo>
                    <a:pt x="1018717" y="87071"/>
                  </a:lnTo>
                  <a:lnTo>
                    <a:pt x="1012469" y="107200"/>
                  </a:lnTo>
                  <a:lnTo>
                    <a:pt x="994841" y="122580"/>
                  </a:lnTo>
                  <a:lnTo>
                    <a:pt x="967587" y="132397"/>
                  </a:lnTo>
                  <a:lnTo>
                    <a:pt x="932421" y="135851"/>
                  </a:lnTo>
                  <a:lnTo>
                    <a:pt x="897458" y="132397"/>
                  </a:lnTo>
                  <a:lnTo>
                    <a:pt x="870318" y="122580"/>
                  </a:lnTo>
                  <a:lnTo>
                    <a:pt x="852741" y="107200"/>
                  </a:lnTo>
                  <a:lnTo>
                    <a:pt x="846493" y="87071"/>
                  </a:lnTo>
                  <a:lnTo>
                    <a:pt x="852741" y="67005"/>
                  </a:lnTo>
                  <a:lnTo>
                    <a:pt x="870318" y="51752"/>
                  </a:lnTo>
                  <a:lnTo>
                    <a:pt x="897458" y="42062"/>
                  </a:lnTo>
                  <a:lnTo>
                    <a:pt x="932421" y="38658"/>
                  </a:lnTo>
                  <a:lnTo>
                    <a:pt x="967587" y="42062"/>
                  </a:lnTo>
                  <a:lnTo>
                    <a:pt x="994841" y="51752"/>
                  </a:lnTo>
                  <a:lnTo>
                    <a:pt x="1012469" y="67005"/>
                  </a:lnTo>
                  <a:lnTo>
                    <a:pt x="1018717" y="87071"/>
                  </a:lnTo>
                  <a:lnTo>
                    <a:pt x="1018717" y="34645"/>
                  </a:lnTo>
                  <a:lnTo>
                    <a:pt x="1017638" y="33604"/>
                  </a:lnTo>
                  <a:lnTo>
                    <a:pt x="980427" y="18999"/>
                  </a:lnTo>
                  <a:lnTo>
                    <a:pt x="932421" y="13893"/>
                  </a:lnTo>
                  <a:lnTo>
                    <a:pt x="884618" y="18999"/>
                  </a:lnTo>
                  <a:lnTo>
                    <a:pt x="847521" y="33604"/>
                  </a:lnTo>
                  <a:lnTo>
                    <a:pt x="823506" y="56642"/>
                  </a:lnTo>
                  <a:lnTo>
                    <a:pt x="814971" y="87071"/>
                  </a:lnTo>
                  <a:lnTo>
                    <a:pt x="823506" y="117551"/>
                  </a:lnTo>
                  <a:lnTo>
                    <a:pt x="847521" y="140728"/>
                  </a:lnTo>
                  <a:lnTo>
                    <a:pt x="884618" y="155448"/>
                  </a:lnTo>
                  <a:lnTo>
                    <a:pt x="932421" y="160616"/>
                  </a:lnTo>
                  <a:lnTo>
                    <a:pt x="980427" y="155448"/>
                  </a:lnTo>
                  <a:lnTo>
                    <a:pt x="1017638" y="140728"/>
                  </a:lnTo>
                  <a:lnTo>
                    <a:pt x="1022705" y="135851"/>
                  </a:lnTo>
                  <a:lnTo>
                    <a:pt x="1041692" y="117551"/>
                  </a:lnTo>
                  <a:lnTo>
                    <a:pt x="1050239" y="87071"/>
                  </a:lnTo>
                  <a:close/>
                </a:path>
                <a:path w="2219325" h="337820">
                  <a:moveTo>
                    <a:pt x="1085507" y="192138"/>
                  </a:moveTo>
                  <a:lnTo>
                    <a:pt x="780821" y="192138"/>
                  </a:lnTo>
                  <a:lnTo>
                    <a:pt x="780821" y="217271"/>
                  </a:lnTo>
                  <a:lnTo>
                    <a:pt x="859243" y="217271"/>
                  </a:lnTo>
                  <a:lnTo>
                    <a:pt x="859243" y="336969"/>
                  </a:lnTo>
                  <a:lnTo>
                    <a:pt x="890397" y="336969"/>
                  </a:lnTo>
                  <a:lnTo>
                    <a:pt x="890397" y="217271"/>
                  </a:lnTo>
                  <a:lnTo>
                    <a:pt x="974813" y="217271"/>
                  </a:lnTo>
                  <a:lnTo>
                    <a:pt x="974813" y="336969"/>
                  </a:lnTo>
                  <a:lnTo>
                    <a:pt x="1005967" y="336969"/>
                  </a:lnTo>
                  <a:lnTo>
                    <a:pt x="1005967" y="217271"/>
                  </a:lnTo>
                  <a:lnTo>
                    <a:pt x="1085507" y="217271"/>
                  </a:lnTo>
                  <a:lnTo>
                    <a:pt x="1085507" y="192138"/>
                  </a:lnTo>
                  <a:close/>
                </a:path>
                <a:path w="2219325" h="337820">
                  <a:moveTo>
                    <a:pt x="1345920" y="172250"/>
                  </a:moveTo>
                  <a:lnTo>
                    <a:pt x="1344777" y="158737"/>
                  </a:lnTo>
                  <a:lnTo>
                    <a:pt x="1344041" y="150101"/>
                  </a:lnTo>
                  <a:lnTo>
                    <a:pt x="1321828" y="153085"/>
                  </a:lnTo>
                  <a:lnTo>
                    <a:pt x="1299159" y="155409"/>
                  </a:lnTo>
                  <a:lnTo>
                    <a:pt x="1276134" y="157226"/>
                  </a:lnTo>
                  <a:lnTo>
                    <a:pt x="1252867" y="158737"/>
                  </a:lnTo>
                  <a:lnTo>
                    <a:pt x="1252867" y="123837"/>
                  </a:lnTo>
                  <a:lnTo>
                    <a:pt x="1319276" y="123837"/>
                  </a:lnTo>
                  <a:lnTo>
                    <a:pt x="1319276" y="98704"/>
                  </a:lnTo>
                  <a:lnTo>
                    <a:pt x="1187945" y="98704"/>
                  </a:lnTo>
                  <a:lnTo>
                    <a:pt x="1187945" y="42418"/>
                  </a:lnTo>
                  <a:lnTo>
                    <a:pt x="1315897" y="42418"/>
                  </a:lnTo>
                  <a:lnTo>
                    <a:pt x="1315897" y="17272"/>
                  </a:lnTo>
                  <a:lnTo>
                    <a:pt x="1157554" y="17272"/>
                  </a:lnTo>
                  <a:lnTo>
                    <a:pt x="1157554" y="123837"/>
                  </a:lnTo>
                  <a:lnTo>
                    <a:pt x="1222095" y="123837"/>
                  </a:lnTo>
                  <a:lnTo>
                    <a:pt x="1222095" y="159867"/>
                  </a:lnTo>
                  <a:lnTo>
                    <a:pt x="1196975" y="160731"/>
                  </a:lnTo>
                  <a:lnTo>
                    <a:pt x="1172514" y="161175"/>
                  </a:lnTo>
                  <a:lnTo>
                    <a:pt x="1127163" y="161366"/>
                  </a:lnTo>
                  <a:lnTo>
                    <a:pt x="1131658" y="186131"/>
                  </a:lnTo>
                  <a:lnTo>
                    <a:pt x="1180338" y="185547"/>
                  </a:lnTo>
                  <a:lnTo>
                    <a:pt x="1234008" y="183692"/>
                  </a:lnTo>
                  <a:lnTo>
                    <a:pt x="1290066" y="179590"/>
                  </a:lnTo>
                  <a:lnTo>
                    <a:pt x="1345920" y="172250"/>
                  </a:lnTo>
                  <a:close/>
                </a:path>
                <a:path w="2219325" h="337820">
                  <a:moveTo>
                    <a:pt x="1402207" y="209397"/>
                  </a:moveTo>
                  <a:lnTo>
                    <a:pt x="1371803" y="209397"/>
                  </a:lnTo>
                  <a:lnTo>
                    <a:pt x="1371803" y="244665"/>
                  </a:lnTo>
                  <a:lnTo>
                    <a:pt x="1371803" y="268681"/>
                  </a:lnTo>
                  <a:lnTo>
                    <a:pt x="1371803" y="307708"/>
                  </a:lnTo>
                  <a:lnTo>
                    <a:pt x="1212342" y="307708"/>
                  </a:lnTo>
                  <a:lnTo>
                    <a:pt x="1212342" y="268681"/>
                  </a:lnTo>
                  <a:lnTo>
                    <a:pt x="1371803" y="268681"/>
                  </a:lnTo>
                  <a:lnTo>
                    <a:pt x="1371803" y="244665"/>
                  </a:lnTo>
                  <a:lnTo>
                    <a:pt x="1212342" y="244665"/>
                  </a:lnTo>
                  <a:lnTo>
                    <a:pt x="1212342" y="209397"/>
                  </a:lnTo>
                  <a:lnTo>
                    <a:pt x="1181569" y="209397"/>
                  </a:lnTo>
                  <a:lnTo>
                    <a:pt x="1181569" y="332473"/>
                  </a:lnTo>
                  <a:lnTo>
                    <a:pt x="1402207" y="332473"/>
                  </a:lnTo>
                  <a:lnTo>
                    <a:pt x="1402207" y="307708"/>
                  </a:lnTo>
                  <a:lnTo>
                    <a:pt x="1402207" y="268681"/>
                  </a:lnTo>
                  <a:lnTo>
                    <a:pt x="1402207" y="244665"/>
                  </a:lnTo>
                  <a:lnTo>
                    <a:pt x="1402207" y="209397"/>
                  </a:lnTo>
                  <a:close/>
                </a:path>
                <a:path w="2219325" h="337820">
                  <a:moveTo>
                    <a:pt x="1402207" y="762"/>
                  </a:moveTo>
                  <a:lnTo>
                    <a:pt x="1371434" y="762"/>
                  </a:lnTo>
                  <a:lnTo>
                    <a:pt x="1371434" y="194386"/>
                  </a:lnTo>
                  <a:lnTo>
                    <a:pt x="1402207" y="194386"/>
                  </a:lnTo>
                  <a:lnTo>
                    <a:pt x="1402207" y="762"/>
                  </a:lnTo>
                  <a:close/>
                </a:path>
                <a:path w="2219325" h="337820">
                  <a:moveTo>
                    <a:pt x="1685124" y="234162"/>
                  </a:moveTo>
                  <a:lnTo>
                    <a:pt x="1683778" y="223647"/>
                  </a:lnTo>
                  <a:lnTo>
                    <a:pt x="1681746" y="207886"/>
                  </a:lnTo>
                  <a:lnTo>
                    <a:pt x="1640484" y="215099"/>
                  </a:lnTo>
                  <a:lnTo>
                    <a:pt x="1600415" y="219989"/>
                  </a:lnTo>
                  <a:lnTo>
                    <a:pt x="1561338" y="222770"/>
                  </a:lnTo>
                  <a:lnTo>
                    <a:pt x="1523022" y="223647"/>
                  </a:lnTo>
                  <a:lnTo>
                    <a:pt x="1523022" y="33032"/>
                  </a:lnTo>
                  <a:lnTo>
                    <a:pt x="1492262" y="33032"/>
                  </a:lnTo>
                  <a:lnTo>
                    <a:pt x="1492262" y="249923"/>
                  </a:lnTo>
                  <a:lnTo>
                    <a:pt x="1520024" y="249923"/>
                  </a:lnTo>
                  <a:lnTo>
                    <a:pt x="1560220" y="249148"/>
                  </a:lnTo>
                  <a:lnTo>
                    <a:pt x="1600746" y="246545"/>
                  </a:lnTo>
                  <a:lnTo>
                    <a:pt x="1642173" y="241681"/>
                  </a:lnTo>
                  <a:lnTo>
                    <a:pt x="1685124" y="234162"/>
                  </a:lnTo>
                  <a:close/>
                </a:path>
                <a:path w="2219325" h="337820">
                  <a:moveTo>
                    <a:pt x="1747037" y="393"/>
                  </a:moveTo>
                  <a:lnTo>
                    <a:pt x="1716265" y="393"/>
                  </a:lnTo>
                  <a:lnTo>
                    <a:pt x="1716265" y="336600"/>
                  </a:lnTo>
                  <a:lnTo>
                    <a:pt x="1747037" y="336600"/>
                  </a:lnTo>
                  <a:lnTo>
                    <a:pt x="1747037" y="393"/>
                  </a:lnTo>
                  <a:close/>
                </a:path>
                <a:path w="2219325" h="337820">
                  <a:moveTo>
                    <a:pt x="2016455" y="241668"/>
                  </a:moveTo>
                  <a:lnTo>
                    <a:pt x="2014562" y="227406"/>
                  </a:lnTo>
                  <a:lnTo>
                    <a:pt x="2013077" y="216141"/>
                  </a:lnTo>
                  <a:lnTo>
                    <a:pt x="1977199" y="221551"/>
                  </a:lnTo>
                  <a:lnTo>
                    <a:pt x="1941360" y="225005"/>
                  </a:lnTo>
                  <a:lnTo>
                    <a:pt x="1903476" y="226860"/>
                  </a:lnTo>
                  <a:lnTo>
                    <a:pt x="1861477" y="227406"/>
                  </a:lnTo>
                  <a:lnTo>
                    <a:pt x="1861477" y="58178"/>
                  </a:lnTo>
                  <a:lnTo>
                    <a:pt x="1987181" y="58178"/>
                  </a:lnTo>
                  <a:lnTo>
                    <a:pt x="1987181" y="32664"/>
                  </a:lnTo>
                  <a:lnTo>
                    <a:pt x="1830717" y="32664"/>
                  </a:lnTo>
                  <a:lnTo>
                    <a:pt x="1830717" y="253669"/>
                  </a:lnTo>
                  <a:lnTo>
                    <a:pt x="1857349" y="253669"/>
                  </a:lnTo>
                  <a:lnTo>
                    <a:pt x="1901736" y="253161"/>
                  </a:lnTo>
                  <a:lnTo>
                    <a:pt x="1941410" y="251320"/>
                  </a:lnTo>
                  <a:lnTo>
                    <a:pt x="1978825" y="247650"/>
                  </a:lnTo>
                  <a:lnTo>
                    <a:pt x="2016455" y="241668"/>
                  </a:lnTo>
                  <a:close/>
                </a:path>
                <a:path w="2219325" h="337820">
                  <a:moveTo>
                    <a:pt x="2130895" y="133223"/>
                  </a:moveTo>
                  <a:lnTo>
                    <a:pt x="2075357" y="133223"/>
                  </a:lnTo>
                  <a:lnTo>
                    <a:pt x="2075357" y="393"/>
                  </a:lnTo>
                  <a:lnTo>
                    <a:pt x="2044598" y="393"/>
                  </a:lnTo>
                  <a:lnTo>
                    <a:pt x="2044598" y="337718"/>
                  </a:lnTo>
                  <a:lnTo>
                    <a:pt x="2075357" y="337718"/>
                  </a:lnTo>
                  <a:lnTo>
                    <a:pt x="2075357" y="158737"/>
                  </a:lnTo>
                  <a:lnTo>
                    <a:pt x="2130895" y="158737"/>
                  </a:lnTo>
                  <a:lnTo>
                    <a:pt x="2130895" y="133223"/>
                  </a:lnTo>
                  <a:close/>
                </a:path>
                <a:path w="2219325" h="337820">
                  <a:moveTo>
                    <a:pt x="2218702" y="288188"/>
                  </a:moveTo>
                  <a:lnTo>
                    <a:pt x="2216734" y="277533"/>
                  </a:lnTo>
                  <a:lnTo>
                    <a:pt x="2211374" y="269100"/>
                  </a:lnTo>
                  <a:lnTo>
                    <a:pt x="2203500" y="263550"/>
                  </a:lnTo>
                  <a:lnTo>
                    <a:pt x="2193937" y="261543"/>
                  </a:lnTo>
                  <a:lnTo>
                    <a:pt x="2184362" y="263550"/>
                  </a:lnTo>
                  <a:lnTo>
                    <a:pt x="2176488" y="269100"/>
                  </a:lnTo>
                  <a:lnTo>
                    <a:pt x="2171141" y="277533"/>
                  </a:lnTo>
                  <a:lnTo>
                    <a:pt x="2169172" y="288188"/>
                  </a:lnTo>
                  <a:lnTo>
                    <a:pt x="2171141" y="298729"/>
                  </a:lnTo>
                  <a:lnTo>
                    <a:pt x="2176488" y="306908"/>
                  </a:lnTo>
                  <a:lnTo>
                    <a:pt x="2184362" y="312204"/>
                  </a:lnTo>
                  <a:lnTo>
                    <a:pt x="2193937" y="314083"/>
                  </a:lnTo>
                  <a:lnTo>
                    <a:pt x="2203500" y="312204"/>
                  </a:lnTo>
                  <a:lnTo>
                    <a:pt x="2211374" y="306908"/>
                  </a:lnTo>
                  <a:lnTo>
                    <a:pt x="2216734" y="298729"/>
                  </a:lnTo>
                  <a:lnTo>
                    <a:pt x="2218702" y="288188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19234" y="3561554"/>
              <a:ext cx="3370667" cy="406648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54693" y="3249602"/>
              <a:ext cx="7505315" cy="4605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36267"/>
              <a:ext cx="7458709" cy="518795"/>
            </a:xfrm>
            <a:custGeom>
              <a:avLst/>
              <a:gdLst/>
              <a:ahLst/>
              <a:cxnLst/>
              <a:rect l="l" t="t" r="r" b="b"/>
              <a:pathLst>
                <a:path w="7458709" h="518794">
                  <a:moveTo>
                    <a:pt x="293357" y="253492"/>
                  </a:moveTo>
                  <a:lnTo>
                    <a:pt x="290487" y="189306"/>
                  </a:lnTo>
                  <a:lnTo>
                    <a:pt x="281825" y="138696"/>
                  </a:lnTo>
                  <a:lnTo>
                    <a:pt x="267322" y="99453"/>
                  </a:lnTo>
                  <a:lnTo>
                    <a:pt x="264706" y="95605"/>
                  </a:lnTo>
                  <a:lnTo>
                    <a:pt x="246926" y="69380"/>
                  </a:lnTo>
                  <a:lnTo>
                    <a:pt x="227380" y="52412"/>
                  </a:lnTo>
                  <a:lnTo>
                    <a:pt x="215785" y="46278"/>
                  </a:lnTo>
                  <a:lnTo>
                    <a:pt x="215785" y="253492"/>
                  </a:lnTo>
                  <a:lnTo>
                    <a:pt x="214680" y="304558"/>
                  </a:lnTo>
                  <a:lnTo>
                    <a:pt x="211074" y="342874"/>
                  </a:lnTo>
                  <a:lnTo>
                    <a:pt x="194475" y="390067"/>
                  </a:lnTo>
                  <a:lnTo>
                    <a:pt x="161213" y="411111"/>
                  </a:lnTo>
                  <a:lnTo>
                    <a:pt x="146951" y="412457"/>
                  </a:lnTo>
                  <a:lnTo>
                    <a:pt x="132384" y="411111"/>
                  </a:lnTo>
                  <a:lnTo>
                    <a:pt x="99428" y="390067"/>
                  </a:lnTo>
                  <a:lnTo>
                    <a:pt x="82359" y="342874"/>
                  </a:lnTo>
                  <a:lnTo>
                    <a:pt x="78676" y="304558"/>
                  </a:lnTo>
                  <a:lnTo>
                    <a:pt x="77571" y="253492"/>
                  </a:lnTo>
                  <a:lnTo>
                    <a:pt x="78676" y="203034"/>
                  </a:lnTo>
                  <a:lnTo>
                    <a:pt x="82359" y="164985"/>
                  </a:lnTo>
                  <a:lnTo>
                    <a:pt x="99428" y="117462"/>
                  </a:lnTo>
                  <a:lnTo>
                    <a:pt x="132384" y="96951"/>
                  </a:lnTo>
                  <a:lnTo>
                    <a:pt x="146951" y="95605"/>
                  </a:lnTo>
                  <a:lnTo>
                    <a:pt x="161213" y="96951"/>
                  </a:lnTo>
                  <a:lnTo>
                    <a:pt x="194475" y="117462"/>
                  </a:lnTo>
                  <a:lnTo>
                    <a:pt x="211074" y="164985"/>
                  </a:lnTo>
                  <a:lnTo>
                    <a:pt x="214680" y="203034"/>
                  </a:lnTo>
                  <a:lnTo>
                    <a:pt x="215785" y="253492"/>
                  </a:lnTo>
                  <a:lnTo>
                    <a:pt x="215785" y="46278"/>
                  </a:lnTo>
                  <a:lnTo>
                    <a:pt x="204114" y="40093"/>
                  </a:lnTo>
                  <a:lnTo>
                    <a:pt x="177241" y="32588"/>
                  </a:lnTo>
                  <a:lnTo>
                    <a:pt x="146951" y="30048"/>
                  </a:lnTo>
                  <a:lnTo>
                    <a:pt x="116344" y="32588"/>
                  </a:lnTo>
                  <a:lnTo>
                    <a:pt x="65976" y="52412"/>
                  </a:lnTo>
                  <a:lnTo>
                    <a:pt x="26047" y="99453"/>
                  </a:lnTo>
                  <a:lnTo>
                    <a:pt x="11544" y="138696"/>
                  </a:lnTo>
                  <a:lnTo>
                    <a:pt x="2870" y="189306"/>
                  </a:lnTo>
                  <a:lnTo>
                    <a:pt x="0" y="253492"/>
                  </a:lnTo>
                  <a:lnTo>
                    <a:pt x="2870" y="318287"/>
                  </a:lnTo>
                  <a:lnTo>
                    <a:pt x="11544" y="369163"/>
                  </a:lnTo>
                  <a:lnTo>
                    <a:pt x="26047" y="408368"/>
                  </a:lnTo>
                  <a:lnTo>
                    <a:pt x="65976" y="455345"/>
                  </a:lnTo>
                  <a:lnTo>
                    <a:pt x="116344" y="475005"/>
                  </a:lnTo>
                  <a:lnTo>
                    <a:pt x="146951" y="477469"/>
                  </a:lnTo>
                  <a:lnTo>
                    <a:pt x="177241" y="475005"/>
                  </a:lnTo>
                  <a:lnTo>
                    <a:pt x="204114" y="467639"/>
                  </a:lnTo>
                  <a:lnTo>
                    <a:pt x="227380" y="455345"/>
                  </a:lnTo>
                  <a:lnTo>
                    <a:pt x="246926" y="438137"/>
                  </a:lnTo>
                  <a:lnTo>
                    <a:pt x="264515" y="412457"/>
                  </a:lnTo>
                  <a:lnTo>
                    <a:pt x="267322" y="408368"/>
                  </a:lnTo>
                  <a:lnTo>
                    <a:pt x="281825" y="369163"/>
                  </a:lnTo>
                  <a:lnTo>
                    <a:pt x="290487" y="318287"/>
                  </a:lnTo>
                  <a:lnTo>
                    <a:pt x="293357" y="253492"/>
                  </a:lnTo>
                  <a:close/>
                </a:path>
                <a:path w="7458709" h="518794">
                  <a:moveTo>
                    <a:pt x="612394" y="333794"/>
                  </a:moveTo>
                  <a:lnTo>
                    <a:pt x="606552" y="281660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72"/>
                  </a:lnTo>
                  <a:lnTo>
                    <a:pt x="470141" y="191795"/>
                  </a:lnTo>
                  <a:lnTo>
                    <a:pt x="451916" y="197967"/>
                  </a:lnTo>
                  <a:lnTo>
                    <a:pt x="437184" y="207314"/>
                  </a:lnTo>
                  <a:lnTo>
                    <a:pt x="426656" y="219075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706"/>
                  </a:lnTo>
                  <a:lnTo>
                    <a:pt x="360553" y="37706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81"/>
                  </a:lnTo>
                  <a:lnTo>
                    <a:pt x="444144" y="261200"/>
                  </a:lnTo>
                  <a:lnTo>
                    <a:pt x="457441" y="255905"/>
                  </a:lnTo>
                  <a:lnTo>
                    <a:pt x="473087" y="254038"/>
                  </a:lnTo>
                  <a:lnTo>
                    <a:pt x="499567" y="259194"/>
                  </a:lnTo>
                  <a:lnTo>
                    <a:pt x="518909" y="274383"/>
                  </a:lnTo>
                  <a:lnTo>
                    <a:pt x="530783" y="299212"/>
                  </a:lnTo>
                  <a:lnTo>
                    <a:pt x="534822" y="333248"/>
                  </a:lnTo>
                  <a:lnTo>
                    <a:pt x="530555" y="367982"/>
                  </a:lnTo>
                  <a:lnTo>
                    <a:pt x="518299" y="392722"/>
                  </a:lnTo>
                  <a:lnTo>
                    <a:pt x="498868" y="407530"/>
                  </a:lnTo>
                  <a:lnTo>
                    <a:pt x="473087" y="412457"/>
                  </a:lnTo>
                  <a:lnTo>
                    <a:pt x="449554" y="408597"/>
                  </a:lnTo>
                  <a:lnTo>
                    <a:pt x="431025" y="397090"/>
                  </a:lnTo>
                  <a:lnTo>
                    <a:pt x="418236" y="378117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39"/>
                  </a:lnTo>
                  <a:lnTo>
                    <a:pt x="427456" y="471906"/>
                  </a:lnTo>
                  <a:lnTo>
                    <a:pt x="473087" y="477469"/>
                  </a:lnTo>
                  <a:lnTo>
                    <a:pt x="520725" y="471233"/>
                  </a:lnTo>
                  <a:lnTo>
                    <a:pt x="559409" y="453009"/>
                  </a:lnTo>
                  <a:lnTo>
                    <a:pt x="588225" y="423545"/>
                  </a:lnTo>
                  <a:lnTo>
                    <a:pt x="606196" y="383552"/>
                  </a:lnTo>
                  <a:lnTo>
                    <a:pt x="612394" y="333794"/>
                  </a:lnTo>
                  <a:close/>
                </a:path>
                <a:path w="7458709" h="518794">
                  <a:moveTo>
                    <a:pt x="846213" y="236004"/>
                  </a:moveTo>
                  <a:lnTo>
                    <a:pt x="650633" y="236004"/>
                  </a:lnTo>
                  <a:lnTo>
                    <a:pt x="650633" y="301561"/>
                  </a:lnTo>
                  <a:lnTo>
                    <a:pt x="846213" y="301561"/>
                  </a:lnTo>
                  <a:lnTo>
                    <a:pt x="846213" y="236004"/>
                  </a:lnTo>
                  <a:close/>
                </a:path>
                <a:path w="7458709" h="518794">
                  <a:moveTo>
                    <a:pt x="1174534" y="317944"/>
                  </a:moveTo>
                  <a:lnTo>
                    <a:pt x="1128102" y="317944"/>
                  </a:lnTo>
                  <a:lnTo>
                    <a:pt x="1128102" y="152425"/>
                  </a:lnTo>
                  <a:lnTo>
                    <a:pt x="1128102" y="37706"/>
                  </a:lnTo>
                  <a:lnTo>
                    <a:pt x="1050531" y="37706"/>
                  </a:lnTo>
                  <a:lnTo>
                    <a:pt x="1050531" y="152425"/>
                  </a:lnTo>
                  <a:lnTo>
                    <a:pt x="1050531" y="317944"/>
                  </a:lnTo>
                  <a:lnTo>
                    <a:pt x="952195" y="317944"/>
                  </a:lnTo>
                  <a:lnTo>
                    <a:pt x="1050531" y="152425"/>
                  </a:lnTo>
                  <a:lnTo>
                    <a:pt x="1050531" y="37706"/>
                  </a:lnTo>
                  <a:lnTo>
                    <a:pt x="1042885" y="37706"/>
                  </a:lnTo>
                  <a:lnTo>
                    <a:pt x="876261" y="317944"/>
                  </a:lnTo>
                  <a:lnTo>
                    <a:pt x="876261" y="382955"/>
                  </a:lnTo>
                  <a:lnTo>
                    <a:pt x="1050531" y="382955"/>
                  </a:lnTo>
                  <a:lnTo>
                    <a:pt x="1050531" y="469823"/>
                  </a:lnTo>
                  <a:lnTo>
                    <a:pt x="1128102" y="469823"/>
                  </a:lnTo>
                  <a:lnTo>
                    <a:pt x="1128102" y="382955"/>
                  </a:lnTo>
                  <a:lnTo>
                    <a:pt x="1174534" y="382955"/>
                  </a:lnTo>
                  <a:lnTo>
                    <a:pt x="1174534" y="317944"/>
                  </a:lnTo>
                  <a:close/>
                </a:path>
                <a:path w="7458709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23"/>
                  </a:lnTo>
                  <a:lnTo>
                    <a:pt x="1305648" y="469823"/>
                  </a:lnTo>
                  <a:lnTo>
                    <a:pt x="1305648" y="387870"/>
                  </a:lnTo>
                  <a:close/>
                </a:path>
                <a:path w="7458709" h="518794">
                  <a:moveTo>
                    <a:pt x="1731949" y="402082"/>
                  </a:moveTo>
                  <a:lnTo>
                    <a:pt x="1704251" y="379679"/>
                  </a:lnTo>
                  <a:lnTo>
                    <a:pt x="1698879" y="375335"/>
                  </a:lnTo>
                  <a:lnTo>
                    <a:pt x="1675130" y="338099"/>
                  </a:lnTo>
                  <a:lnTo>
                    <a:pt x="1660804" y="286004"/>
                  </a:lnTo>
                  <a:lnTo>
                    <a:pt x="1656016" y="214706"/>
                  </a:lnTo>
                  <a:lnTo>
                    <a:pt x="1656016" y="8750"/>
                  </a:lnTo>
                  <a:lnTo>
                    <a:pt x="1582254" y="8750"/>
                  </a:lnTo>
                  <a:lnTo>
                    <a:pt x="1582254" y="214706"/>
                  </a:lnTo>
                  <a:lnTo>
                    <a:pt x="1577390" y="286080"/>
                  </a:lnTo>
                  <a:lnTo>
                    <a:pt x="1562938" y="338302"/>
                  </a:lnTo>
                  <a:lnTo>
                    <a:pt x="1539163" y="375564"/>
                  </a:lnTo>
                  <a:lnTo>
                    <a:pt x="1506321" y="402082"/>
                  </a:lnTo>
                  <a:lnTo>
                    <a:pt x="1506321" y="470916"/>
                  </a:lnTo>
                  <a:lnTo>
                    <a:pt x="1540510" y="454202"/>
                  </a:lnTo>
                  <a:lnTo>
                    <a:pt x="1571675" y="432676"/>
                  </a:lnTo>
                  <a:lnTo>
                    <a:pt x="1598434" y="407454"/>
                  </a:lnTo>
                  <a:lnTo>
                    <a:pt x="1619415" y="379679"/>
                  </a:lnTo>
                  <a:lnTo>
                    <a:pt x="1640065" y="407301"/>
                  </a:lnTo>
                  <a:lnTo>
                    <a:pt x="1666659" y="432676"/>
                  </a:lnTo>
                  <a:lnTo>
                    <a:pt x="1697774" y="454355"/>
                  </a:lnTo>
                  <a:lnTo>
                    <a:pt x="1731949" y="470916"/>
                  </a:lnTo>
                  <a:lnTo>
                    <a:pt x="1731949" y="402082"/>
                  </a:lnTo>
                  <a:close/>
                </a:path>
                <a:path w="7458709" h="518794">
                  <a:moveTo>
                    <a:pt x="1835200" y="5473"/>
                  </a:moveTo>
                  <a:lnTo>
                    <a:pt x="1763090" y="5473"/>
                  </a:lnTo>
                  <a:lnTo>
                    <a:pt x="1763090" y="178104"/>
                  </a:lnTo>
                  <a:lnTo>
                    <a:pt x="1696440" y="178104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33"/>
                  </a:lnTo>
                  <a:lnTo>
                    <a:pt x="1835200" y="498233"/>
                  </a:lnTo>
                  <a:lnTo>
                    <a:pt x="1835200" y="5473"/>
                  </a:lnTo>
                  <a:close/>
                </a:path>
                <a:path w="7458709" h="518794">
                  <a:moveTo>
                    <a:pt x="1943366" y="2743"/>
                  </a:moveTo>
                  <a:lnTo>
                    <a:pt x="1870710" y="2743"/>
                  </a:lnTo>
                  <a:lnTo>
                    <a:pt x="1870710" y="504240"/>
                  </a:lnTo>
                  <a:lnTo>
                    <a:pt x="1943366" y="504240"/>
                  </a:lnTo>
                  <a:lnTo>
                    <a:pt x="1943366" y="2743"/>
                  </a:lnTo>
                  <a:close/>
                </a:path>
                <a:path w="7458709" h="518794">
                  <a:moveTo>
                    <a:pt x="2445410" y="8750"/>
                  </a:moveTo>
                  <a:lnTo>
                    <a:pt x="2370569" y="8750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50"/>
                  </a:lnTo>
                  <a:close/>
                </a:path>
                <a:path w="7458709" h="518794">
                  <a:moveTo>
                    <a:pt x="2470543" y="319595"/>
                  </a:moveTo>
                  <a:lnTo>
                    <a:pt x="2024761" y="319595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32"/>
                  </a:lnTo>
                  <a:lnTo>
                    <a:pt x="2284247" y="512432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95"/>
                  </a:lnTo>
                  <a:close/>
                </a:path>
                <a:path w="7458709" h="518794">
                  <a:moveTo>
                    <a:pt x="2939542" y="11480"/>
                  </a:moveTo>
                  <a:lnTo>
                    <a:pt x="2692616" y="11480"/>
                  </a:lnTo>
                  <a:lnTo>
                    <a:pt x="2692616" y="76492"/>
                  </a:lnTo>
                  <a:lnTo>
                    <a:pt x="2865247" y="76492"/>
                  </a:lnTo>
                  <a:lnTo>
                    <a:pt x="2865247" y="121285"/>
                  </a:lnTo>
                  <a:lnTo>
                    <a:pt x="2862821" y="174536"/>
                  </a:lnTo>
                  <a:lnTo>
                    <a:pt x="2855366" y="223139"/>
                  </a:lnTo>
                  <a:lnTo>
                    <a:pt x="2842603" y="266890"/>
                  </a:lnTo>
                  <a:lnTo>
                    <a:pt x="2824276" y="305587"/>
                  </a:lnTo>
                  <a:lnTo>
                    <a:pt x="2800108" y="339039"/>
                  </a:lnTo>
                  <a:lnTo>
                    <a:pt x="2769832" y="367042"/>
                  </a:lnTo>
                  <a:lnTo>
                    <a:pt x="2733179" y="389394"/>
                  </a:lnTo>
                  <a:lnTo>
                    <a:pt x="2689885" y="405904"/>
                  </a:lnTo>
                  <a:lnTo>
                    <a:pt x="2689885" y="476923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61"/>
                  </a:lnTo>
                  <a:lnTo>
                    <a:pt x="2855887" y="383984"/>
                  </a:lnTo>
                  <a:lnTo>
                    <a:pt x="2882519" y="349224"/>
                  </a:lnTo>
                  <a:lnTo>
                    <a:pt x="2903740" y="310108"/>
                  </a:lnTo>
                  <a:lnTo>
                    <a:pt x="2919793" y="266763"/>
                  </a:lnTo>
                  <a:lnTo>
                    <a:pt x="2930931" y="219303"/>
                  </a:lnTo>
                  <a:lnTo>
                    <a:pt x="2937433" y="167855"/>
                  </a:lnTo>
                  <a:lnTo>
                    <a:pt x="2939542" y="112547"/>
                  </a:lnTo>
                  <a:lnTo>
                    <a:pt x="2939542" y="11480"/>
                  </a:lnTo>
                  <a:close/>
                </a:path>
                <a:path w="7458709" h="518794">
                  <a:moveTo>
                    <a:pt x="3096336" y="2743"/>
                  </a:moveTo>
                  <a:lnTo>
                    <a:pt x="3021482" y="2743"/>
                  </a:lnTo>
                  <a:lnTo>
                    <a:pt x="3021482" y="504240"/>
                  </a:lnTo>
                  <a:lnTo>
                    <a:pt x="3096336" y="504240"/>
                  </a:lnTo>
                  <a:lnTo>
                    <a:pt x="3096336" y="2743"/>
                  </a:lnTo>
                  <a:close/>
                </a:path>
                <a:path w="7458709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73"/>
                  </a:lnTo>
                  <a:lnTo>
                    <a:pt x="3213785" y="5473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7458709" h="518794">
                  <a:moveTo>
                    <a:pt x="3611486" y="415734"/>
                  </a:moveTo>
                  <a:lnTo>
                    <a:pt x="3601707" y="376948"/>
                  </a:lnTo>
                  <a:lnTo>
                    <a:pt x="3561778" y="339255"/>
                  </a:lnTo>
                  <a:lnTo>
                    <a:pt x="3536645" y="329628"/>
                  </a:lnTo>
                  <a:lnTo>
                    <a:pt x="3536645" y="415734"/>
                  </a:lnTo>
                  <a:lnTo>
                    <a:pt x="3535527" y="423418"/>
                  </a:lnTo>
                  <a:lnTo>
                    <a:pt x="3500297" y="447471"/>
                  </a:lnTo>
                  <a:lnTo>
                    <a:pt x="3444341" y="454380"/>
                  </a:lnTo>
                  <a:lnTo>
                    <a:pt x="3408261" y="455066"/>
                  </a:lnTo>
                  <a:lnTo>
                    <a:pt x="3372193" y="454380"/>
                  </a:lnTo>
                  <a:lnTo>
                    <a:pt x="3316236" y="447471"/>
                  </a:lnTo>
                  <a:lnTo>
                    <a:pt x="3281007" y="423418"/>
                  </a:lnTo>
                  <a:lnTo>
                    <a:pt x="3279889" y="415734"/>
                  </a:lnTo>
                  <a:lnTo>
                    <a:pt x="3281007" y="408368"/>
                  </a:lnTo>
                  <a:lnTo>
                    <a:pt x="3316236" y="384327"/>
                  </a:lnTo>
                  <a:lnTo>
                    <a:pt x="3372193" y="377634"/>
                  </a:lnTo>
                  <a:lnTo>
                    <a:pt x="3408261" y="376948"/>
                  </a:lnTo>
                  <a:lnTo>
                    <a:pt x="3444341" y="377634"/>
                  </a:lnTo>
                  <a:lnTo>
                    <a:pt x="3500297" y="384327"/>
                  </a:lnTo>
                  <a:lnTo>
                    <a:pt x="3535527" y="408368"/>
                  </a:lnTo>
                  <a:lnTo>
                    <a:pt x="3536645" y="415734"/>
                  </a:lnTo>
                  <a:lnTo>
                    <a:pt x="3536645" y="329628"/>
                  </a:lnTo>
                  <a:lnTo>
                    <a:pt x="3530257" y="327177"/>
                  </a:lnTo>
                  <a:lnTo>
                    <a:pt x="3493211" y="319252"/>
                  </a:lnTo>
                  <a:lnTo>
                    <a:pt x="3452076" y="314909"/>
                  </a:lnTo>
                  <a:lnTo>
                    <a:pt x="3408261" y="313575"/>
                  </a:lnTo>
                  <a:lnTo>
                    <a:pt x="3364458" y="314909"/>
                  </a:lnTo>
                  <a:lnTo>
                    <a:pt x="3323310" y="319252"/>
                  </a:lnTo>
                  <a:lnTo>
                    <a:pt x="3254756" y="339255"/>
                  </a:lnTo>
                  <a:lnTo>
                    <a:pt x="3218218" y="369709"/>
                  </a:lnTo>
                  <a:lnTo>
                    <a:pt x="3205048" y="415734"/>
                  </a:lnTo>
                  <a:lnTo>
                    <a:pt x="3208426" y="441223"/>
                  </a:lnTo>
                  <a:lnTo>
                    <a:pt x="3233851" y="479272"/>
                  </a:lnTo>
                  <a:lnTo>
                    <a:pt x="3286264" y="504837"/>
                  </a:lnTo>
                  <a:lnTo>
                    <a:pt x="3364458" y="517118"/>
                  </a:lnTo>
                  <a:lnTo>
                    <a:pt x="3408261" y="518439"/>
                  </a:lnTo>
                  <a:lnTo>
                    <a:pt x="3452076" y="517118"/>
                  </a:lnTo>
                  <a:lnTo>
                    <a:pt x="3493211" y="512775"/>
                  </a:lnTo>
                  <a:lnTo>
                    <a:pt x="3561778" y="492760"/>
                  </a:lnTo>
                  <a:lnTo>
                    <a:pt x="3598303" y="462241"/>
                  </a:lnTo>
                  <a:lnTo>
                    <a:pt x="3601643" y="455066"/>
                  </a:lnTo>
                  <a:lnTo>
                    <a:pt x="3608095" y="441223"/>
                  </a:lnTo>
                  <a:lnTo>
                    <a:pt x="3611486" y="415734"/>
                  </a:lnTo>
                  <a:close/>
                </a:path>
                <a:path w="7458709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43"/>
                  </a:lnTo>
                  <a:lnTo>
                    <a:pt x="3633343" y="274243"/>
                  </a:lnTo>
                  <a:lnTo>
                    <a:pt x="3633343" y="209778"/>
                  </a:lnTo>
                  <a:close/>
                </a:path>
                <a:path w="7458709" h="518794">
                  <a:moveTo>
                    <a:pt x="4273880" y="240919"/>
                  </a:moveTo>
                  <a:lnTo>
                    <a:pt x="4220896" y="224116"/>
                  </a:lnTo>
                  <a:lnTo>
                    <a:pt x="4176865" y="200482"/>
                  </a:lnTo>
                  <a:lnTo>
                    <a:pt x="4142092" y="169976"/>
                  </a:lnTo>
                  <a:lnTo>
                    <a:pt x="4116870" y="132588"/>
                  </a:lnTo>
                  <a:lnTo>
                    <a:pt x="4101515" y="88328"/>
                  </a:lnTo>
                  <a:lnTo>
                    <a:pt x="4096334" y="37160"/>
                  </a:lnTo>
                  <a:lnTo>
                    <a:pt x="4096334" y="8750"/>
                  </a:lnTo>
                  <a:lnTo>
                    <a:pt x="4021493" y="8750"/>
                  </a:lnTo>
                  <a:lnTo>
                    <a:pt x="4021493" y="37160"/>
                  </a:lnTo>
                  <a:lnTo>
                    <a:pt x="4016349" y="88328"/>
                  </a:lnTo>
                  <a:lnTo>
                    <a:pt x="4001097" y="132588"/>
                  </a:lnTo>
                  <a:lnTo>
                    <a:pt x="3976014" y="169976"/>
                  </a:lnTo>
                  <a:lnTo>
                    <a:pt x="3941368" y="200482"/>
                  </a:lnTo>
                  <a:lnTo>
                    <a:pt x="3897439" y="224116"/>
                  </a:lnTo>
                  <a:lnTo>
                    <a:pt x="3844493" y="240919"/>
                  </a:lnTo>
                  <a:lnTo>
                    <a:pt x="3844493" y="306476"/>
                  </a:lnTo>
                  <a:lnTo>
                    <a:pt x="3904056" y="291655"/>
                  </a:lnTo>
                  <a:lnTo>
                    <a:pt x="3955465" y="270522"/>
                  </a:lnTo>
                  <a:lnTo>
                    <a:pt x="3998557" y="244602"/>
                  </a:lnTo>
                  <a:lnTo>
                    <a:pt x="4033189" y="215468"/>
                  </a:lnTo>
                  <a:lnTo>
                    <a:pt x="4059186" y="184658"/>
                  </a:lnTo>
                  <a:lnTo>
                    <a:pt x="4085183" y="215468"/>
                  </a:lnTo>
                  <a:lnTo>
                    <a:pt x="4119816" y="244602"/>
                  </a:lnTo>
                  <a:lnTo>
                    <a:pt x="4162907" y="270522"/>
                  </a:lnTo>
                  <a:lnTo>
                    <a:pt x="4214317" y="291655"/>
                  </a:lnTo>
                  <a:lnTo>
                    <a:pt x="4273880" y="306476"/>
                  </a:lnTo>
                  <a:lnTo>
                    <a:pt x="4273880" y="240919"/>
                  </a:lnTo>
                  <a:close/>
                </a:path>
                <a:path w="7458709" h="518794">
                  <a:moveTo>
                    <a:pt x="4282618" y="417372"/>
                  </a:moveTo>
                  <a:lnTo>
                    <a:pt x="4095788" y="417372"/>
                  </a:lnTo>
                  <a:lnTo>
                    <a:pt x="4095788" y="275336"/>
                  </a:lnTo>
                  <a:lnTo>
                    <a:pt x="4021493" y="275336"/>
                  </a:lnTo>
                  <a:lnTo>
                    <a:pt x="4021493" y="417372"/>
                  </a:lnTo>
                  <a:lnTo>
                    <a:pt x="3836847" y="417372"/>
                  </a:lnTo>
                  <a:lnTo>
                    <a:pt x="3836847" y="482384"/>
                  </a:lnTo>
                  <a:lnTo>
                    <a:pt x="4282618" y="482384"/>
                  </a:lnTo>
                  <a:lnTo>
                    <a:pt x="4282618" y="417372"/>
                  </a:lnTo>
                  <a:close/>
                </a:path>
                <a:path w="7458709" h="518794">
                  <a:moveTo>
                    <a:pt x="4547578" y="11480"/>
                  </a:moveTo>
                  <a:lnTo>
                    <a:pt x="4358005" y="11480"/>
                  </a:lnTo>
                  <a:lnTo>
                    <a:pt x="4358005" y="76492"/>
                  </a:lnTo>
                  <a:lnTo>
                    <a:pt x="4474375" y="76492"/>
                  </a:lnTo>
                  <a:lnTo>
                    <a:pt x="4474375" y="173177"/>
                  </a:lnTo>
                  <a:lnTo>
                    <a:pt x="4470616" y="233210"/>
                  </a:lnTo>
                  <a:lnTo>
                    <a:pt x="4459643" y="284441"/>
                  </a:lnTo>
                  <a:lnTo>
                    <a:pt x="4441863" y="327037"/>
                  </a:lnTo>
                  <a:lnTo>
                    <a:pt x="4417720" y="361111"/>
                  </a:lnTo>
                  <a:lnTo>
                    <a:pt x="4387621" y="386803"/>
                  </a:lnTo>
                  <a:lnTo>
                    <a:pt x="4351998" y="404266"/>
                  </a:lnTo>
                  <a:lnTo>
                    <a:pt x="4351998" y="476923"/>
                  </a:lnTo>
                  <a:lnTo>
                    <a:pt x="4401502" y="458685"/>
                  </a:lnTo>
                  <a:lnTo>
                    <a:pt x="4442942" y="434098"/>
                  </a:lnTo>
                  <a:lnTo>
                    <a:pt x="4476775" y="403453"/>
                  </a:lnTo>
                  <a:lnTo>
                    <a:pt x="4503458" y="367042"/>
                  </a:lnTo>
                  <a:lnTo>
                    <a:pt x="4523435" y="325196"/>
                  </a:lnTo>
                  <a:lnTo>
                    <a:pt x="4537138" y="278180"/>
                  </a:lnTo>
                  <a:lnTo>
                    <a:pt x="4545038" y="226314"/>
                  </a:lnTo>
                  <a:lnTo>
                    <a:pt x="4547578" y="169900"/>
                  </a:lnTo>
                  <a:lnTo>
                    <a:pt x="4547578" y="11480"/>
                  </a:lnTo>
                  <a:close/>
                </a:path>
                <a:path w="7458709" h="518794">
                  <a:moveTo>
                    <a:pt x="4771555" y="2743"/>
                  </a:moveTo>
                  <a:lnTo>
                    <a:pt x="4698898" y="2743"/>
                  </a:lnTo>
                  <a:lnTo>
                    <a:pt x="4698898" y="195033"/>
                  </a:lnTo>
                  <a:lnTo>
                    <a:pt x="4660112" y="195033"/>
                  </a:lnTo>
                  <a:lnTo>
                    <a:pt x="4660112" y="5473"/>
                  </a:lnTo>
                  <a:lnTo>
                    <a:pt x="4587456" y="5473"/>
                  </a:lnTo>
                  <a:lnTo>
                    <a:pt x="4587456" y="498233"/>
                  </a:lnTo>
                  <a:lnTo>
                    <a:pt x="4660112" y="498233"/>
                  </a:lnTo>
                  <a:lnTo>
                    <a:pt x="4660112" y="260591"/>
                  </a:lnTo>
                  <a:lnTo>
                    <a:pt x="4698898" y="260591"/>
                  </a:lnTo>
                  <a:lnTo>
                    <a:pt x="4698898" y="504240"/>
                  </a:lnTo>
                  <a:lnTo>
                    <a:pt x="4771555" y="504240"/>
                  </a:lnTo>
                  <a:lnTo>
                    <a:pt x="4771555" y="260591"/>
                  </a:lnTo>
                  <a:lnTo>
                    <a:pt x="4771555" y="195033"/>
                  </a:lnTo>
                  <a:lnTo>
                    <a:pt x="4771555" y="2743"/>
                  </a:lnTo>
                  <a:close/>
                </a:path>
                <a:path w="7458709" h="518794">
                  <a:moveTo>
                    <a:pt x="5178298" y="236004"/>
                  </a:moveTo>
                  <a:lnTo>
                    <a:pt x="4982718" y="236004"/>
                  </a:lnTo>
                  <a:lnTo>
                    <a:pt x="4982718" y="301561"/>
                  </a:lnTo>
                  <a:lnTo>
                    <a:pt x="5178298" y="301561"/>
                  </a:lnTo>
                  <a:lnTo>
                    <a:pt x="5178298" y="236004"/>
                  </a:lnTo>
                  <a:close/>
                </a:path>
                <a:path w="7458709" h="518794">
                  <a:moveTo>
                    <a:pt x="5791162" y="11252"/>
                  </a:moveTo>
                  <a:lnTo>
                    <a:pt x="5395646" y="11252"/>
                  </a:lnTo>
                  <a:lnTo>
                    <a:pt x="5395646" y="77292"/>
                  </a:lnTo>
                  <a:lnTo>
                    <a:pt x="5395646" y="229692"/>
                  </a:lnTo>
                  <a:lnTo>
                    <a:pt x="5395646" y="294462"/>
                  </a:lnTo>
                  <a:lnTo>
                    <a:pt x="5791162" y="294462"/>
                  </a:lnTo>
                  <a:lnTo>
                    <a:pt x="5791162" y="229692"/>
                  </a:lnTo>
                  <a:lnTo>
                    <a:pt x="5470487" y="229692"/>
                  </a:lnTo>
                  <a:lnTo>
                    <a:pt x="5470487" y="77292"/>
                  </a:lnTo>
                  <a:lnTo>
                    <a:pt x="5716321" y="77292"/>
                  </a:lnTo>
                  <a:lnTo>
                    <a:pt x="5716321" y="229450"/>
                  </a:lnTo>
                  <a:lnTo>
                    <a:pt x="5791162" y="229450"/>
                  </a:lnTo>
                  <a:lnTo>
                    <a:pt x="5791162" y="77292"/>
                  </a:lnTo>
                  <a:lnTo>
                    <a:pt x="5791162" y="77038"/>
                  </a:lnTo>
                  <a:lnTo>
                    <a:pt x="5791162" y="11252"/>
                  </a:lnTo>
                  <a:close/>
                </a:path>
                <a:path w="7458709" h="518794">
                  <a:moveTo>
                    <a:pt x="5816295" y="417372"/>
                  </a:moveTo>
                  <a:lnTo>
                    <a:pt x="5631637" y="417372"/>
                  </a:lnTo>
                  <a:lnTo>
                    <a:pt x="5631637" y="295008"/>
                  </a:lnTo>
                  <a:lnTo>
                    <a:pt x="5557342" y="295008"/>
                  </a:lnTo>
                  <a:lnTo>
                    <a:pt x="5557342" y="417372"/>
                  </a:lnTo>
                  <a:lnTo>
                    <a:pt x="5370512" y="417372"/>
                  </a:lnTo>
                  <a:lnTo>
                    <a:pt x="5370512" y="482384"/>
                  </a:lnTo>
                  <a:lnTo>
                    <a:pt x="5816295" y="482384"/>
                  </a:lnTo>
                  <a:lnTo>
                    <a:pt x="5816295" y="417372"/>
                  </a:lnTo>
                  <a:close/>
                </a:path>
                <a:path w="7458709" h="518794">
                  <a:moveTo>
                    <a:pt x="6151169" y="134937"/>
                  </a:moveTo>
                  <a:lnTo>
                    <a:pt x="6139967" y="71704"/>
                  </a:lnTo>
                  <a:lnTo>
                    <a:pt x="6107468" y="27317"/>
                  </a:lnTo>
                  <a:lnTo>
                    <a:pt x="6077966" y="10922"/>
                  </a:lnTo>
                  <a:lnTo>
                    <a:pt x="6077966" y="134937"/>
                  </a:lnTo>
                  <a:lnTo>
                    <a:pt x="6076658" y="152730"/>
                  </a:lnTo>
                  <a:lnTo>
                    <a:pt x="6058293" y="191757"/>
                  </a:lnTo>
                  <a:lnTo>
                    <a:pt x="6018415" y="205409"/>
                  </a:lnTo>
                  <a:lnTo>
                    <a:pt x="6006655" y="204584"/>
                  </a:lnTo>
                  <a:lnTo>
                    <a:pt x="5970168" y="181343"/>
                  </a:lnTo>
                  <a:lnTo>
                    <a:pt x="5958878" y="134937"/>
                  </a:lnTo>
                  <a:lnTo>
                    <a:pt x="5960173" y="117081"/>
                  </a:lnTo>
                  <a:lnTo>
                    <a:pt x="5978537" y="78130"/>
                  </a:lnTo>
                  <a:lnTo>
                    <a:pt x="6018415" y="63919"/>
                  </a:lnTo>
                  <a:lnTo>
                    <a:pt x="6030176" y="64833"/>
                  </a:lnTo>
                  <a:lnTo>
                    <a:pt x="6066675" y="88315"/>
                  </a:lnTo>
                  <a:lnTo>
                    <a:pt x="6077966" y="134937"/>
                  </a:lnTo>
                  <a:lnTo>
                    <a:pt x="6077966" y="10922"/>
                  </a:lnTo>
                  <a:lnTo>
                    <a:pt x="6068060" y="6908"/>
                  </a:lnTo>
                  <a:lnTo>
                    <a:pt x="6044400" y="1739"/>
                  </a:lnTo>
                  <a:lnTo>
                    <a:pt x="6018415" y="0"/>
                  </a:lnTo>
                  <a:lnTo>
                    <a:pt x="5992444" y="1739"/>
                  </a:lnTo>
                  <a:lnTo>
                    <a:pt x="5947664" y="15443"/>
                  </a:lnTo>
                  <a:lnTo>
                    <a:pt x="5910554" y="47053"/>
                  </a:lnTo>
                  <a:lnTo>
                    <a:pt x="5888507" y="101066"/>
                  </a:lnTo>
                  <a:lnTo>
                    <a:pt x="5885662" y="134937"/>
                  </a:lnTo>
                  <a:lnTo>
                    <a:pt x="5888507" y="168579"/>
                  </a:lnTo>
                  <a:lnTo>
                    <a:pt x="5910554" y="222745"/>
                  </a:lnTo>
                  <a:lnTo>
                    <a:pt x="5947664" y="254431"/>
                  </a:lnTo>
                  <a:lnTo>
                    <a:pt x="5992444" y="268147"/>
                  </a:lnTo>
                  <a:lnTo>
                    <a:pt x="6018415" y="269875"/>
                  </a:lnTo>
                  <a:lnTo>
                    <a:pt x="6044400" y="268147"/>
                  </a:lnTo>
                  <a:lnTo>
                    <a:pt x="6089167" y="254431"/>
                  </a:lnTo>
                  <a:lnTo>
                    <a:pt x="6126277" y="222745"/>
                  </a:lnTo>
                  <a:lnTo>
                    <a:pt x="6135852" y="205409"/>
                  </a:lnTo>
                  <a:lnTo>
                    <a:pt x="6139967" y="197967"/>
                  </a:lnTo>
                  <a:lnTo>
                    <a:pt x="6148336" y="168579"/>
                  </a:lnTo>
                  <a:lnTo>
                    <a:pt x="6151169" y="134937"/>
                  </a:lnTo>
                  <a:close/>
                </a:path>
                <a:path w="7458709" h="518794">
                  <a:moveTo>
                    <a:pt x="6298666" y="306476"/>
                  </a:moveTo>
                  <a:lnTo>
                    <a:pt x="6223825" y="306476"/>
                  </a:lnTo>
                  <a:lnTo>
                    <a:pt x="6223825" y="370941"/>
                  </a:lnTo>
                  <a:lnTo>
                    <a:pt x="6223825" y="445782"/>
                  </a:lnTo>
                  <a:lnTo>
                    <a:pt x="5995479" y="445782"/>
                  </a:lnTo>
                  <a:lnTo>
                    <a:pt x="5995479" y="370941"/>
                  </a:lnTo>
                  <a:lnTo>
                    <a:pt x="6223825" y="370941"/>
                  </a:lnTo>
                  <a:lnTo>
                    <a:pt x="6223825" y="306476"/>
                  </a:lnTo>
                  <a:lnTo>
                    <a:pt x="5920625" y="306476"/>
                  </a:lnTo>
                  <a:lnTo>
                    <a:pt x="5920625" y="509701"/>
                  </a:lnTo>
                  <a:lnTo>
                    <a:pt x="6298666" y="509701"/>
                  </a:lnTo>
                  <a:lnTo>
                    <a:pt x="6298666" y="445782"/>
                  </a:lnTo>
                  <a:lnTo>
                    <a:pt x="6298666" y="370941"/>
                  </a:lnTo>
                  <a:lnTo>
                    <a:pt x="6298666" y="306476"/>
                  </a:lnTo>
                  <a:close/>
                </a:path>
                <a:path w="7458709" h="518794">
                  <a:moveTo>
                    <a:pt x="6298666" y="2743"/>
                  </a:moveTo>
                  <a:lnTo>
                    <a:pt x="6223825" y="2743"/>
                  </a:lnTo>
                  <a:lnTo>
                    <a:pt x="6223825" y="283527"/>
                  </a:lnTo>
                  <a:lnTo>
                    <a:pt x="6298666" y="283527"/>
                  </a:lnTo>
                  <a:lnTo>
                    <a:pt x="6298666" y="2743"/>
                  </a:lnTo>
                  <a:close/>
                </a:path>
                <a:path w="7458709" h="518794">
                  <a:moveTo>
                    <a:pt x="6805917" y="8750"/>
                  </a:moveTo>
                  <a:lnTo>
                    <a:pt x="6547510" y="8750"/>
                  </a:lnTo>
                  <a:lnTo>
                    <a:pt x="6547510" y="73215"/>
                  </a:lnTo>
                  <a:lnTo>
                    <a:pt x="6731076" y="73215"/>
                  </a:lnTo>
                  <a:lnTo>
                    <a:pt x="6731076" y="122923"/>
                  </a:lnTo>
                  <a:lnTo>
                    <a:pt x="6729501" y="163690"/>
                  </a:lnTo>
                  <a:lnTo>
                    <a:pt x="6725056" y="203225"/>
                  </a:lnTo>
                  <a:lnTo>
                    <a:pt x="6798805" y="203225"/>
                  </a:lnTo>
                  <a:lnTo>
                    <a:pt x="6801993" y="183565"/>
                  </a:lnTo>
                  <a:lnTo>
                    <a:pt x="6804203" y="162737"/>
                  </a:lnTo>
                  <a:lnTo>
                    <a:pt x="6805498" y="141389"/>
                  </a:lnTo>
                  <a:lnTo>
                    <a:pt x="6805854" y="122923"/>
                  </a:lnTo>
                  <a:lnTo>
                    <a:pt x="6805917" y="8750"/>
                  </a:lnTo>
                  <a:close/>
                </a:path>
                <a:path w="7458709" h="518794">
                  <a:moveTo>
                    <a:pt x="6946316" y="444690"/>
                  </a:moveTo>
                  <a:lnTo>
                    <a:pt x="6639293" y="444690"/>
                  </a:lnTo>
                  <a:lnTo>
                    <a:pt x="6639293" y="344716"/>
                  </a:lnTo>
                  <a:lnTo>
                    <a:pt x="6564452" y="344716"/>
                  </a:lnTo>
                  <a:lnTo>
                    <a:pt x="6564452" y="509701"/>
                  </a:lnTo>
                  <a:lnTo>
                    <a:pt x="6946316" y="509701"/>
                  </a:lnTo>
                  <a:lnTo>
                    <a:pt x="6946316" y="444690"/>
                  </a:lnTo>
                  <a:close/>
                </a:path>
                <a:path w="7458709" h="518794">
                  <a:moveTo>
                    <a:pt x="7008584" y="144233"/>
                  </a:moveTo>
                  <a:lnTo>
                    <a:pt x="6937565" y="144233"/>
                  </a:lnTo>
                  <a:lnTo>
                    <a:pt x="6937565" y="2743"/>
                  </a:lnTo>
                  <a:lnTo>
                    <a:pt x="6862724" y="2743"/>
                  </a:lnTo>
                  <a:lnTo>
                    <a:pt x="6862724" y="226174"/>
                  </a:lnTo>
                  <a:lnTo>
                    <a:pt x="6848538" y="233972"/>
                  </a:lnTo>
                  <a:lnTo>
                    <a:pt x="6830708" y="239420"/>
                  </a:lnTo>
                  <a:lnTo>
                    <a:pt x="6808267" y="242608"/>
                  </a:lnTo>
                  <a:lnTo>
                    <a:pt x="6780238" y="243649"/>
                  </a:lnTo>
                  <a:lnTo>
                    <a:pt x="6672072" y="243649"/>
                  </a:lnTo>
                  <a:lnTo>
                    <a:pt x="6672072" y="132207"/>
                  </a:lnTo>
                  <a:lnTo>
                    <a:pt x="6597231" y="132207"/>
                  </a:lnTo>
                  <a:lnTo>
                    <a:pt x="6597231" y="243649"/>
                  </a:lnTo>
                  <a:lnTo>
                    <a:pt x="6527305" y="243649"/>
                  </a:lnTo>
                  <a:lnTo>
                    <a:pt x="6527305" y="308660"/>
                  </a:lnTo>
                  <a:lnTo>
                    <a:pt x="6760019" y="308660"/>
                  </a:lnTo>
                  <a:lnTo>
                    <a:pt x="6797116" y="307327"/>
                  </a:lnTo>
                  <a:lnTo>
                    <a:pt x="6825716" y="303339"/>
                  </a:lnTo>
                  <a:lnTo>
                    <a:pt x="6847141" y="296684"/>
                  </a:lnTo>
                  <a:lnTo>
                    <a:pt x="6862724" y="287362"/>
                  </a:lnTo>
                  <a:lnTo>
                    <a:pt x="6862724" y="363296"/>
                  </a:lnTo>
                  <a:lnTo>
                    <a:pt x="6937565" y="363296"/>
                  </a:lnTo>
                  <a:lnTo>
                    <a:pt x="6937565" y="287362"/>
                  </a:lnTo>
                  <a:lnTo>
                    <a:pt x="6937565" y="208686"/>
                  </a:lnTo>
                  <a:lnTo>
                    <a:pt x="7008584" y="208686"/>
                  </a:lnTo>
                  <a:lnTo>
                    <a:pt x="7008584" y="144233"/>
                  </a:lnTo>
                  <a:close/>
                </a:path>
                <a:path w="7458709" h="518794">
                  <a:moveTo>
                    <a:pt x="7458189" y="2743"/>
                  </a:moveTo>
                  <a:lnTo>
                    <a:pt x="7383348" y="2743"/>
                  </a:lnTo>
                  <a:lnTo>
                    <a:pt x="7383348" y="385686"/>
                  </a:lnTo>
                  <a:lnTo>
                    <a:pt x="7368857" y="394614"/>
                  </a:lnTo>
                  <a:lnTo>
                    <a:pt x="7349414" y="400913"/>
                  </a:lnTo>
                  <a:lnTo>
                    <a:pt x="7325347" y="404672"/>
                  </a:lnTo>
                  <a:lnTo>
                    <a:pt x="7297039" y="405904"/>
                  </a:lnTo>
                  <a:lnTo>
                    <a:pt x="7128777" y="405904"/>
                  </a:lnTo>
                  <a:lnTo>
                    <a:pt x="7128777" y="270967"/>
                  </a:lnTo>
                  <a:lnTo>
                    <a:pt x="7295401" y="270967"/>
                  </a:lnTo>
                  <a:lnTo>
                    <a:pt x="7295401" y="11480"/>
                  </a:lnTo>
                  <a:lnTo>
                    <a:pt x="7054482" y="11480"/>
                  </a:lnTo>
                  <a:lnTo>
                    <a:pt x="7054482" y="76492"/>
                  </a:lnTo>
                  <a:lnTo>
                    <a:pt x="7221093" y="76492"/>
                  </a:lnTo>
                  <a:lnTo>
                    <a:pt x="7221093" y="205955"/>
                  </a:lnTo>
                  <a:lnTo>
                    <a:pt x="7054482" y="205955"/>
                  </a:lnTo>
                  <a:lnTo>
                    <a:pt x="7054482" y="470916"/>
                  </a:lnTo>
                  <a:lnTo>
                    <a:pt x="7282828" y="470916"/>
                  </a:lnTo>
                  <a:lnTo>
                    <a:pt x="7316051" y="469379"/>
                  </a:lnTo>
                  <a:lnTo>
                    <a:pt x="7344562" y="464769"/>
                  </a:lnTo>
                  <a:lnTo>
                    <a:pt x="7367333" y="457085"/>
                  </a:lnTo>
                  <a:lnTo>
                    <a:pt x="7383348" y="446328"/>
                  </a:lnTo>
                  <a:lnTo>
                    <a:pt x="7383348" y="504240"/>
                  </a:lnTo>
                  <a:lnTo>
                    <a:pt x="7458189" y="504240"/>
                  </a:lnTo>
                  <a:lnTo>
                    <a:pt x="7458189" y="2743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7598" y="2124138"/>
              <a:ext cx="82490" cy="1556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731295" y="1717242"/>
              <a:ext cx="2952750" cy="564515"/>
            </a:xfrm>
            <a:custGeom>
              <a:avLst/>
              <a:gdLst/>
              <a:ahLst/>
              <a:cxnLst/>
              <a:rect l="l" t="t" r="r" b="b"/>
              <a:pathLst>
                <a:path w="2952750" h="564514">
                  <a:moveTo>
                    <a:pt x="420649" y="30276"/>
                  </a:moveTo>
                  <a:lnTo>
                    <a:pt x="25133" y="30276"/>
                  </a:lnTo>
                  <a:lnTo>
                    <a:pt x="25133" y="96316"/>
                  </a:lnTo>
                  <a:lnTo>
                    <a:pt x="25133" y="248716"/>
                  </a:lnTo>
                  <a:lnTo>
                    <a:pt x="25133" y="313486"/>
                  </a:lnTo>
                  <a:lnTo>
                    <a:pt x="420649" y="313486"/>
                  </a:lnTo>
                  <a:lnTo>
                    <a:pt x="420649" y="248716"/>
                  </a:lnTo>
                  <a:lnTo>
                    <a:pt x="99974" y="248716"/>
                  </a:lnTo>
                  <a:lnTo>
                    <a:pt x="99974" y="96316"/>
                  </a:lnTo>
                  <a:lnTo>
                    <a:pt x="345808" y="96316"/>
                  </a:lnTo>
                  <a:lnTo>
                    <a:pt x="345808" y="248475"/>
                  </a:lnTo>
                  <a:lnTo>
                    <a:pt x="420649" y="248475"/>
                  </a:lnTo>
                  <a:lnTo>
                    <a:pt x="420649" y="96316"/>
                  </a:lnTo>
                  <a:lnTo>
                    <a:pt x="420649" y="96062"/>
                  </a:lnTo>
                  <a:lnTo>
                    <a:pt x="420649" y="30276"/>
                  </a:lnTo>
                  <a:close/>
                </a:path>
                <a:path w="2952750" h="564514">
                  <a:moveTo>
                    <a:pt x="445782" y="436397"/>
                  </a:moveTo>
                  <a:lnTo>
                    <a:pt x="261124" y="436397"/>
                  </a:lnTo>
                  <a:lnTo>
                    <a:pt x="261124" y="314032"/>
                  </a:lnTo>
                  <a:lnTo>
                    <a:pt x="186829" y="314032"/>
                  </a:lnTo>
                  <a:lnTo>
                    <a:pt x="186829" y="436397"/>
                  </a:lnTo>
                  <a:lnTo>
                    <a:pt x="0" y="436397"/>
                  </a:lnTo>
                  <a:lnTo>
                    <a:pt x="0" y="501408"/>
                  </a:lnTo>
                  <a:lnTo>
                    <a:pt x="445782" y="501408"/>
                  </a:lnTo>
                  <a:lnTo>
                    <a:pt x="445782" y="436397"/>
                  </a:lnTo>
                  <a:close/>
                </a:path>
                <a:path w="2952750" h="564514">
                  <a:moveTo>
                    <a:pt x="780656" y="153962"/>
                  </a:moveTo>
                  <a:lnTo>
                    <a:pt x="769454" y="90728"/>
                  </a:lnTo>
                  <a:lnTo>
                    <a:pt x="736955" y="46342"/>
                  </a:lnTo>
                  <a:lnTo>
                    <a:pt x="707453" y="29946"/>
                  </a:lnTo>
                  <a:lnTo>
                    <a:pt x="707453" y="153962"/>
                  </a:lnTo>
                  <a:lnTo>
                    <a:pt x="706145" y="171754"/>
                  </a:lnTo>
                  <a:lnTo>
                    <a:pt x="687781" y="210781"/>
                  </a:lnTo>
                  <a:lnTo>
                    <a:pt x="647903" y="224434"/>
                  </a:lnTo>
                  <a:lnTo>
                    <a:pt x="636143" y="223608"/>
                  </a:lnTo>
                  <a:lnTo>
                    <a:pt x="599655" y="200367"/>
                  </a:lnTo>
                  <a:lnTo>
                    <a:pt x="588365" y="153962"/>
                  </a:lnTo>
                  <a:lnTo>
                    <a:pt x="589661" y="136105"/>
                  </a:lnTo>
                  <a:lnTo>
                    <a:pt x="608025" y="97155"/>
                  </a:lnTo>
                  <a:lnTo>
                    <a:pt x="647903" y="82943"/>
                  </a:lnTo>
                  <a:lnTo>
                    <a:pt x="659663" y="83858"/>
                  </a:lnTo>
                  <a:lnTo>
                    <a:pt x="696163" y="107340"/>
                  </a:lnTo>
                  <a:lnTo>
                    <a:pt x="707453" y="153962"/>
                  </a:lnTo>
                  <a:lnTo>
                    <a:pt x="707453" y="29946"/>
                  </a:lnTo>
                  <a:lnTo>
                    <a:pt x="697547" y="25933"/>
                  </a:lnTo>
                  <a:lnTo>
                    <a:pt x="673887" y="20764"/>
                  </a:lnTo>
                  <a:lnTo>
                    <a:pt x="647903" y="19024"/>
                  </a:lnTo>
                  <a:lnTo>
                    <a:pt x="621931" y="20764"/>
                  </a:lnTo>
                  <a:lnTo>
                    <a:pt x="577151" y="34467"/>
                  </a:lnTo>
                  <a:lnTo>
                    <a:pt x="540042" y="66078"/>
                  </a:lnTo>
                  <a:lnTo>
                    <a:pt x="517994" y="120091"/>
                  </a:lnTo>
                  <a:lnTo>
                    <a:pt x="515162" y="153962"/>
                  </a:lnTo>
                  <a:lnTo>
                    <a:pt x="517994" y="187604"/>
                  </a:lnTo>
                  <a:lnTo>
                    <a:pt x="540042" y="241769"/>
                  </a:lnTo>
                  <a:lnTo>
                    <a:pt x="577151" y="273456"/>
                  </a:lnTo>
                  <a:lnTo>
                    <a:pt x="621931" y="287172"/>
                  </a:lnTo>
                  <a:lnTo>
                    <a:pt x="647903" y="288899"/>
                  </a:lnTo>
                  <a:lnTo>
                    <a:pt x="673887" y="287172"/>
                  </a:lnTo>
                  <a:lnTo>
                    <a:pt x="718654" y="273456"/>
                  </a:lnTo>
                  <a:lnTo>
                    <a:pt x="755764" y="241769"/>
                  </a:lnTo>
                  <a:lnTo>
                    <a:pt x="765340" y="224434"/>
                  </a:lnTo>
                  <a:lnTo>
                    <a:pt x="769454" y="216992"/>
                  </a:lnTo>
                  <a:lnTo>
                    <a:pt x="777824" y="187604"/>
                  </a:lnTo>
                  <a:lnTo>
                    <a:pt x="780656" y="153962"/>
                  </a:lnTo>
                  <a:close/>
                </a:path>
                <a:path w="2952750" h="564514">
                  <a:moveTo>
                    <a:pt x="928154" y="325501"/>
                  </a:moveTo>
                  <a:lnTo>
                    <a:pt x="853313" y="325501"/>
                  </a:lnTo>
                  <a:lnTo>
                    <a:pt x="853313" y="389966"/>
                  </a:lnTo>
                  <a:lnTo>
                    <a:pt x="853313" y="464807"/>
                  </a:lnTo>
                  <a:lnTo>
                    <a:pt x="624967" y="464807"/>
                  </a:lnTo>
                  <a:lnTo>
                    <a:pt x="624967" y="389966"/>
                  </a:lnTo>
                  <a:lnTo>
                    <a:pt x="853313" y="389966"/>
                  </a:lnTo>
                  <a:lnTo>
                    <a:pt x="853313" y="325501"/>
                  </a:lnTo>
                  <a:lnTo>
                    <a:pt x="550113" y="325501"/>
                  </a:lnTo>
                  <a:lnTo>
                    <a:pt x="550113" y="528726"/>
                  </a:lnTo>
                  <a:lnTo>
                    <a:pt x="928154" y="528726"/>
                  </a:lnTo>
                  <a:lnTo>
                    <a:pt x="928154" y="464807"/>
                  </a:lnTo>
                  <a:lnTo>
                    <a:pt x="928154" y="389966"/>
                  </a:lnTo>
                  <a:lnTo>
                    <a:pt x="928154" y="325501"/>
                  </a:lnTo>
                  <a:close/>
                </a:path>
                <a:path w="2952750" h="564514">
                  <a:moveTo>
                    <a:pt x="928154" y="21767"/>
                  </a:moveTo>
                  <a:lnTo>
                    <a:pt x="853313" y="21767"/>
                  </a:lnTo>
                  <a:lnTo>
                    <a:pt x="853313" y="302552"/>
                  </a:lnTo>
                  <a:lnTo>
                    <a:pt x="928154" y="302552"/>
                  </a:lnTo>
                  <a:lnTo>
                    <a:pt x="928154" y="21767"/>
                  </a:lnTo>
                  <a:close/>
                </a:path>
                <a:path w="2952750" h="564514">
                  <a:moveTo>
                    <a:pt x="1585087" y="259943"/>
                  </a:moveTo>
                  <a:lnTo>
                    <a:pt x="1532001" y="244208"/>
                  </a:lnTo>
                  <a:lnTo>
                    <a:pt x="1486852" y="220738"/>
                  </a:lnTo>
                  <a:lnTo>
                    <a:pt x="1451711" y="188760"/>
                  </a:lnTo>
                  <a:lnTo>
                    <a:pt x="1428597" y="147459"/>
                  </a:lnTo>
                  <a:lnTo>
                    <a:pt x="1419555" y="96062"/>
                  </a:lnTo>
                  <a:lnTo>
                    <a:pt x="1580718" y="96062"/>
                  </a:lnTo>
                  <a:lnTo>
                    <a:pt x="1580718" y="30505"/>
                  </a:lnTo>
                  <a:lnTo>
                    <a:pt x="1185202" y="30505"/>
                  </a:lnTo>
                  <a:lnTo>
                    <a:pt x="1185202" y="96062"/>
                  </a:lnTo>
                  <a:lnTo>
                    <a:pt x="1344714" y="96062"/>
                  </a:lnTo>
                  <a:lnTo>
                    <a:pt x="1335735" y="147459"/>
                  </a:lnTo>
                  <a:lnTo>
                    <a:pt x="1312760" y="188760"/>
                  </a:lnTo>
                  <a:lnTo>
                    <a:pt x="1277772" y="220738"/>
                  </a:lnTo>
                  <a:lnTo>
                    <a:pt x="1232763" y="244208"/>
                  </a:lnTo>
                  <a:lnTo>
                    <a:pt x="1179728" y="259943"/>
                  </a:lnTo>
                  <a:lnTo>
                    <a:pt x="1179728" y="325501"/>
                  </a:lnTo>
                  <a:lnTo>
                    <a:pt x="1230185" y="313309"/>
                  </a:lnTo>
                  <a:lnTo>
                    <a:pt x="1276642" y="295998"/>
                  </a:lnTo>
                  <a:lnTo>
                    <a:pt x="1318145" y="273977"/>
                  </a:lnTo>
                  <a:lnTo>
                    <a:pt x="1353731" y="247624"/>
                  </a:lnTo>
                  <a:lnTo>
                    <a:pt x="1382407" y="217335"/>
                  </a:lnTo>
                  <a:lnTo>
                    <a:pt x="1411097" y="247624"/>
                  </a:lnTo>
                  <a:lnTo>
                    <a:pt x="1446669" y="273977"/>
                  </a:lnTo>
                  <a:lnTo>
                    <a:pt x="1488173" y="295998"/>
                  </a:lnTo>
                  <a:lnTo>
                    <a:pt x="1534642" y="313309"/>
                  </a:lnTo>
                  <a:lnTo>
                    <a:pt x="1585087" y="325501"/>
                  </a:lnTo>
                  <a:lnTo>
                    <a:pt x="1585087" y="259943"/>
                  </a:lnTo>
                  <a:close/>
                </a:path>
                <a:path w="2952750" h="564514">
                  <a:moveTo>
                    <a:pt x="1605851" y="436397"/>
                  </a:moveTo>
                  <a:lnTo>
                    <a:pt x="1419009" y="436397"/>
                  </a:lnTo>
                  <a:lnTo>
                    <a:pt x="1419009" y="294360"/>
                  </a:lnTo>
                  <a:lnTo>
                    <a:pt x="1344714" y="294360"/>
                  </a:lnTo>
                  <a:lnTo>
                    <a:pt x="1344714" y="436397"/>
                  </a:lnTo>
                  <a:lnTo>
                    <a:pt x="1160068" y="436397"/>
                  </a:lnTo>
                  <a:lnTo>
                    <a:pt x="1160068" y="501408"/>
                  </a:lnTo>
                  <a:lnTo>
                    <a:pt x="1605851" y="501408"/>
                  </a:lnTo>
                  <a:lnTo>
                    <a:pt x="1605851" y="436397"/>
                  </a:lnTo>
                  <a:close/>
                </a:path>
                <a:path w="2952750" h="564514">
                  <a:moveTo>
                    <a:pt x="1964220" y="64922"/>
                  </a:moveTo>
                  <a:lnTo>
                    <a:pt x="1858238" y="64922"/>
                  </a:lnTo>
                  <a:lnTo>
                    <a:pt x="1858238" y="7010"/>
                  </a:lnTo>
                  <a:lnTo>
                    <a:pt x="1783397" y="7010"/>
                  </a:lnTo>
                  <a:lnTo>
                    <a:pt x="1783397" y="64922"/>
                  </a:lnTo>
                  <a:lnTo>
                    <a:pt x="1678508" y="64922"/>
                  </a:lnTo>
                  <a:lnTo>
                    <a:pt x="1678508" y="128841"/>
                  </a:lnTo>
                  <a:lnTo>
                    <a:pt x="1964220" y="128841"/>
                  </a:lnTo>
                  <a:lnTo>
                    <a:pt x="1964220" y="64922"/>
                  </a:lnTo>
                  <a:close/>
                </a:path>
                <a:path w="2952750" h="564514">
                  <a:moveTo>
                    <a:pt x="2087676" y="21767"/>
                  </a:moveTo>
                  <a:lnTo>
                    <a:pt x="2012835" y="21767"/>
                  </a:lnTo>
                  <a:lnTo>
                    <a:pt x="2012835" y="410184"/>
                  </a:lnTo>
                  <a:lnTo>
                    <a:pt x="1998357" y="419417"/>
                  </a:lnTo>
                  <a:lnTo>
                    <a:pt x="1978901" y="425881"/>
                  </a:lnTo>
                  <a:lnTo>
                    <a:pt x="1954834" y="429691"/>
                  </a:lnTo>
                  <a:lnTo>
                    <a:pt x="1926526" y="430936"/>
                  </a:lnTo>
                  <a:lnTo>
                    <a:pt x="1859330" y="430936"/>
                  </a:lnTo>
                  <a:lnTo>
                    <a:pt x="1859330" y="376313"/>
                  </a:lnTo>
                  <a:lnTo>
                    <a:pt x="1872615" y="372427"/>
                  </a:lnTo>
                  <a:lnTo>
                    <a:pt x="1885276" y="367360"/>
                  </a:lnTo>
                  <a:lnTo>
                    <a:pt x="1925662" y="336918"/>
                  </a:lnTo>
                  <a:lnTo>
                    <a:pt x="1947583" y="292303"/>
                  </a:lnTo>
                  <a:lnTo>
                    <a:pt x="1950554" y="264858"/>
                  </a:lnTo>
                  <a:lnTo>
                    <a:pt x="1947583" y="237426"/>
                  </a:lnTo>
                  <a:lnTo>
                    <a:pt x="1939086" y="213372"/>
                  </a:lnTo>
                  <a:lnTo>
                    <a:pt x="1938108" y="211874"/>
                  </a:lnTo>
                  <a:lnTo>
                    <a:pt x="1925662" y="192798"/>
                  </a:lnTo>
                  <a:lnTo>
                    <a:pt x="1907946" y="175818"/>
                  </a:lnTo>
                  <a:lnTo>
                    <a:pt x="1889467" y="164261"/>
                  </a:lnTo>
                  <a:lnTo>
                    <a:pt x="1876259" y="158940"/>
                  </a:lnTo>
                  <a:lnTo>
                    <a:pt x="1876259" y="264858"/>
                  </a:lnTo>
                  <a:lnTo>
                    <a:pt x="1875078" y="276390"/>
                  </a:lnTo>
                  <a:lnTo>
                    <a:pt x="1851977" y="310019"/>
                  </a:lnTo>
                  <a:lnTo>
                    <a:pt x="1821637" y="317855"/>
                  </a:lnTo>
                  <a:lnTo>
                    <a:pt x="1810270" y="316953"/>
                  </a:lnTo>
                  <a:lnTo>
                    <a:pt x="1776133" y="296367"/>
                  </a:lnTo>
                  <a:lnTo>
                    <a:pt x="1766455" y="264858"/>
                  </a:lnTo>
                  <a:lnTo>
                    <a:pt x="1767636" y="253339"/>
                  </a:lnTo>
                  <a:lnTo>
                    <a:pt x="1790827" y="219710"/>
                  </a:lnTo>
                  <a:lnTo>
                    <a:pt x="1821637" y="211874"/>
                  </a:lnTo>
                  <a:lnTo>
                    <a:pt x="1832914" y="212775"/>
                  </a:lnTo>
                  <a:lnTo>
                    <a:pt x="1866582" y="233362"/>
                  </a:lnTo>
                  <a:lnTo>
                    <a:pt x="1876259" y="264858"/>
                  </a:lnTo>
                  <a:lnTo>
                    <a:pt x="1876259" y="158940"/>
                  </a:lnTo>
                  <a:lnTo>
                    <a:pt x="1868678" y="155879"/>
                  </a:lnTo>
                  <a:lnTo>
                    <a:pt x="1845957" y="150774"/>
                  </a:lnTo>
                  <a:lnTo>
                    <a:pt x="1821637" y="149047"/>
                  </a:lnTo>
                  <a:lnTo>
                    <a:pt x="1797227" y="150774"/>
                  </a:lnTo>
                  <a:lnTo>
                    <a:pt x="1753336" y="164261"/>
                  </a:lnTo>
                  <a:lnTo>
                    <a:pt x="1717052" y="192798"/>
                  </a:lnTo>
                  <a:lnTo>
                    <a:pt x="1695132" y="237426"/>
                  </a:lnTo>
                  <a:lnTo>
                    <a:pt x="1692160" y="264858"/>
                  </a:lnTo>
                  <a:lnTo>
                    <a:pt x="1695132" y="292303"/>
                  </a:lnTo>
                  <a:lnTo>
                    <a:pt x="1717052" y="336918"/>
                  </a:lnTo>
                  <a:lnTo>
                    <a:pt x="1757984" y="367766"/>
                  </a:lnTo>
                  <a:lnTo>
                    <a:pt x="1784489" y="376313"/>
                  </a:lnTo>
                  <a:lnTo>
                    <a:pt x="1784489" y="430936"/>
                  </a:lnTo>
                  <a:lnTo>
                    <a:pt x="1670304" y="430936"/>
                  </a:lnTo>
                  <a:lnTo>
                    <a:pt x="1670304" y="495947"/>
                  </a:lnTo>
                  <a:lnTo>
                    <a:pt x="1912315" y="495947"/>
                  </a:lnTo>
                  <a:lnTo>
                    <a:pt x="1945538" y="494411"/>
                  </a:lnTo>
                  <a:lnTo>
                    <a:pt x="1974049" y="489800"/>
                  </a:lnTo>
                  <a:lnTo>
                    <a:pt x="1996821" y="482117"/>
                  </a:lnTo>
                  <a:lnTo>
                    <a:pt x="2012835" y="471360"/>
                  </a:lnTo>
                  <a:lnTo>
                    <a:pt x="2012835" y="523265"/>
                  </a:lnTo>
                  <a:lnTo>
                    <a:pt x="2087676" y="523265"/>
                  </a:lnTo>
                  <a:lnTo>
                    <a:pt x="2087676" y="471360"/>
                  </a:lnTo>
                  <a:lnTo>
                    <a:pt x="2087676" y="21767"/>
                  </a:lnTo>
                  <a:close/>
                </a:path>
                <a:path w="2952750" h="564514">
                  <a:moveTo>
                    <a:pt x="2952381" y="0"/>
                  </a:moveTo>
                  <a:lnTo>
                    <a:pt x="2914878" y="0"/>
                  </a:lnTo>
                  <a:lnTo>
                    <a:pt x="2914878" y="564349"/>
                  </a:lnTo>
                  <a:lnTo>
                    <a:pt x="2952381" y="564349"/>
                  </a:lnTo>
                  <a:lnTo>
                    <a:pt x="295238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39273" y="8562441"/>
              <a:ext cx="8908415" cy="791210"/>
            </a:xfrm>
            <a:custGeom>
              <a:avLst/>
              <a:gdLst/>
              <a:ahLst/>
              <a:cxnLst/>
              <a:rect l="l" t="t" r="r" b="b"/>
              <a:pathLst>
                <a:path w="8908415" h="791209">
                  <a:moveTo>
                    <a:pt x="305054" y="721474"/>
                  </a:moveTo>
                  <a:lnTo>
                    <a:pt x="167728" y="721474"/>
                  </a:lnTo>
                  <a:lnTo>
                    <a:pt x="167728" y="639864"/>
                  </a:lnTo>
                  <a:lnTo>
                    <a:pt x="267906" y="639864"/>
                  </a:lnTo>
                  <a:lnTo>
                    <a:pt x="267906" y="615734"/>
                  </a:lnTo>
                  <a:lnTo>
                    <a:pt x="65659" y="615734"/>
                  </a:lnTo>
                  <a:lnTo>
                    <a:pt x="65659" y="506514"/>
                  </a:lnTo>
                  <a:lnTo>
                    <a:pt x="237896" y="506514"/>
                  </a:lnTo>
                  <a:lnTo>
                    <a:pt x="237896" y="615289"/>
                  </a:lnTo>
                  <a:lnTo>
                    <a:pt x="267906" y="615289"/>
                  </a:lnTo>
                  <a:lnTo>
                    <a:pt x="267906" y="506514"/>
                  </a:lnTo>
                  <a:lnTo>
                    <a:pt x="267906" y="506095"/>
                  </a:lnTo>
                  <a:lnTo>
                    <a:pt x="267906" y="481114"/>
                  </a:lnTo>
                  <a:lnTo>
                    <a:pt x="36017" y="481114"/>
                  </a:lnTo>
                  <a:lnTo>
                    <a:pt x="36017" y="506514"/>
                  </a:lnTo>
                  <a:lnTo>
                    <a:pt x="36017" y="615734"/>
                  </a:lnTo>
                  <a:lnTo>
                    <a:pt x="36017" y="639864"/>
                  </a:lnTo>
                  <a:lnTo>
                    <a:pt x="136575" y="639864"/>
                  </a:lnTo>
                  <a:lnTo>
                    <a:pt x="136575" y="721474"/>
                  </a:lnTo>
                  <a:lnTo>
                    <a:pt x="0" y="721474"/>
                  </a:lnTo>
                  <a:lnTo>
                    <a:pt x="0" y="746988"/>
                  </a:lnTo>
                  <a:lnTo>
                    <a:pt x="305054" y="746988"/>
                  </a:lnTo>
                  <a:lnTo>
                    <a:pt x="305054" y="721474"/>
                  </a:lnTo>
                  <a:close/>
                </a:path>
                <a:path w="8908415" h="791209">
                  <a:moveTo>
                    <a:pt x="528701" y="549998"/>
                  </a:moveTo>
                  <a:lnTo>
                    <a:pt x="522097" y="518121"/>
                  </a:lnTo>
                  <a:lnTo>
                    <a:pt x="506526" y="497090"/>
                  </a:lnTo>
                  <a:lnTo>
                    <a:pt x="503745" y="493344"/>
                  </a:lnTo>
                  <a:lnTo>
                    <a:pt x="498678" y="490435"/>
                  </a:lnTo>
                  <a:lnTo>
                    <a:pt x="498678" y="549998"/>
                  </a:lnTo>
                  <a:lnTo>
                    <a:pt x="494334" y="571398"/>
                  </a:lnTo>
                  <a:lnTo>
                    <a:pt x="482257" y="588137"/>
                  </a:lnTo>
                  <a:lnTo>
                    <a:pt x="463854" y="599020"/>
                  </a:lnTo>
                  <a:lnTo>
                    <a:pt x="440512" y="602907"/>
                  </a:lnTo>
                  <a:lnTo>
                    <a:pt x="417461" y="599020"/>
                  </a:lnTo>
                  <a:lnTo>
                    <a:pt x="399288" y="588137"/>
                  </a:lnTo>
                  <a:lnTo>
                    <a:pt x="387375" y="571398"/>
                  </a:lnTo>
                  <a:lnTo>
                    <a:pt x="383108" y="549998"/>
                  </a:lnTo>
                  <a:lnTo>
                    <a:pt x="387375" y="528751"/>
                  </a:lnTo>
                  <a:lnTo>
                    <a:pt x="399288" y="512013"/>
                  </a:lnTo>
                  <a:lnTo>
                    <a:pt x="417461" y="501027"/>
                  </a:lnTo>
                  <a:lnTo>
                    <a:pt x="440512" y="497090"/>
                  </a:lnTo>
                  <a:lnTo>
                    <a:pt x="463854" y="501027"/>
                  </a:lnTo>
                  <a:lnTo>
                    <a:pt x="482257" y="512013"/>
                  </a:lnTo>
                  <a:lnTo>
                    <a:pt x="494334" y="528751"/>
                  </a:lnTo>
                  <a:lnTo>
                    <a:pt x="498678" y="549998"/>
                  </a:lnTo>
                  <a:lnTo>
                    <a:pt x="498678" y="490435"/>
                  </a:lnTo>
                  <a:lnTo>
                    <a:pt x="475818" y="477291"/>
                  </a:lnTo>
                  <a:lnTo>
                    <a:pt x="440512" y="471576"/>
                  </a:lnTo>
                  <a:lnTo>
                    <a:pt x="405485" y="477291"/>
                  </a:lnTo>
                  <a:lnTo>
                    <a:pt x="377812" y="493344"/>
                  </a:lnTo>
                  <a:lnTo>
                    <a:pt x="359625" y="518121"/>
                  </a:lnTo>
                  <a:lnTo>
                    <a:pt x="353085" y="549998"/>
                  </a:lnTo>
                  <a:lnTo>
                    <a:pt x="359625" y="581875"/>
                  </a:lnTo>
                  <a:lnTo>
                    <a:pt x="377812" y="606653"/>
                  </a:lnTo>
                  <a:lnTo>
                    <a:pt x="405485" y="622706"/>
                  </a:lnTo>
                  <a:lnTo>
                    <a:pt x="440512" y="628421"/>
                  </a:lnTo>
                  <a:lnTo>
                    <a:pt x="475818" y="622706"/>
                  </a:lnTo>
                  <a:lnTo>
                    <a:pt x="503745" y="606653"/>
                  </a:lnTo>
                  <a:lnTo>
                    <a:pt x="506526" y="602907"/>
                  </a:lnTo>
                  <a:lnTo>
                    <a:pt x="522097" y="581875"/>
                  </a:lnTo>
                  <a:lnTo>
                    <a:pt x="528701" y="549998"/>
                  </a:lnTo>
                  <a:close/>
                </a:path>
                <a:path w="8908415" h="791209">
                  <a:moveTo>
                    <a:pt x="621372" y="664438"/>
                  </a:moveTo>
                  <a:lnTo>
                    <a:pt x="591362" y="664438"/>
                  </a:lnTo>
                  <a:lnTo>
                    <a:pt x="591362" y="688835"/>
                  </a:lnTo>
                  <a:lnTo>
                    <a:pt x="591362" y="760882"/>
                  </a:lnTo>
                  <a:lnTo>
                    <a:pt x="433768" y="760882"/>
                  </a:lnTo>
                  <a:lnTo>
                    <a:pt x="433768" y="688835"/>
                  </a:lnTo>
                  <a:lnTo>
                    <a:pt x="591362" y="688835"/>
                  </a:lnTo>
                  <a:lnTo>
                    <a:pt x="591362" y="664438"/>
                  </a:lnTo>
                  <a:lnTo>
                    <a:pt x="403745" y="664438"/>
                  </a:lnTo>
                  <a:lnTo>
                    <a:pt x="403745" y="785647"/>
                  </a:lnTo>
                  <a:lnTo>
                    <a:pt x="621372" y="785647"/>
                  </a:lnTo>
                  <a:lnTo>
                    <a:pt x="621372" y="760882"/>
                  </a:lnTo>
                  <a:lnTo>
                    <a:pt x="621372" y="688835"/>
                  </a:lnTo>
                  <a:lnTo>
                    <a:pt x="621372" y="664438"/>
                  </a:lnTo>
                  <a:close/>
                </a:path>
                <a:path w="8908415" h="791209">
                  <a:moveTo>
                    <a:pt x="621372" y="453936"/>
                  </a:moveTo>
                  <a:lnTo>
                    <a:pt x="590613" y="453936"/>
                  </a:lnTo>
                  <a:lnTo>
                    <a:pt x="590613" y="646430"/>
                  </a:lnTo>
                  <a:lnTo>
                    <a:pt x="621372" y="646430"/>
                  </a:lnTo>
                  <a:lnTo>
                    <a:pt x="621372" y="453936"/>
                  </a:lnTo>
                  <a:close/>
                </a:path>
                <a:path w="8908415" h="791209">
                  <a:moveTo>
                    <a:pt x="889660" y="557504"/>
                  </a:moveTo>
                  <a:lnTo>
                    <a:pt x="882980" y="525183"/>
                  </a:lnTo>
                  <a:lnTo>
                    <a:pt x="867625" y="504596"/>
                  </a:lnTo>
                  <a:lnTo>
                    <a:pt x="864336" y="500189"/>
                  </a:lnTo>
                  <a:lnTo>
                    <a:pt x="859650" y="497535"/>
                  </a:lnTo>
                  <a:lnTo>
                    <a:pt x="859650" y="557504"/>
                  </a:lnTo>
                  <a:lnTo>
                    <a:pt x="855167" y="578904"/>
                  </a:lnTo>
                  <a:lnTo>
                    <a:pt x="842708" y="595630"/>
                  </a:lnTo>
                  <a:lnTo>
                    <a:pt x="823709" y="606526"/>
                  </a:lnTo>
                  <a:lnTo>
                    <a:pt x="799604" y="610412"/>
                  </a:lnTo>
                  <a:lnTo>
                    <a:pt x="775512" y="606526"/>
                  </a:lnTo>
                  <a:lnTo>
                    <a:pt x="756500" y="595630"/>
                  </a:lnTo>
                  <a:lnTo>
                    <a:pt x="744042" y="578904"/>
                  </a:lnTo>
                  <a:lnTo>
                    <a:pt x="739571" y="557504"/>
                  </a:lnTo>
                  <a:lnTo>
                    <a:pt x="744042" y="535940"/>
                  </a:lnTo>
                  <a:lnTo>
                    <a:pt x="756500" y="519226"/>
                  </a:lnTo>
                  <a:lnTo>
                    <a:pt x="775512" y="508431"/>
                  </a:lnTo>
                  <a:lnTo>
                    <a:pt x="799604" y="504596"/>
                  </a:lnTo>
                  <a:lnTo>
                    <a:pt x="823709" y="508431"/>
                  </a:lnTo>
                  <a:lnTo>
                    <a:pt x="842708" y="519226"/>
                  </a:lnTo>
                  <a:lnTo>
                    <a:pt x="855167" y="535940"/>
                  </a:lnTo>
                  <a:lnTo>
                    <a:pt x="859650" y="557504"/>
                  </a:lnTo>
                  <a:lnTo>
                    <a:pt x="859650" y="497535"/>
                  </a:lnTo>
                  <a:lnTo>
                    <a:pt x="835837" y="484047"/>
                  </a:lnTo>
                  <a:lnTo>
                    <a:pt x="799604" y="478332"/>
                  </a:lnTo>
                  <a:lnTo>
                    <a:pt x="763536" y="484047"/>
                  </a:lnTo>
                  <a:lnTo>
                    <a:pt x="735025" y="500189"/>
                  </a:lnTo>
                  <a:lnTo>
                    <a:pt x="716292" y="525183"/>
                  </a:lnTo>
                  <a:lnTo>
                    <a:pt x="709549" y="557504"/>
                  </a:lnTo>
                  <a:lnTo>
                    <a:pt x="716292" y="589661"/>
                  </a:lnTo>
                  <a:lnTo>
                    <a:pt x="735025" y="614680"/>
                  </a:lnTo>
                  <a:lnTo>
                    <a:pt x="763536" y="630897"/>
                  </a:lnTo>
                  <a:lnTo>
                    <a:pt x="799604" y="636676"/>
                  </a:lnTo>
                  <a:lnTo>
                    <a:pt x="835837" y="630897"/>
                  </a:lnTo>
                  <a:lnTo>
                    <a:pt x="864336" y="614680"/>
                  </a:lnTo>
                  <a:lnTo>
                    <a:pt x="867511" y="610412"/>
                  </a:lnTo>
                  <a:lnTo>
                    <a:pt x="882980" y="589661"/>
                  </a:lnTo>
                  <a:lnTo>
                    <a:pt x="889660" y="557504"/>
                  </a:lnTo>
                  <a:close/>
                </a:path>
                <a:path w="8908415" h="791209">
                  <a:moveTo>
                    <a:pt x="914425" y="702335"/>
                  </a:moveTo>
                  <a:lnTo>
                    <a:pt x="911796" y="679450"/>
                  </a:lnTo>
                  <a:lnTo>
                    <a:pt x="855141" y="686015"/>
                  </a:lnTo>
                  <a:lnTo>
                    <a:pt x="797598" y="689495"/>
                  </a:lnTo>
                  <a:lnTo>
                    <a:pt x="742365" y="690854"/>
                  </a:lnTo>
                  <a:lnTo>
                    <a:pt x="692670" y="691083"/>
                  </a:lnTo>
                  <a:lnTo>
                    <a:pt x="696417" y="716978"/>
                  </a:lnTo>
                  <a:lnTo>
                    <a:pt x="745477" y="716699"/>
                  </a:lnTo>
                  <a:lnTo>
                    <a:pt x="799795" y="715010"/>
                  </a:lnTo>
                  <a:lnTo>
                    <a:pt x="856932" y="710641"/>
                  </a:lnTo>
                  <a:lnTo>
                    <a:pt x="914425" y="702335"/>
                  </a:lnTo>
                  <a:close/>
                </a:path>
                <a:path w="8908415" h="791209">
                  <a:moveTo>
                    <a:pt x="964704" y="453567"/>
                  </a:moveTo>
                  <a:lnTo>
                    <a:pt x="933945" y="453567"/>
                  </a:lnTo>
                  <a:lnTo>
                    <a:pt x="933945" y="790892"/>
                  </a:lnTo>
                  <a:lnTo>
                    <a:pt x="964704" y="790892"/>
                  </a:lnTo>
                  <a:lnTo>
                    <a:pt x="964704" y="453567"/>
                  </a:lnTo>
                  <a:close/>
                </a:path>
                <a:path w="8908415" h="791209">
                  <a:moveTo>
                    <a:pt x="1359814" y="561251"/>
                  </a:moveTo>
                  <a:lnTo>
                    <a:pt x="1330921" y="561251"/>
                  </a:lnTo>
                  <a:lnTo>
                    <a:pt x="1330921" y="644931"/>
                  </a:lnTo>
                  <a:lnTo>
                    <a:pt x="1359814" y="644931"/>
                  </a:lnTo>
                  <a:lnTo>
                    <a:pt x="1359814" y="561251"/>
                  </a:lnTo>
                  <a:close/>
                </a:path>
                <a:path w="8908415" h="791209">
                  <a:moveTo>
                    <a:pt x="1359814" y="460692"/>
                  </a:moveTo>
                  <a:lnTo>
                    <a:pt x="1330921" y="460692"/>
                  </a:lnTo>
                  <a:lnTo>
                    <a:pt x="1330921" y="535724"/>
                  </a:lnTo>
                  <a:lnTo>
                    <a:pt x="1285138" y="535724"/>
                  </a:lnTo>
                  <a:lnTo>
                    <a:pt x="1285138" y="501434"/>
                  </a:lnTo>
                  <a:lnTo>
                    <a:pt x="1285138" y="478574"/>
                  </a:lnTo>
                  <a:lnTo>
                    <a:pt x="1256626" y="478574"/>
                  </a:lnTo>
                  <a:lnTo>
                    <a:pt x="1256626" y="501434"/>
                  </a:lnTo>
                  <a:lnTo>
                    <a:pt x="1256626" y="535724"/>
                  </a:lnTo>
                  <a:lnTo>
                    <a:pt x="1256626" y="561124"/>
                  </a:lnTo>
                  <a:lnTo>
                    <a:pt x="1256626" y="600494"/>
                  </a:lnTo>
                  <a:lnTo>
                    <a:pt x="1184198" y="600494"/>
                  </a:lnTo>
                  <a:lnTo>
                    <a:pt x="1184198" y="501434"/>
                  </a:lnTo>
                  <a:lnTo>
                    <a:pt x="1256626" y="501434"/>
                  </a:lnTo>
                  <a:lnTo>
                    <a:pt x="1256626" y="478574"/>
                  </a:lnTo>
                  <a:lnTo>
                    <a:pt x="1155306" y="478574"/>
                  </a:lnTo>
                  <a:lnTo>
                    <a:pt x="1155306" y="501434"/>
                  </a:lnTo>
                  <a:lnTo>
                    <a:pt x="1155306" y="600494"/>
                  </a:lnTo>
                  <a:lnTo>
                    <a:pt x="1155306" y="623354"/>
                  </a:lnTo>
                  <a:lnTo>
                    <a:pt x="1285138" y="623354"/>
                  </a:lnTo>
                  <a:lnTo>
                    <a:pt x="1285138" y="600494"/>
                  </a:lnTo>
                  <a:lnTo>
                    <a:pt x="1285138" y="561124"/>
                  </a:lnTo>
                  <a:lnTo>
                    <a:pt x="1359814" y="561124"/>
                  </a:lnTo>
                  <a:lnTo>
                    <a:pt x="1359814" y="536117"/>
                  </a:lnTo>
                  <a:lnTo>
                    <a:pt x="1359814" y="535724"/>
                  </a:lnTo>
                  <a:lnTo>
                    <a:pt x="1359814" y="460692"/>
                  </a:lnTo>
                  <a:close/>
                </a:path>
                <a:path w="8908415" h="791209">
                  <a:moveTo>
                    <a:pt x="1424355" y="665264"/>
                  </a:moveTo>
                  <a:lnTo>
                    <a:pt x="1203337" y="665264"/>
                  </a:lnTo>
                  <a:lnTo>
                    <a:pt x="1203337" y="689394"/>
                  </a:lnTo>
                  <a:lnTo>
                    <a:pt x="1203337" y="760514"/>
                  </a:lnTo>
                  <a:lnTo>
                    <a:pt x="1203337" y="785914"/>
                  </a:lnTo>
                  <a:lnTo>
                    <a:pt x="1424355" y="785914"/>
                  </a:lnTo>
                  <a:lnTo>
                    <a:pt x="1424355" y="760882"/>
                  </a:lnTo>
                  <a:lnTo>
                    <a:pt x="1424355" y="760514"/>
                  </a:lnTo>
                  <a:lnTo>
                    <a:pt x="1424355" y="689952"/>
                  </a:lnTo>
                  <a:lnTo>
                    <a:pt x="1394333" y="689952"/>
                  </a:lnTo>
                  <a:lnTo>
                    <a:pt x="1394333" y="760514"/>
                  </a:lnTo>
                  <a:lnTo>
                    <a:pt x="1233360" y="760514"/>
                  </a:lnTo>
                  <a:lnTo>
                    <a:pt x="1233360" y="689394"/>
                  </a:lnTo>
                  <a:lnTo>
                    <a:pt x="1424355" y="689394"/>
                  </a:lnTo>
                  <a:lnTo>
                    <a:pt x="1424355" y="665264"/>
                  </a:lnTo>
                  <a:close/>
                </a:path>
                <a:path w="8908415" h="791209">
                  <a:moveTo>
                    <a:pt x="1424355" y="453936"/>
                  </a:moveTo>
                  <a:lnTo>
                    <a:pt x="1395082" y="453936"/>
                  </a:lnTo>
                  <a:lnTo>
                    <a:pt x="1395082" y="648677"/>
                  </a:lnTo>
                  <a:lnTo>
                    <a:pt x="1424355" y="648677"/>
                  </a:lnTo>
                  <a:lnTo>
                    <a:pt x="1424355" y="453936"/>
                  </a:lnTo>
                  <a:close/>
                </a:path>
                <a:path w="8908415" h="791209">
                  <a:moveTo>
                    <a:pt x="2270861" y="31534"/>
                  </a:moveTo>
                  <a:lnTo>
                    <a:pt x="2038972" y="31534"/>
                  </a:lnTo>
                  <a:lnTo>
                    <a:pt x="2038972" y="55664"/>
                  </a:lnTo>
                  <a:lnTo>
                    <a:pt x="2038972" y="164884"/>
                  </a:lnTo>
                  <a:lnTo>
                    <a:pt x="2038972" y="189014"/>
                  </a:lnTo>
                  <a:lnTo>
                    <a:pt x="2270861" y="189014"/>
                  </a:lnTo>
                  <a:lnTo>
                    <a:pt x="2270861" y="165100"/>
                  </a:lnTo>
                  <a:lnTo>
                    <a:pt x="2270861" y="164884"/>
                  </a:lnTo>
                  <a:lnTo>
                    <a:pt x="2270861" y="55905"/>
                  </a:lnTo>
                  <a:lnTo>
                    <a:pt x="2240838" y="55905"/>
                  </a:lnTo>
                  <a:lnTo>
                    <a:pt x="2240838" y="164884"/>
                  </a:lnTo>
                  <a:lnTo>
                    <a:pt x="2068614" y="164884"/>
                  </a:lnTo>
                  <a:lnTo>
                    <a:pt x="2068614" y="55664"/>
                  </a:lnTo>
                  <a:lnTo>
                    <a:pt x="2270861" y="55664"/>
                  </a:lnTo>
                  <a:lnTo>
                    <a:pt x="2270861" y="31534"/>
                  </a:lnTo>
                  <a:close/>
                </a:path>
                <a:path w="8908415" h="791209">
                  <a:moveTo>
                    <a:pt x="2308009" y="271284"/>
                  </a:moveTo>
                  <a:lnTo>
                    <a:pt x="2170671" y="271284"/>
                  </a:lnTo>
                  <a:lnTo>
                    <a:pt x="2170671" y="189484"/>
                  </a:lnTo>
                  <a:lnTo>
                    <a:pt x="2139531" y="189484"/>
                  </a:lnTo>
                  <a:lnTo>
                    <a:pt x="2139531" y="271284"/>
                  </a:lnTo>
                  <a:lnTo>
                    <a:pt x="2002942" y="271284"/>
                  </a:lnTo>
                  <a:lnTo>
                    <a:pt x="2002942" y="296799"/>
                  </a:lnTo>
                  <a:lnTo>
                    <a:pt x="2308009" y="296799"/>
                  </a:lnTo>
                  <a:lnTo>
                    <a:pt x="2308009" y="271284"/>
                  </a:lnTo>
                  <a:close/>
                </a:path>
                <a:path w="8908415" h="791209">
                  <a:moveTo>
                    <a:pt x="2531643" y="99809"/>
                  </a:moveTo>
                  <a:lnTo>
                    <a:pt x="2525039" y="67932"/>
                  </a:lnTo>
                  <a:lnTo>
                    <a:pt x="2509469" y="46901"/>
                  </a:lnTo>
                  <a:lnTo>
                    <a:pt x="2506688" y="43154"/>
                  </a:lnTo>
                  <a:lnTo>
                    <a:pt x="2501620" y="40246"/>
                  </a:lnTo>
                  <a:lnTo>
                    <a:pt x="2501620" y="99809"/>
                  </a:lnTo>
                  <a:lnTo>
                    <a:pt x="2497290" y="121208"/>
                  </a:lnTo>
                  <a:lnTo>
                    <a:pt x="2485212" y="137947"/>
                  </a:lnTo>
                  <a:lnTo>
                    <a:pt x="2466797" y="148831"/>
                  </a:lnTo>
                  <a:lnTo>
                    <a:pt x="2443467" y="152717"/>
                  </a:lnTo>
                  <a:lnTo>
                    <a:pt x="2420404" y="148831"/>
                  </a:lnTo>
                  <a:lnTo>
                    <a:pt x="2402230" y="137947"/>
                  </a:lnTo>
                  <a:lnTo>
                    <a:pt x="2390330" y="121208"/>
                  </a:lnTo>
                  <a:lnTo>
                    <a:pt x="2386050" y="99809"/>
                  </a:lnTo>
                  <a:lnTo>
                    <a:pt x="2390330" y="78562"/>
                  </a:lnTo>
                  <a:lnTo>
                    <a:pt x="2402230" y="61823"/>
                  </a:lnTo>
                  <a:lnTo>
                    <a:pt x="2420404" y="50838"/>
                  </a:lnTo>
                  <a:lnTo>
                    <a:pt x="2443467" y="46901"/>
                  </a:lnTo>
                  <a:lnTo>
                    <a:pt x="2466797" y="50838"/>
                  </a:lnTo>
                  <a:lnTo>
                    <a:pt x="2485212" y="61823"/>
                  </a:lnTo>
                  <a:lnTo>
                    <a:pt x="2497290" y="78562"/>
                  </a:lnTo>
                  <a:lnTo>
                    <a:pt x="2501620" y="99809"/>
                  </a:lnTo>
                  <a:lnTo>
                    <a:pt x="2501620" y="40246"/>
                  </a:lnTo>
                  <a:lnTo>
                    <a:pt x="2478773" y="27101"/>
                  </a:lnTo>
                  <a:lnTo>
                    <a:pt x="2443467" y="21386"/>
                  </a:lnTo>
                  <a:lnTo>
                    <a:pt x="2408428" y="27101"/>
                  </a:lnTo>
                  <a:lnTo>
                    <a:pt x="2380754" y="43154"/>
                  </a:lnTo>
                  <a:lnTo>
                    <a:pt x="2362568" y="67932"/>
                  </a:lnTo>
                  <a:lnTo>
                    <a:pt x="2356027" y="99809"/>
                  </a:lnTo>
                  <a:lnTo>
                    <a:pt x="2362568" y="131686"/>
                  </a:lnTo>
                  <a:lnTo>
                    <a:pt x="2380754" y="156464"/>
                  </a:lnTo>
                  <a:lnTo>
                    <a:pt x="2408428" y="172516"/>
                  </a:lnTo>
                  <a:lnTo>
                    <a:pt x="2443467" y="178231"/>
                  </a:lnTo>
                  <a:lnTo>
                    <a:pt x="2478773" y="172516"/>
                  </a:lnTo>
                  <a:lnTo>
                    <a:pt x="2506688" y="156464"/>
                  </a:lnTo>
                  <a:lnTo>
                    <a:pt x="2509469" y="152717"/>
                  </a:lnTo>
                  <a:lnTo>
                    <a:pt x="2525039" y="131686"/>
                  </a:lnTo>
                  <a:lnTo>
                    <a:pt x="2531643" y="99809"/>
                  </a:lnTo>
                  <a:close/>
                </a:path>
                <a:path w="8908415" h="791209">
                  <a:moveTo>
                    <a:pt x="2624328" y="214249"/>
                  </a:moveTo>
                  <a:lnTo>
                    <a:pt x="2594305" y="214249"/>
                  </a:lnTo>
                  <a:lnTo>
                    <a:pt x="2594305" y="238645"/>
                  </a:lnTo>
                  <a:lnTo>
                    <a:pt x="2594305" y="310692"/>
                  </a:lnTo>
                  <a:lnTo>
                    <a:pt x="2436711" y="310692"/>
                  </a:lnTo>
                  <a:lnTo>
                    <a:pt x="2436711" y="238645"/>
                  </a:lnTo>
                  <a:lnTo>
                    <a:pt x="2594305" y="238645"/>
                  </a:lnTo>
                  <a:lnTo>
                    <a:pt x="2594305" y="214249"/>
                  </a:lnTo>
                  <a:lnTo>
                    <a:pt x="2406688" y="214249"/>
                  </a:lnTo>
                  <a:lnTo>
                    <a:pt x="2406688" y="335457"/>
                  </a:lnTo>
                  <a:lnTo>
                    <a:pt x="2624328" y="335457"/>
                  </a:lnTo>
                  <a:lnTo>
                    <a:pt x="2624328" y="310692"/>
                  </a:lnTo>
                  <a:lnTo>
                    <a:pt x="2624328" y="238645"/>
                  </a:lnTo>
                  <a:lnTo>
                    <a:pt x="2624328" y="214249"/>
                  </a:lnTo>
                  <a:close/>
                </a:path>
                <a:path w="8908415" h="791209">
                  <a:moveTo>
                    <a:pt x="2624328" y="3746"/>
                  </a:moveTo>
                  <a:lnTo>
                    <a:pt x="2593556" y="3746"/>
                  </a:lnTo>
                  <a:lnTo>
                    <a:pt x="2593556" y="196240"/>
                  </a:lnTo>
                  <a:lnTo>
                    <a:pt x="2624328" y="196240"/>
                  </a:lnTo>
                  <a:lnTo>
                    <a:pt x="2624328" y="3746"/>
                  </a:lnTo>
                  <a:close/>
                </a:path>
                <a:path w="8908415" h="791209">
                  <a:moveTo>
                    <a:pt x="2888488" y="166230"/>
                  </a:moveTo>
                  <a:lnTo>
                    <a:pt x="2854858" y="149834"/>
                  </a:lnTo>
                  <a:lnTo>
                    <a:pt x="2829191" y="126593"/>
                  </a:lnTo>
                  <a:lnTo>
                    <a:pt x="2824137" y="117817"/>
                  </a:lnTo>
                  <a:lnTo>
                    <a:pt x="2812821" y="98209"/>
                  </a:lnTo>
                  <a:lnTo>
                    <a:pt x="2807055" y="66408"/>
                  </a:lnTo>
                  <a:lnTo>
                    <a:pt x="2807055" y="53276"/>
                  </a:lnTo>
                  <a:lnTo>
                    <a:pt x="2881350" y="53276"/>
                  </a:lnTo>
                  <a:lnTo>
                    <a:pt x="2881350" y="28511"/>
                  </a:lnTo>
                  <a:lnTo>
                    <a:pt x="2700871" y="28511"/>
                  </a:lnTo>
                  <a:lnTo>
                    <a:pt x="2700871" y="53276"/>
                  </a:lnTo>
                  <a:lnTo>
                    <a:pt x="2776283" y="53276"/>
                  </a:lnTo>
                  <a:lnTo>
                    <a:pt x="2776283" y="66408"/>
                  </a:lnTo>
                  <a:lnTo>
                    <a:pt x="2770225" y="101473"/>
                  </a:lnTo>
                  <a:lnTo>
                    <a:pt x="2753068" y="132740"/>
                  </a:lnTo>
                  <a:lnTo>
                    <a:pt x="2726423" y="158229"/>
                  </a:lnTo>
                  <a:lnTo>
                    <a:pt x="2691866" y="175983"/>
                  </a:lnTo>
                  <a:lnTo>
                    <a:pt x="2707627" y="200367"/>
                  </a:lnTo>
                  <a:lnTo>
                    <a:pt x="2735808" y="186842"/>
                  </a:lnTo>
                  <a:lnTo>
                    <a:pt x="2759735" y="168097"/>
                  </a:lnTo>
                  <a:lnTo>
                    <a:pt x="2778798" y="144856"/>
                  </a:lnTo>
                  <a:lnTo>
                    <a:pt x="2792425" y="117817"/>
                  </a:lnTo>
                  <a:lnTo>
                    <a:pt x="2805785" y="141478"/>
                  </a:lnTo>
                  <a:lnTo>
                    <a:pt x="2824137" y="161912"/>
                  </a:lnTo>
                  <a:lnTo>
                    <a:pt x="2846984" y="178396"/>
                  </a:lnTo>
                  <a:lnTo>
                    <a:pt x="2873845" y="190233"/>
                  </a:lnTo>
                  <a:lnTo>
                    <a:pt x="2888488" y="166230"/>
                  </a:lnTo>
                  <a:close/>
                </a:path>
                <a:path w="8908415" h="791209">
                  <a:moveTo>
                    <a:pt x="2958274" y="277291"/>
                  </a:moveTo>
                  <a:lnTo>
                    <a:pt x="2950578" y="251155"/>
                  </a:lnTo>
                  <a:lnTo>
                    <a:pt x="2937675" y="239763"/>
                  </a:lnTo>
                  <a:lnTo>
                    <a:pt x="2928543" y="231698"/>
                  </a:lnTo>
                  <a:lnTo>
                    <a:pt x="2927502" y="231343"/>
                  </a:lnTo>
                  <a:lnTo>
                    <a:pt x="2927502" y="277291"/>
                  </a:lnTo>
                  <a:lnTo>
                    <a:pt x="2921978" y="293344"/>
                  </a:lnTo>
                  <a:lnTo>
                    <a:pt x="2906115" y="305244"/>
                  </a:lnTo>
                  <a:lnTo>
                    <a:pt x="2880969" y="312648"/>
                  </a:lnTo>
                  <a:lnTo>
                    <a:pt x="2847581" y="315188"/>
                  </a:lnTo>
                  <a:lnTo>
                    <a:pt x="2813824" y="312648"/>
                  </a:lnTo>
                  <a:lnTo>
                    <a:pt x="2788577" y="305244"/>
                  </a:lnTo>
                  <a:lnTo>
                    <a:pt x="2772765" y="293344"/>
                  </a:lnTo>
                  <a:lnTo>
                    <a:pt x="2767279" y="277291"/>
                  </a:lnTo>
                  <a:lnTo>
                    <a:pt x="2772765" y="261454"/>
                  </a:lnTo>
                  <a:lnTo>
                    <a:pt x="2788577" y="249669"/>
                  </a:lnTo>
                  <a:lnTo>
                    <a:pt x="2813824" y="242303"/>
                  </a:lnTo>
                  <a:lnTo>
                    <a:pt x="2847581" y="239763"/>
                  </a:lnTo>
                  <a:lnTo>
                    <a:pt x="2880969" y="242303"/>
                  </a:lnTo>
                  <a:lnTo>
                    <a:pt x="2906115" y="249669"/>
                  </a:lnTo>
                  <a:lnTo>
                    <a:pt x="2921978" y="261454"/>
                  </a:lnTo>
                  <a:lnTo>
                    <a:pt x="2927502" y="277291"/>
                  </a:lnTo>
                  <a:lnTo>
                    <a:pt x="2927502" y="231343"/>
                  </a:lnTo>
                  <a:lnTo>
                    <a:pt x="2893682" y="219570"/>
                  </a:lnTo>
                  <a:lnTo>
                    <a:pt x="2847581" y="215379"/>
                  </a:lnTo>
                  <a:lnTo>
                    <a:pt x="2801099" y="219570"/>
                  </a:lnTo>
                  <a:lnTo>
                    <a:pt x="2766161" y="231698"/>
                  </a:lnTo>
                  <a:lnTo>
                    <a:pt x="2744165" y="251155"/>
                  </a:lnTo>
                  <a:lnTo>
                    <a:pt x="2736519" y="277291"/>
                  </a:lnTo>
                  <a:lnTo>
                    <a:pt x="2744165" y="303644"/>
                  </a:lnTo>
                  <a:lnTo>
                    <a:pt x="2766161" y="323215"/>
                  </a:lnTo>
                  <a:lnTo>
                    <a:pt x="2801099" y="335381"/>
                  </a:lnTo>
                  <a:lnTo>
                    <a:pt x="2847581" y="339585"/>
                  </a:lnTo>
                  <a:lnTo>
                    <a:pt x="2893682" y="335381"/>
                  </a:lnTo>
                  <a:lnTo>
                    <a:pt x="2928543" y="323215"/>
                  </a:lnTo>
                  <a:lnTo>
                    <a:pt x="2937573" y="315188"/>
                  </a:lnTo>
                  <a:lnTo>
                    <a:pt x="2950578" y="303644"/>
                  </a:lnTo>
                  <a:lnTo>
                    <a:pt x="2958274" y="277291"/>
                  </a:lnTo>
                  <a:close/>
                </a:path>
                <a:path w="8908415" h="791209">
                  <a:moveTo>
                    <a:pt x="3004426" y="88557"/>
                  </a:moveTo>
                  <a:lnTo>
                    <a:pt x="2954528" y="88557"/>
                  </a:lnTo>
                  <a:lnTo>
                    <a:pt x="2954528" y="3746"/>
                  </a:lnTo>
                  <a:lnTo>
                    <a:pt x="2923756" y="3746"/>
                  </a:lnTo>
                  <a:lnTo>
                    <a:pt x="2923756" y="206743"/>
                  </a:lnTo>
                  <a:lnTo>
                    <a:pt x="2954528" y="206743"/>
                  </a:lnTo>
                  <a:lnTo>
                    <a:pt x="2954528" y="114439"/>
                  </a:lnTo>
                  <a:lnTo>
                    <a:pt x="3004426" y="114439"/>
                  </a:lnTo>
                  <a:lnTo>
                    <a:pt x="3004426" y="88557"/>
                  </a:lnTo>
                  <a:close/>
                </a:path>
                <a:path w="8908415" h="791209">
                  <a:moveTo>
                    <a:pt x="3222066" y="146710"/>
                  </a:moveTo>
                  <a:lnTo>
                    <a:pt x="3215716" y="98132"/>
                  </a:lnTo>
                  <a:lnTo>
                    <a:pt x="3197999" y="61112"/>
                  </a:lnTo>
                  <a:lnTo>
                    <a:pt x="3193313" y="57035"/>
                  </a:lnTo>
                  <a:lnTo>
                    <a:pt x="3192411" y="56261"/>
                  </a:lnTo>
                  <a:lnTo>
                    <a:pt x="3192411" y="146710"/>
                  </a:lnTo>
                  <a:lnTo>
                    <a:pt x="3188271" y="183896"/>
                  </a:lnTo>
                  <a:lnTo>
                    <a:pt x="3176701" y="212280"/>
                  </a:lnTo>
                  <a:lnTo>
                    <a:pt x="3159010" y="230403"/>
                  </a:lnTo>
                  <a:lnTo>
                    <a:pt x="3136506" y="236766"/>
                  </a:lnTo>
                  <a:lnTo>
                    <a:pt x="3113786" y="230403"/>
                  </a:lnTo>
                  <a:lnTo>
                    <a:pt x="3095980" y="212280"/>
                  </a:lnTo>
                  <a:lnTo>
                    <a:pt x="3084372" y="183896"/>
                  </a:lnTo>
                  <a:lnTo>
                    <a:pt x="3080220" y="146710"/>
                  </a:lnTo>
                  <a:lnTo>
                    <a:pt x="3084372" y="109740"/>
                  </a:lnTo>
                  <a:lnTo>
                    <a:pt x="3095980" y="81470"/>
                  </a:lnTo>
                  <a:lnTo>
                    <a:pt x="3113786" y="63398"/>
                  </a:lnTo>
                  <a:lnTo>
                    <a:pt x="3136506" y="57035"/>
                  </a:lnTo>
                  <a:lnTo>
                    <a:pt x="3159010" y="63398"/>
                  </a:lnTo>
                  <a:lnTo>
                    <a:pt x="3176701" y="81470"/>
                  </a:lnTo>
                  <a:lnTo>
                    <a:pt x="3188271" y="109740"/>
                  </a:lnTo>
                  <a:lnTo>
                    <a:pt x="3192411" y="146710"/>
                  </a:lnTo>
                  <a:lnTo>
                    <a:pt x="3192411" y="56261"/>
                  </a:lnTo>
                  <a:lnTo>
                    <a:pt x="3170923" y="37541"/>
                  </a:lnTo>
                  <a:lnTo>
                    <a:pt x="3136506" y="29260"/>
                  </a:lnTo>
                  <a:lnTo>
                    <a:pt x="3102089" y="37541"/>
                  </a:lnTo>
                  <a:lnTo>
                    <a:pt x="3075013" y="61112"/>
                  </a:lnTo>
                  <a:lnTo>
                    <a:pt x="3057309" y="98132"/>
                  </a:lnTo>
                  <a:lnTo>
                    <a:pt x="3050959" y="146710"/>
                  </a:lnTo>
                  <a:lnTo>
                    <a:pt x="3057309" y="195300"/>
                  </a:lnTo>
                  <a:lnTo>
                    <a:pt x="3075013" y="232308"/>
                  </a:lnTo>
                  <a:lnTo>
                    <a:pt x="3102089" y="255892"/>
                  </a:lnTo>
                  <a:lnTo>
                    <a:pt x="3136506" y="264160"/>
                  </a:lnTo>
                  <a:lnTo>
                    <a:pt x="3170923" y="255892"/>
                  </a:lnTo>
                  <a:lnTo>
                    <a:pt x="3192881" y="236766"/>
                  </a:lnTo>
                  <a:lnTo>
                    <a:pt x="3197999" y="232308"/>
                  </a:lnTo>
                  <a:lnTo>
                    <a:pt x="3215716" y="195300"/>
                  </a:lnTo>
                  <a:lnTo>
                    <a:pt x="3222066" y="146710"/>
                  </a:lnTo>
                  <a:close/>
                </a:path>
                <a:path w="8908415" h="791209">
                  <a:moveTo>
                    <a:pt x="3313988" y="3378"/>
                  </a:moveTo>
                  <a:lnTo>
                    <a:pt x="3283216" y="3378"/>
                  </a:lnTo>
                  <a:lnTo>
                    <a:pt x="3283216" y="340702"/>
                  </a:lnTo>
                  <a:lnTo>
                    <a:pt x="3313988" y="340702"/>
                  </a:lnTo>
                  <a:lnTo>
                    <a:pt x="3313988" y="3378"/>
                  </a:lnTo>
                  <a:close/>
                </a:path>
                <a:path w="8908415" h="791209">
                  <a:moveTo>
                    <a:pt x="3660152" y="39395"/>
                  </a:moveTo>
                  <a:lnTo>
                    <a:pt x="3506317" y="39395"/>
                  </a:lnTo>
                  <a:lnTo>
                    <a:pt x="3506317" y="64909"/>
                  </a:lnTo>
                  <a:lnTo>
                    <a:pt x="3629761" y="64909"/>
                  </a:lnTo>
                  <a:lnTo>
                    <a:pt x="3620795" y="110794"/>
                  </a:lnTo>
                  <a:lnTo>
                    <a:pt x="3602431" y="152755"/>
                  </a:lnTo>
                  <a:lnTo>
                    <a:pt x="3574618" y="190512"/>
                  </a:lnTo>
                  <a:lnTo>
                    <a:pt x="3537343" y="223748"/>
                  </a:lnTo>
                  <a:lnTo>
                    <a:pt x="3490557" y="252145"/>
                  </a:lnTo>
                  <a:lnTo>
                    <a:pt x="3507435" y="276161"/>
                  </a:lnTo>
                  <a:lnTo>
                    <a:pt x="3556533" y="246380"/>
                  </a:lnTo>
                  <a:lnTo>
                    <a:pt x="3595395" y="211861"/>
                  </a:lnTo>
                  <a:lnTo>
                    <a:pt x="3624605" y="173266"/>
                  </a:lnTo>
                  <a:lnTo>
                    <a:pt x="3644747" y="131216"/>
                  </a:lnTo>
                  <a:lnTo>
                    <a:pt x="3656406" y="86385"/>
                  </a:lnTo>
                  <a:lnTo>
                    <a:pt x="3660152" y="39395"/>
                  </a:lnTo>
                  <a:close/>
                </a:path>
                <a:path w="8908415" h="791209">
                  <a:moveTo>
                    <a:pt x="3801237" y="139954"/>
                  </a:moveTo>
                  <a:lnTo>
                    <a:pt x="3747211" y="139954"/>
                  </a:lnTo>
                  <a:lnTo>
                    <a:pt x="3747211" y="3378"/>
                  </a:lnTo>
                  <a:lnTo>
                    <a:pt x="3716439" y="3378"/>
                  </a:lnTo>
                  <a:lnTo>
                    <a:pt x="3716439" y="339953"/>
                  </a:lnTo>
                  <a:lnTo>
                    <a:pt x="3747211" y="339953"/>
                  </a:lnTo>
                  <a:lnTo>
                    <a:pt x="3747211" y="165468"/>
                  </a:lnTo>
                  <a:lnTo>
                    <a:pt x="3801237" y="165468"/>
                  </a:lnTo>
                  <a:lnTo>
                    <a:pt x="3801237" y="139954"/>
                  </a:lnTo>
                  <a:close/>
                </a:path>
                <a:path w="8908415" h="791209">
                  <a:moveTo>
                    <a:pt x="4016997" y="96812"/>
                  </a:moveTo>
                  <a:lnTo>
                    <a:pt x="4010393" y="65417"/>
                  </a:lnTo>
                  <a:lnTo>
                    <a:pt x="3995077" y="45021"/>
                  </a:lnTo>
                  <a:lnTo>
                    <a:pt x="3992041" y="40995"/>
                  </a:lnTo>
                  <a:lnTo>
                    <a:pt x="3986974" y="38125"/>
                  </a:lnTo>
                  <a:lnTo>
                    <a:pt x="3986974" y="96812"/>
                  </a:lnTo>
                  <a:lnTo>
                    <a:pt x="3982694" y="117932"/>
                  </a:lnTo>
                  <a:lnTo>
                    <a:pt x="3970705" y="134429"/>
                  </a:lnTo>
                  <a:lnTo>
                    <a:pt x="3952316" y="145135"/>
                  </a:lnTo>
                  <a:lnTo>
                    <a:pt x="3928821" y="148958"/>
                  </a:lnTo>
                  <a:lnTo>
                    <a:pt x="3905758" y="145135"/>
                  </a:lnTo>
                  <a:lnTo>
                    <a:pt x="3887597" y="134429"/>
                  </a:lnTo>
                  <a:lnTo>
                    <a:pt x="3875684" y="117932"/>
                  </a:lnTo>
                  <a:lnTo>
                    <a:pt x="3871404" y="96812"/>
                  </a:lnTo>
                  <a:lnTo>
                    <a:pt x="3875684" y="75895"/>
                  </a:lnTo>
                  <a:lnTo>
                    <a:pt x="3887597" y="59524"/>
                  </a:lnTo>
                  <a:lnTo>
                    <a:pt x="3905758" y="48844"/>
                  </a:lnTo>
                  <a:lnTo>
                    <a:pt x="3928821" y="45021"/>
                  </a:lnTo>
                  <a:lnTo>
                    <a:pt x="3952316" y="48844"/>
                  </a:lnTo>
                  <a:lnTo>
                    <a:pt x="3970705" y="59524"/>
                  </a:lnTo>
                  <a:lnTo>
                    <a:pt x="3982694" y="75895"/>
                  </a:lnTo>
                  <a:lnTo>
                    <a:pt x="3986974" y="96812"/>
                  </a:lnTo>
                  <a:lnTo>
                    <a:pt x="3986974" y="38125"/>
                  </a:lnTo>
                  <a:lnTo>
                    <a:pt x="3964127" y="25146"/>
                  </a:lnTo>
                  <a:lnTo>
                    <a:pt x="3928821" y="19507"/>
                  </a:lnTo>
                  <a:lnTo>
                    <a:pt x="3893782" y="25146"/>
                  </a:lnTo>
                  <a:lnTo>
                    <a:pt x="3866108" y="40995"/>
                  </a:lnTo>
                  <a:lnTo>
                    <a:pt x="3847922" y="65417"/>
                  </a:lnTo>
                  <a:lnTo>
                    <a:pt x="3841394" y="96812"/>
                  </a:lnTo>
                  <a:lnTo>
                    <a:pt x="3847922" y="128574"/>
                  </a:lnTo>
                  <a:lnTo>
                    <a:pt x="3866108" y="153085"/>
                  </a:lnTo>
                  <a:lnTo>
                    <a:pt x="3893782" y="168884"/>
                  </a:lnTo>
                  <a:lnTo>
                    <a:pt x="3928821" y="174485"/>
                  </a:lnTo>
                  <a:lnTo>
                    <a:pt x="3964127" y="168884"/>
                  </a:lnTo>
                  <a:lnTo>
                    <a:pt x="3992041" y="153085"/>
                  </a:lnTo>
                  <a:lnTo>
                    <a:pt x="3995140" y="148958"/>
                  </a:lnTo>
                  <a:lnTo>
                    <a:pt x="4010393" y="128574"/>
                  </a:lnTo>
                  <a:lnTo>
                    <a:pt x="4016997" y="96812"/>
                  </a:lnTo>
                  <a:close/>
                </a:path>
                <a:path w="8908415" h="791209">
                  <a:moveTo>
                    <a:pt x="4109682" y="200748"/>
                  </a:moveTo>
                  <a:lnTo>
                    <a:pt x="4079290" y="200748"/>
                  </a:lnTo>
                  <a:lnTo>
                    <a:pt x="4079290" y="242023"/>
                  </a:lnTo>
                  <a:lnTo>
                    <a:pt x="4079290" y="266039"/>
                  </a:lnTo>
                  <a:lnTo>
                    <a:pt x="4079290" y="310692"/>
                  </a:lnTo>
                  <a:lnTo>
                    <a:pt x="3923195" y="310692"/>
                  </a:lnTo>
                  <a:lnTo>
                    <a:pt x="3923195" y="266039"/>
                  </a:lnTo>
                  <a:lnTo>
                    <a:pt x="4079290" y="266039"/>
                  </a:lnTo>
                  <a:lnTo>
                    <a:pt x="4079290" y="242023"/>
                  </a:lnTo>
                  <a:lnTo>
                    <a:pt x="3923195" y="242023"/>
                  </a:lnTo>
                  <a:lnTo>
                    <a:pt x="3923195" y="200748"/>
                  </a:lnTo>
                  <a:lnTo>
                    <a:pt x="3892791" y="200748"/>
                  </a:lnTo>
                  <a:lnTo>
                    <a:pt x="3892791" y="335457"/>
                  </a:lnTo>
                  <a:lnTo>
                    <a:pt x="4109682" y="335457"/>
                  </a:lnTo>
                  <a:lnTo>
                    <a:pt x="4109682" y="310692"/>
                  </a:lnTo>
                  <a:lnTo>
                    <a:pt x="4109682" y="266039"/>
                  </a:lnTo>
                  <a:lnTo>
                    <a:pt x="4109682" y="242023"/>
                  </a:lnTo>
                  <a:lnTo>
                    <a:pt x="4109682" y="200748"/>
                  </a:lnTo>
                  <a:close/>
                </a:path>
                <a:path w="8908415" h="791209">
                  <a:moveTo>
                    <a:pt x="4109682" y="3746"/>
                  </a:moveTo>
                  <a:lnTo>
                    <a:pt x="4078909" y="3746"/>
                  </a:lnTo>
                  <a:lnTo>
                    <a:pt x="4078909" y="184238"/>
                  </a:lnTo>
                  <a:lnTo>
                    <a:pt x="4109682" y="184238"/>
                  </a:lnTo>
                  <a:lnTo>
                    <a:pt x="4109682" y="3746"/>
                  </a:lnTo>
                  <a:close/>
                </a:path>
                <a:path w="8908415" h="791209">
                  <a:moveTo>
                    <a:pt x="4381347" y="171107"/>
                  </a:moveTo>
                  <a:lnTo>
                    <a:pt x="4347159" y="152527"/>
                  </a:lnTo>
                  <a:lnTo>
                    <a:pt x="4313466" y="112191"/>
                  </a:lnTo>
                  <a:lnTo>
                    <a:pt x="4297299" y="56286"/>
                  </a:lnTo>
                  <a:lnTo>
                    <a:pt x="4297299" y="22136"/>
                  </a:lnTo>
                  <a:lnTo>
                    <a:pt x="4266527" y="22136"/>
                  </a:lnTo>
                  <a:lnTo>
                    <a:pt x="4266527" y="56286"/>
                  </a:lnTo>
                  <a:lnTo>
                    <a:pt x="4260456" y="94576"/>
                  </a:lnTo>
                  <a:lnTo>
                    <a:pt x="4243311" y="129082"/>
                  </a:lnTo>
                  <a:lnTo>
                    <a:pt x="4216654" y="157378"/>
                  </a:lnTo>
                  <a:lnTo>
                    <a:pt x="4182097" y="177101"/>
                  </a:lnTo>
                  <a:lnTo>
                    <a:pt x="4198239" y="202247"/>
                  </a:lnTo>
                  <a:lnTo>
                    <a:pt x="4225976" y="186956"/>
                  </a:lnTo>
                  <a:lnTo>
                    <a:pt x="4249686" y="166370"/>
                  </a:lnTo>
                  <a:lnTo>
                    <a:pt x="4268673" y="141198"/>
                  </a:lnTo>
                  <a:lnTo>
                    <a:pt x="4282287" y="112191"/>
                  </a:lnTo>
                  <a:lnTo>
                    <a:pt x="4296194" y="139293"/>
                  </a:lnTo>
                  <a:lnTo>
                    <a:pt x="4315028" y="162712"/>
                  </a:lnTo>
                  <a:lnTo>
                    <a:pt x="4338218" y="181686"/>
                  </a:lnTo>
                  <a:lnTo>
                    <a:pt x="4365206" y="195491"/>
                  </a:lnTo>
                  <a:lnTo>
                    <a:pt x="4381347" y="171107"/>
                  </a:lnTo>
                  <a:close/>
                </a:path>
                <a:path w="8908415" h="791209">
                  <a:moveTo>
                    <a:pt x="4454893" y="3378"/>
                  </a:moveTo>
                  <a:lnTo>
                    <a:pt x="4424121" y="3378"/>
                  </a:lnTo>
                  <a:lnTo>
                    <a:pt x="4424121" y="250278"/>
                  </a:lnTo>
                  <a:lnTo>
                    <a:pt x="4454893" y="250278"/>
                  </a:lnTo>
                  <a:lnTo>
                    <a:pt x="4454893" y="3378"/>
                  </a:lnTo>
                  <a:close/>
                </a:path>
                <a:path w="8908415" h="791209">
                  <a:moveTo>
                    <a:pt x="4465015" y="307314"/>
                  </a:moveTo>
                  <a:lnTo>
                    <a:pt x="4269156" y="307314"/>
                  </a:lnTo>
                  <a:lnTo>
                    <a:pt x="4269156" y="227380"/>
                  </a:lnTo>
                  <a:lnTo>
                    <a:pt x="4238383" y="227380"/>
                  </a:lnTo>
                  <a:lnTo>
                    <a:pt x="4238383" y="332447"/>
                  </a:lnTo>
                  <a:lnTo>
                    <a:pt x="4465015" y="332447"/>
                  </a:lnTo>
                  <a:lnTo>
                    <a:pt x="4465015" y="307314"/>
                  </a:lnTo>
                  <a:close/>
                </a:path>
                <a:path w="8908415" h="791209">
                  <a:moveTo>
                    <a:pt x="4723181" y="169595"/>
                  </a:moveTo>
                  <a:lnTo>
                    <a:pt x="4689094" y="154406"/>
                  </a:lnTo>
                  <a:lnTo>
                    <a:pt x="4662386" y="132448"/>
                  </a:lnTo>
                  <a:lnTo>
                    <a:pt x="4656582" y="123444"/>
                  </a:lnTo>
                  <a:lnTo>
                    <a:pt x="4644974" y="105435"/>
                  </a:lnTo>
                  <a:lnTo>
                    <a:pt x="4638751" y="75044"/>
                  </a:lnTo>
                  <a:lnTo>
                    <a:pt x="4638751" y="68668"/>
                  </a:lnTo>
                  <a:lnTo>
                    <a:pt x="4713046" y="68668"/>
                  </a:lnTo>
                  <a:lnTo>
                    <a:pt x="4713046" y="43903"/>
                  </a:lnTo>
                  <a:lnTo>
                    <a:pt x="4638751" y="43903"/>
                  </a:lnTo>
                  <a:lnTo>
                    <a:pt x="4638751" y="1879"/>
                  </a:lnTo>
                  <a:lnTo>
                    <a:pt x="4607979" y="1879"/>
                  </a:lnTo>
                  <a:lnTo>
                    <a:pt x="4607979" y="43903"/>
                  </a:lnTo>
                  <a:lnTo>
                    <a:pt x="4533316" y="43903"/>
                  </a:lnTo>
                  <a:lnTo>
                    <a:pt x="4533316" y="68668"/>
                  </a:lnTo>
                  <a:lnTo>
                    <a:pt x="4607979" y="68668"/>
                  </a:lnTo>
                  <a:lnTo>
                    <a:pt x="4607979" y="75044"/>
                  </a:lnTo>
                  <a:lnTo>
                    <a:pt x="4601934" y="107950"/>
                  </a:lnTo>
                  <a:lnTo>
                    <a:pt x="4584903" y="137337"/>
                  </a:lnTo>
                  <a:lnTo>
                    <a:pt x="4558589" y="161366"/>
                  </a:lnTo>
                  <a:lnTo>
                    <a:pt x="4524680" y="178231"/>
                  </a:lnTo>
                  <a:lnTo>
                    <a:pt x="4539691" y="201866"/>
                  </a:lnTo>
                  <a:lnTo>
                    <a:pt x="4567656" y="189242"/>
                  </a:lnTo>
                  <a:lnTo>
                    <a:pt x="4591469" y="171526"/>
                  </a:lnTo>
                  <a:lnTo>
                    <a:pt x="4610506" y="149364"/>
                  </a:lnTo>
                  <a:lnTo>
                    <a:pt x="4624121" y="123444"/>
                  </a:lnTo>
                  <a:lnTo>
                    <a:pt x="4638421" y="146431"/>
                  </a:lnTo>
                  <a:lnTo>
                    <a:pt x="4657788" y="166077"/>
                  </a:lnTo>
                  <a:lnTo>
                    <a:pt x="4681525" y="181864"/>
                  </a:lnTo>
                  <a:lnTo>
                    <a:pt x="4708918" y="193243"/>
                  </a:lnTo>
                  <a:lnTo>
                    <a:pt x="4723181" y="169595"/>
                  </a:lnTo>
                  <a:close/>
                </a:path>
                <a:path w="8908415" h="791209">
                  <a:moveTo>
                    <a:pt x="4801222" y="3378"/>
                  </a:moveTo>
                  <a:lnTo>
                    <a:pt x="4770082" y="3378"/>
                  </a:lnTo>
                  <a:lnTo>
                    <a:pt x="4770082" y="99060"/>
                  </a:lnTo>
                  <a:lnTo>
                    <a:pt x="4702911" y="99060"/>
                  </a:lnTo>
                  <a:lnTo>
                    <a:pt x="4702911" y="124574"/>
                  </a:lnTo>
                  <a:lnTo>
                    <a:pt x="4770082" y="124574"/>
                  </a:lnTo>
                  <a:lnTo>
                    <a:pt x="4770082" y="207505"/>
                  </a:lnTo>
                  <a:lnTo>
                    <a:pt x="4801222" y="207505"/>
                  </a:lnTo>
                  <a:lnTo>
                    <a:pt x="4801222" y="3378"/>
                  </a:lnTo>
                  <a:close/>
                </a:path>
                <a:path w="8908415" h="791209">
                  <a:moveTo>
                    <a:pt x="4802352" y="277672"/>
                  </a:moveTo>
                  <a:lnTo>
                    <a:pt x="4794580" y="251587"/>
                  </a:lnTo>
                  <a:lnTo>
                    <a:pt x="4781347" y="240144"/>
                  </a:lnTo>
                  <a:lnTo>
                    <a:pt x="4772241" y="232270"/>
                  </a:lnTo>
                  <a:lnTo>
                    <a:pt x="4771580" y="232054"/>
                  </a:lnTo>
                  <a:lnTo>
                    <a:pt x="4771580" y="277672"/>
                  </a:lnTo>
                  <a:lnTo>
                    <a:pt x="4766030" y="293560"/>
                  </a:lnTo>
                  <a:lnTo>
                    <a:pt x="4749952" y="305485"/>
                  </a:lnTo>
                  <a:lnTo>
                    <a:pt x="4724247" y="312966"/>
                  </a:lnTo>
                  <a:lnTo>
                    <a:pt x="4689780" y="315569"/>
                  </a:lnTo>
                  <a:lnTo>
                    <a:pt x="4655744" y="312966"/>
                  </a:lnTo>
                  <a:lnTo>
                    <a:pt x="4630255" y="305485"/>
                  </a:lnTo>
                  <a:lnTo>
                    <a:pt x="4614278" y="293560"/>
                  </a:lnTo>
                  <a:lnTo>
                    <a:pt x="4608728" y="277672"/>
                  </a:lnTo>
                  <a:lnTo>
                    <a:pt x="4614278" y="261988"/>
                  </a:lnTo>
                  <a:lnTo>
                    <a:pt x="4630255" y="250177"/>
                  </a:lnTo>
                  <a:lnTo>
                    <a:pt x="4655744" y="242735"/>
                  </a:lnTo>
                  <a:lnTo>
                    <a:pt x="4689780" y="240144"/>
                  </a:lnTo>
                  <a:lnTo>
                    <a:pt x="4724247" y="242735"/>
                  </a:lnTo>
                  <a:lnTo>
                    <a:pt x="4749952" y="250177"/>
                  </a:lnTo>
                  <a:lnTo>
                    <a:pt x="4766030" y="261988"/>
                  </a:lnTo>
                  <a:lnTo>
                    <a:pt x="4771580" y="277672"/>
                  </a:lnTo>
                  <a:lnTo>
                    <a:pt x="4771580" y="232054"/>
                  </a:lnTo>
                  <a:lnTo>
                    <a:pt x="4736808" y="220256"/>
                  </a:lnTo>
                  <a:lnTo>
                    <a:pt x="4689780" y="216128"/>
                  </a:lnTo>
                  <a:lnTo>
                    <a:pt x="4643183" y="220256"/>
                  </a:lnTo>
                  <a:lnTo>
                    <a:pt x="4607979" y="232270"/>
                  </a:lnTo>
                  <a:lnTo>
                    <a:pt x="4585728" y="251587"/>
                  </a:lnTo>
                  <a:lnTo>
                    <a:pt x="4577969" y="277672"/>
                  </a:lnTo>
                  <a:lnTo>
                    <a:pt x="4585728" y="303961"/>
                  </a:lnTo>
                  <a:lnTo>
                    <a:pt x="4607979" y="323392"/>
                  </a:lnTo>
                  <a:lnTo>
                    <a:pt x="4643183" y="335445"/>
                  </a:lnTo>
                  <a:lnTo>
                    <a:pt x="4689780" y="339585"/>
                  </a:lnTo>
                  <a:lnTo>
                    <a:pt x="4736808" y="335445"/>
                  </a:lnTo>
                  <a:lnTo>
                    <a:pt x="4772241" y="323392"/>
                  </a:lnTo>
                  <a:lnTo>
                    <a:pt x="4781245" y="315569"/>
                  </a:lnTo>
                  <a:lnTo>
                    <a:pt x="4794580" y="303961"/>
                  </a:lnTo>
                  <a:lnTo>
                    <a:pt x="4802352" y="277672"/>
                  </a:lnTo>
                  <a:close/>
                </a:path>
                <a:path w="8908415" h="791209">
                  <a:moveTo>
                    <a:pt x="5139309" y="67538"/>
                  </a:moveTo>
                  <a:lnTo>
                    <a:pt x="5131232" y="42405"/>
                  </a:lnTo>
                  <a:lnTo>
                    <a:pt x="5118354" y="32270"/>
                  </a:lnTo>
                  <a:lnTo>
                    <a:pt x="5107927" y="24053"/>
                  </a:lnTo>
                  <a:lnTo>
                    <a:pt x="5107787" y="24015"/>
                  </a:lnTo>
                  <a:lnTo>
                    <a:pt x="5107787" y="67538"/>
                  </a:lnTo>
                  <a:lnTo>
                    <a:pt x="5101996" y="82550"/>
                  </a:lnTo>
                  <a:lnTo>
                    <a:pt x="5085131" y="93611"/>
                  </a:lnTo>
                  <a:lnTo>
                    <a:pt x="5057914" y="100469"/>
                  </a:lnTo>
                  <a:lnTo>
                    <a:pt x="5021110" y="102806"/>
                  </a:lnTo>
                  <a:lnTo>
                    <a:pt x="4984293" y="100469"/>
                  </a:lnTo>
                  <a:lnTo>
                    <a:pt x="4957089" y="93611"/>
                  </a:lnTo>
                  <a:lnTo>
                    <a:pt x="4940211" y="82550"/>
                  </a:lnTo>
                  <a:lnTo>
                    <a:pt x="4934432" y="67538"/>
                  </a:lnTo>
                  <a:lnTo>
                    <a:pt x="4940211" y="52527"/>
                  </a:lnTo>
                  <a:lnTo>
                    <a:pt x="4957089" y="41465"/>
                  </a:lnTo>
                  <a:lnTo>
                    <a:pt x="4984293" y="34607"/>
                  </a:lnTo>
                  <a:lnTo>
                    <a:pt x="5021110" y="32270"/>
                  </a:lnTo>
                  <a:lnTo>
                    <a:pt x="5057914" y="34607"/>
                  </a:lnTo>
                  <a:lnTo>
                    <a:pt x="5085131" y="41465"/>
                  </a:lnTo>
                  <a:lnTo>
                    <a:pt x="5101996" y="52527"/>
                  </a:lnTo>
                  <a:lnTo>
                    <a:pt x="5107787" y="67538"/>
                  </a:lnTo>
                  <a:lnTo>
                    <a:pt x="5107787" y="24015"/>
                  </a:lnTo>
                  <a:lnTo>
                    <a:pt x="5070754" y="12827"/>
                  </a:lnTo>
                  <a:lnTo>
                    <a:pt x="5021110" y="9004"/>
                  </a:lnTo>
                  <a:lnTo>
                    <a:pt x="4971453" y="12827"/>
                  </a:lnTo>
                  <a:lnTo>
                    <a:pt x="4934293" y="24053"/>
                  </a:lnTo>
                  <a:lnTo>
                    <a:pt x="4910988" y="42405"/>
                  </a:lnTo>
                  <a:lnTo>
                    <a:pt x="4902911" y="67538"/>
                  </a:lnTo>
                  <a:lnTo>
                    <a:pt x="4910988" y="92621"/>
                  </a:lnTo>
                  <a:lnTo>
                    <a:pt x="4934293" y="110832"/>
                  </a:lnTo>
                  <a:lnTo>
                    <a:pt x="4971453" y="121945"/>
                  </a:lnTo>
                  <a:lnTo>
                    <a:pt x="5021110" y="125704"/>
                  </a:lnTo>
                  <a:lnTo>
                    <a:pt x="5070754" y="121945"/>
                  </a:lnTo>
                  <a:lnTo>
                    <a:pt x="5107927" y="110832"/>
                  </a:lnTo>
                  <a:lnTo>
                    <a:pt x="5118189" y="102806"/>
                  </a:lnTo>
                  <a:lnTo>
                    <a:pt x="5131232" y="92621"/>
                  </a:lnTo>
                  <a:lnTo>
                    <a:pt x="5139309" y="67538"/>
                  </a:lnTo>
                  <a:close/>
                </a:path>
                <a:path w="8908415" h="791209">
                  <a:moveTo>
                    <a:pt x="5144554" y="312191"/>
                  </a:moveTo>
                  <a:lnTo>
                    <a:pt x="4936680" y="312191"/>
                  </a:lnTo>
                  <a:lnTo>
                    <a:pt x="4936680" y="278041"/>
                  </a:lnTo>
                  <a:lnTo>
                    <a:pt x="5134432" y="278041"/>
                  </a:lnTo>
                  <a:lnTo>
                    <a:pt x="5134432" y="202247"/>
                  </a:lnTo>
                  <a:lnTo>
                    <a:pt x="4905540" y="202247"/>
                  </a:lnTo>
                  <a:lnTo>
                    <a:pt x="4905540" y="225513"/>
                  </a:lnTo>
                  <a:lnTo>
                    <a:pt x="5104028" y="225513"/>
                  </a:lnTo>
                  <a:lnTo>
                    <a:pt x="5104028" y="255524"/>
                  </a:lnTo>
                  <a:lnTo>
                    <a:pt x="4906657" y="255524"/>
                  </a:lnTo>
                  <a:lnTo>
                    <a:pt x="4906657" y="336207"/>
                  </a:lnTo>
                  <a:lnTo>
                    <a:pt x="5144554" y="336207"/>
                  </a:lnTo>
                  <a:lnTo>
                    <a:pt x="5144554" y="312191"/>
                  </a:lnTo>
                  <a:close/>
                </a:path>
                <a:path w="8908415" h="791209">
                  <a:moveTo>
                    <a:pt x="5173446" y="148590"/>
                  </a:moveTo>
                  <a:lnTo>
                    <a:pt x="4868761" y="148590"/>
                  </a:lnTo>
                  <a:lnTo>
                    <a:pt x="4868761" y="173355"/>
                  </a:lnTo>
                  <a:lnTo>
                    <a:pt x="5173446" y="173355"/>
                  </a:lnTo>
                  <a:lnTo>
                    <a:pt x="5173446" y="148590"/>
                  </a:lnTo>
                  <a:close/>
                </a:path>
                <a:path w="8908415" h="791209">
                  <a:moveTo>
                    <a:pt x="5585879" y="279920"/>
                  </a:moveTo>
                  <a:lnTo>
                    <a:pt x="5578018" y="254444"/>
                  </a:lnTo>
                  <a:lnTo>
                    <a:pt x="5565241" y="243890"/>
                  </a:lnTo>
                  <a:lnTo>
                    <a:pt x="5555348" y="235737"/>
                  </a:lnTo>
                  <a:lnTo>
                    <a:pt x="5554738" y="235546"/>
                  </a:lnTo>
                  <a:lnTo>
                    <a:pt x="5554738" y="279920"/>
                  </a:lnTo>
                  <a:lnTo>
                    <a:pt x="5549049" y="295363"/>
                  </a:lnTo>
                  <a:lnTo>
                    <a:pt x="5532602" y="306654"/>
                  </a:lnTo>
                  <a:lnTo>
                    <a:pt x="5506301" y="313588"/>
                  </a:lnTo>
                  <a:lnTo>
                    <a:pt x="5471058" y="315937"/>
                  </a:lnTo>
                  <a:lnTo>
                    <a:pt x="5435397" y="313588"/>
                  </a:lnTo>
                  <a:lnTo>
                    <a:pt x="5408866" y="306654"/>
                  </a:lnTo>
                  <a:lnTo>
                    <a:pt x="5392331" y="295363"/>
                  </a:lnTo>
                  <a:lnTo>
                    <a:pt x="5386641" y="279920"/>
                  </a:lnTo>
                  <a:lnTo>
                    <a:pt x="5392331" y="264629"/>
                  </a:lnTo>
                  <a:lnTo>
                    <a:pt x="5408866" y="253326"/>
                  </a:lnTo>
                  <a:lnTo>
                    <a:pt x="5435397" y="246303"/>
                  </a:lnTo>
                  <a:lnTo>
                    <a:pt x="5471058" y="243890"/>
                  </a:lnTo>
                  <a:lnTo>
                    <a:pt x="5506301" y="246303"/>
                  </a:lnTo>
                  <a:lnTo>
                    <a:pt x="5532602" y="253326"/>
                  </a:lnTo>
                  <a:lnTo>
                    <a:pt x="5549049" y="264629"/>
                  </a:lnTo>
                  <a:lnTo>
                    <a:pt x="5554738" y="279920"/>
                  </a:lnTo>
                  <a:lnTo>
                    <a:pt x="5554738" y="235546"/>
                  </a:lnTo>
                  <a:lnTo>
                    <a:pt x="5519242" y="224193"/>
                  </a:lnTo>
                  <a:lnTo>
                    <a:pt x="5471058" y="220256"/>
                  </a:lnTo>
                  <a:lnTo>
                    <a:pt x="5422608" y="224193"/>
                  </a:lnTo>
                  <a:lnTo>
                    <a:pt x="5386260" y="235737"/>
                  </a:lnTo>
                  <a:lnTo>
                    <a:pt x="5363426" y="254444"/>
                  </a:lnTo>
                  <a:lnTo>
                    <a:pt x="5355488" y="279920"/>
                  </a:lnTo>
                  <a:lnTo>
                    <a:pt x="5363426" y="305600"/>
                  </a:lnTo>
                  <a:lnTo>
                    <a:pt x="5386260" y="324434"/>
                  </a:lnTo>
                  <a:lnTo>
                    <a:pt x="5422608" y="336003"/>
                  </a:lnTo>
                  <a:lnTo>
                    <a:pt x="5471058" y="339953"/>
                  </a:lnTo>
                  <a:lnTo>
                    <a:pt x="5519242" y="336003"/>
                  </a:lnTo>
                  <a:lnTo>
                    <a:pt x="5555348" y="324434"/>
                  </a:lnTo>
                  <a:lnTo>
                    <a:pt x="5565572" y="315937"/>
                  </a:lnTo>
                  <a:lnTo>
                    <a:pt x="5578018" y="305600"/>
                  </a:lnTo>
                  <a:lnTo>
                    <a:pt x="5585879" y="279920"/>
                  </a:lnTo>
                  <a:close/>
                </a:path>
                <a:path w="8908415" h="791209">
                  <a:moveTo>
                    <a:pt x="5605399" y="113322"/>
                  </a:moveTo>
                  <a:lnTo>
                    <a:pt x="5561698" y="101739"/>
                  </a:lnTo>
                  <a:lnTo>
                    <a:pt x="5523738" y="81470"/>
                  </a:lnTo>
                  <a:lnTo>
                    <a:pt x="5486819" y="24015"/>
                  </a:lnTo>
                  <a:lnTo>
                    <a:pt x="5486819" y="9004"/>
                  </a:lnTo>
                  <a:lnTo>
                    <a:pt x="5455297" y="9004"/>
                  </a:lnTo>
                  <a:lnTo>
                    <a:pt x="5455297" y="24015"/>
                  </a:lnTo>
                  <a:lnTo>
                    <a:pt x="5445214" y="55270"/>
                  </a:lnTo>
                  <a:lnTo>
                    <a:pt x="5418531" y="81889"/>
                  </a:lnTo>
                  <a:lnTo>
                    <a:pt x="5380583" y="101892"/>
                  </a:lnTo>
                  <a:lnTo>
                    <a:pt x="5336730" y="113322"/>
                  </a:lnTo>
                  <a:lnTo>
                    <a:pt x="5347982" y="137337"/>
                  </a:lnTo>
                  <a:lnTo>
                    <a:pt x="5386273" y="127787"/>
                  </a:lnTo>
                  <a:lnTo>
                    <a:pt x="5421211" y="111963"/>
                  </a:lnTo>
                  <a:lnTo>
                    <a:pt x="5450306" y="90424"/>
                  </a:lnTo>
                  <a:lnTo>
                    <a:pt x="5471058" y="63792"/>
                  </a:lnTo>
                  <a:lnTo>
                    <a:pt x="5491975" y="90258"/>
                  </a:lnTo>
                  <a:lnTo>
                    <a:pt x="5521020" y="111810"/>
                  </a:lnTo>
                  <a:lnTo>
                    <a:pt x="5555754" y="127736"/>
                  </a:lnTo>
                  <a:lnTo>
                    <a:pt x="5593766" y="137337"/>
                  </a:lnTo>
                  <a:lnTo>
                    <a:pt x="5605399" y="113322"/>
                  </a:lnTo>
                  <a:close/>
                </a:path>
                <a:path w="8908415" h="791209">
                  <a:moveTo>
                    <a:pt x="5623026" y="163969"/>
                  </a:moveTo>
                  <a:lnTo>
                    <a:pt x="5318722" y="163969"/>
                  </a:lnTo>
                  <a:lnTo>
                    <a:pt x="5318722" y="189115"/>
                  </a:lnTo>
                  <a:lnTo>
                    <a:pt x="5623026" y="189115"/>
                  </a:lnTo>
                  <a:lnTo>
                    <a:pt x="5623026" y="163969"/>
                  </a:lnTo>
                  <a:close/>
                </a:path>
                <a:path w="8908415" h="791209">
                  <a:moveTo>
                    <a:pt x="5847423" y="109562"/>
                  </a:moveTo>
                  <a:lnTo>
                    <a:pt x="5840704" y="76250"/>
                  </a:lnTo>
                  <a:lnTo>
                    <a:pt x="5824677" y="53657"/>
                  </a:lnTo>
                  <a:lnTo>
                    <a:pt x="5822188" y="50139"/>
                  </a:lnTo>
                  <a:lnTo>
                    <a:pt x="5817400" y="47231"/>
                  </a:lnTo>
                  <a:lnTo>
                    <a:pt x="5817400" y="109562"/>
                  </a:lnTo>
                  <a:lnTo>
                    <a:pt x="5813006" y="132511"/>
                  </a:lnTo>
                  <a:lnTo>
                    <a:pt x="5800839" y="150418"/>
                  </a:lnTo>
                  <a:lnTo>
                    <a:pt x="5782411" y="162064"/>
                  </a:lnTo>
                  <a:lnTo>
                    <a:pt x="5759234" y="166230"/>
                  </a:lnTo>
                  <a:lnTo>
                    <a:pt x="5736501" y="162064"/>
                  </a:lnTo>
                  <a:lnTo>
                    <a:pt x="5718289" y="150418"/>
                  </a:lnTo>
                  <a:lnTo>
                    <a:pt x="5706211" y="132511"/>
                  </a:lnTo>
                  <a:lnTo>
                    <a:pt x="5701830" y="109562"/>
                  </a:lnTo>
                  <a:lnTo>
                    <a:pt x="5706211" y="87058"/>
                  </a:lnTo>
                  <a:lnTo>
                    <a:pt x="5718289" y="69367"/>
                  </a:lnTo>
                  <a:lnTo>
                    <a:pt x="5736501" y="57797"/>
                  </a:lnTo>
                  <a:lnTo>
                    <a:pt x="5759234" y="53657"/>
                  </a:lnTo>
                  <a:lnTo>
                    <a:pt x="5782411" y="57797"/>
                  </a:lnTo>
                  <a:lnTo>
                    <a:pt x="5800839" y="69367"/>
                  </a:lnTo>
                  <a:lnTo>
                    <a:pt x="5813006" y="87058"/>
                  </a:lnTo>
                  <a:lnTo>
                    <a:pt x="5817400" y="109562"/>
                  </a:lnTo>
                  <a:lnTo>
                    <a:pt x="5817400" y="47231"/>
                  </a:lnTo>
                  <a:lnTo>
                    <a:pt x="5794222" y="33108"/>
                  </a:lnTo>
                  <a:lnTo>
                    <a:pt x="5759234" y="27012"/>
                  </a:lnTo>
                  <a:lnTo>
                    <a:pt x="5724525" y="33108"/>
                  </a:lnTo>
                  <a:lnTo>
                    <a:pt x="5696813" y="50139"/>
                  </a:lnTo>
                  <a:lnTo>
                    <a:pt x="5678449" y="76250"/>
                  </a:lnTo>
                  <a:lnTo>
                    <a:pt x="5671807" y="109562"/>
                  </a:lnTo>
                  <a:lnTo>
                    <a:pt x="5678449" y="143154"/>
                  </a:lnTo>
                  <a:lnTo>
                    <a:pt x="5696813" y="169506"/>
                  </a:lnTo>
                  <a:lnTo>
                    <a:pt x="5724525" y="186715"/>
                  </a:lnTo>
                  <a:lnTo>
                    <a:pt x="5759234" y="192862"/>
                  </a:lnTo>
                  <a:lnTo>
                    <a:pt x="5794222" y="186715"/>
                  </a:lnTo>
                  <a:lnTo>
                    <a:pt x="5822188" y="169506"/>
                  </a:lnTo>
                  <a:lnTo>
                    <a:pt x="5824486" y="166230"/>
                  </a:lnTo>
                  <a:lnTo>
                    <a:pt x="5840704" y="143154"/>
                  </a:lnTo>
                  <a:lnTo>
                    <a:pt x="5847423" y="109562"/>
                  </a:lnTo>
                  <a:close/>
                </a:path>
                <a:path w="8908415" h="791209">
                  <a:moveTo>
                    <a:pt x="5940095" y="3746"/>
                  </a:moveTo>
                  <a:lnTo>
                    <a:pt x="5909335" y="3746"/>
                  </a:lnTo>
                  <a:lnTo>
                    <a:pt x="5909335" y="249529"/>
                  </a:lnTo>
                  <a:lnTo>
                    <a:pt x="5940095" y="249529"/>
                  </a:lnTo>
                  <a:lnTo>
                    <a:pt x="5940095" y="3746"/>
                  </a:lnTo>
                  <a:close/>
                </a:path>
                <a:path w="8908415" h="791209">
                  <a:moveTo>
                    <a:pt x="5950229" y="307314"/>
                  </a:moveTo>
                  <a:lnTo>
                    <a:pt x="5754357" y="307314"/>
                  </a:lnTo>
                  <a:lnTo>
                    <a:pt x="5754357" y="224383"/>
                  </a:lnTo>
                  <a:lnTo>
                    <a:pt x="5723598" y="224383"/>
                  </a:lnTo>
                  <a:lnTo>
                    <a:pt x="5723598" y="332447"/>
                  </a:lnTo>
                  <a:lnTo>
                    <a:pt x="5950229" y="332447"/>
                  </a:lnTo>
                  <a:lnTo>
                    <a:pt x="5950229" y="307314"/>
                  </a:lnTo>
                  <a:close/>
                </a:path>
                <a:path w="8908415" h="791209">
                  <a:moveTo>
                    <a:pt x="6288824" y="25133"/>
                  </a:moveTo>
                  <a:lnTo>
                    <a:pt x="6258814" y="25133"/>
                  </a:lnTo>
                  <a:lnTo>
                    <a:pt x="6258814" y="49530"/>
                  </a:lnTo>
                  <a:lnTo>
                    <a:pt x="6258814" y="138087"/>
                  </a:lnTo>
                  <a:lnTo>
                    <a:pt x="6161621" y="138087"/>
                  </a:lnTo>
                  <a:lnTo>
                    <a:pt x="6161621" y="49530"/>
                  </a:lnTo>
                  <a:lnTo>
                    <a:pt x="6258814" y="49530"/>
                  </a:lnTo>
                  <a:lnTo>
                    <a:pt x="6258814" y="25133"/>
                  </a:lnTo>
                  <a:lnTo>
                    <a:pt x="6131611" y="25133"/>
                  </a:lnTo>
                  <a:lnTo>
                    <a:pt x="6131611" y="162852"/>
                  </a:lnTo>
                  <a:lnTo>
                    <a:pt x="6288824" y="162852"/>
                  </a:lnTo>
                  <a:lnTo>
                    <a:pt x="6288824" y="138087"/>
                  </a:lnTo>
                  <a:lnTo>
                    <a:pt x="6288824" y="49530"/>
                  </a:lnTo>
                  <a:lnTo>
                    <a:pt x="6288824" y="25133"/>
                  </a:lnTo>
                  <a:close/>
                </a:path>
                <a:path w="8908415" h="791209">
                  <a:moveTo>
                    <a:pt x="6389764" y="3378"/>
                  </a:moveTo>
                  <a:lnTo>
                    <a:pt x="6358991" y="3378"/>
                  </a:lnTo>
                  <a:lnTo>
                    <a:pt x="6358991" y="196621"/>
                  </a:lnTo>
                  <a:lnTo>
                    <a:pt x="6389764" y="196621"/>
                  </a:lnTo>
                  <a:lnTo>
                    <a:pt x="6389764" y="3378"/>
                  </a:lnTo>
                  <a:close/>
                </a:path>
                <a:path w="8908415" h="791209">
                  <a:moveTo>
                    <a:pt x="6409652" y="315188"/>
                  </a:moveTo>
                  <a:lnTo>
                    <a:pt x="6368034" y="305460"/>
                  </a:lnTo>
                  <a:lnTo>
                    <a:pt x="6332779" y="288594"/>
                  </a:lnTo>
                  <a:lnTo>
                    <a:pt x="6298958" y="243141"/>
                  </a:lnTo>
                  <a:lnTo>
                    <a:pt x="6397650" y="243141"/>
                  </a:lnTo>
                  <a:lnTo>
                    <a:pt x="6397650" y="219506"/>
                  </a:lnTo>
                  <a:lnTo>
                    <a:pt x="6298958" y="219506"/>
                  </a:lnTo>
                  <a:lnTo>
                    <a:pt x="6298958" y="186867"/>
                  </a:lnTo>
                  <a:lnTo>
                    <a:pt x="6267818" y="186867"/>
                  </a:lnTo>
                  <a:lnTo>
                    <a:pt x="6267818" y="219506"/>
                  </a:lnTo>
                  <a:lnTo>
                    <a:pt x="6169126" y="219506"/>
                  </a:lnTo>
                  <a:lnTo>
                    <a:pt x="6169126" y="243141"/>
                  </a:lnTo>
                  <a:lnTo>
                    <a:pt x="6267437" y="243141"/>
                  </a:lnTo>
                  <a:lnTo>
                    <a:pt x="6257937" y="267538"/>
                  </a:lnTo>
                  <a:lnTo>
                    <a:pt x="6233109" y="289153"/>
                  </a:lnTo>
                  <a:lnTo>
                    <a:pt x="6197574" y="305777"/>
                  </a:lnTo>
                  <a:lnTo>
                    <a:pt x="6155995" y="315188"/>
                  </a:lnTo>
                  <a:lnTo>
                    <a:pt x="6166129" y="338823"/>
                  </a:lnTo>
                  <a:lnTo>
                    <a:pt x="6202997" y="330695"/>
                  </a:lnTo>
                  <a:lnTo>
                    <a:pt x="6236246" y="317347"/>
                  </a:lnTo>
                  <a:lnTo>
                    <a:pt x="6263805" y="299364"/>
                  </a:lnTo>
                  <a:lnTo>
                    <a:pt x="6283579" y="277291"/>
                  </a:lnTo>
                  <a:lnTo>
                    <a:pt x="6302895" y="299046"/>
                  </a:lnTo>
                  <a:lnTo>
                    <a:pt x="6329820" y="317068"/>
                  </a:lnTo>
                  <a:lnTo>
                    <a:pt x="6362509" y="330581"/>
                  </a:lnTo>
                  <a:lnTo>
                    <a:pt x="6399149" y="338823"/>
                  </a:lnTo>
                  <a:lnTo>
                    <a:pt x="6409652" y="315188"/>
                  </a:lnTo>
                  <a:close/>
                </a:path>
                <a:path w="8908415" h="791209">
                  <a:moveTo>
                    <a:pt x="6732270" y="39776"/>
                  </a:moveTo>
                  <a:lnTo>
                    <a:pt x="6578790" y="39776"/>
                  </a:lnTo>
                  <a:lnTo>
                    <a:pt x="6578790" y="64541"/>
                  </a:lnTo>
                  <a:lnTo>
                    <a:pt x="6701498" y="64541"/>
                  </a:lnTo>
                  <a:lnTo>
                    <a:pt x="6693700" y="110020"/>
                  </a:lnTo>
                  <a:lnTo>
                    <a:pt x="6676631" y="151739"/>
                  </a:lnTo>
                  <a:lnTo>
                    <a:pt x="6649707" y="189433"/>
                  </a:lnTo>
                  <a:lnTo>
                    <a:pt x="6612293" y="222872"/>
                  </a:lnTo>
                  <a:lnTo>
                    <a:pt x="6563792" y="251777"/>
                  </a:lnTo>
                  <a:lnTo>
                    <a:pt x="6580670" y="275793"/>
                  </a:lnTo>
                  <a:lnTo>
                    <a:pt x="6630733" y="245795"/>
                  </a:lnTo>
                  <a:lnTo>
                    <a:pt x="6669672" y="211353"/>
                  </a:lnTo>
                  <a:lnTo>
                    <a:pt x="6698399" y="172974"/>
                  </a:lnTo>
                  <a:lnTo>
                    <a:pt x="6717817" y="131229"/>
                  </a:lnTo>
                  <a:lnTo>
                    <a:pt x="6728803" y="86652"/>
                  </a:lnTo>
                  <a:lnTo>
                    <a:pt x="6732270" y="39776"/>
                  </a:lnTo>
                  <a:close/>
                </a:path>
                <a:path w="8908415" h="791209">
                  <a:moveTo>
                    <a:pt x="6841083" y="3746"/>
                  </a:moveTo>
                  <a:lnTo>
                    <a:pt x="6810311" y="3746"/>
                  </a:lnTo>
                  <a:lnTo>
                    <a:pt x="6810311" y="138455"/>
                  </a:lnTo>
                  <a:lnTo>
                    <a:pt x="6731508" y="138455"/>
                  </a:lnTo>
                  <a:lnTo>
                    <a:pt x="6731508" y="163601"/>
                  </a:lnTo>
                  <a:lnTo>
                    <a:pt x="6810311" y="163601"/>
                  </a:lnTo>
                  <a:lnTo>
                    <a:pt x="6810311" y="339953"/>
                  </a:lnTo>
                  <a:lnTo>
                    <a:pt x="6841083" y="339953"/>
                  </a:lnTo>
                  <a:lnTo>
                    <a:pt x="6841083" y="3746"/>
                  </a:lnTo>
                  <a:close/>
                </a:path>
                <a:path w="8908415" h="791209">
                  <a:moveTo>
                    <a:pt x="7106742" y="149339"/>
                  </a:moveTo>
                  <a:lnTo>
                    <a:pt x="7073811" y="133769"/>
                  </a:lnTo>
                  <a:lnTo>
                    <a:pt x="7048208" y="111493"/>
                  </a:lnTo>
                  <a:lnTo>
                    <a:pt x="7042404" y="102057"/>
                  </a:lnTo>
                  <a:lnTo>
                    <a:pt x="7031596" y="84493"/>
                  </a:lnTo>
                  <a:lnTo>
                    <a:pt x="7025691" y="54787"/>
                  </a:lnTo>
                  <a:lnTo>
                    <a:pt x="7025691" y="45770"/>
                  </a:lnTo>
                  <a:lnTo>
                    <a:pt x="7099986" y="45770"/>
                  </a:lnTo>
                  <a:lnTo>
                    <a:pt x="7099986" y="21005"/>
                  </a:lnTo>
                  <a:lnTo>
                    <a:pt x="6919874" y="21005"/>
                  </a:lnTo>
                  <a:lnTo>
                    <a:pt x="6919874" y="45770"/>
                  </a:lnTo>
                  <a:lnTo>
                    <a:pt x="6994550" y="45770"/>
                  </a:lnTo>
                  <a:lnTo>
                    <a:pt x="6994550" y="54787"/>
                  </a:lnTo>
                  <a:lnTo>
                    <a:pt x="6988327" y="86779"/>
                  </a:lnTo>
                  <a:lnTo>
                    <a:pt x="6970954" y="115989"/>
                  </a:lnTo>
                  <a:lnTo>
                    <a:pt x="6944373" y="140208"/>
                  </a:lnTo>
                  <a:lnTo>
                    <a:pt x="6910502" y="157213"/>
                  </a:lnTo>
                  <a:lnTo>
                    <a:pt x="6925881" y="181229"/>
                  </a:lnTo>
                  <a:lnTo>
                    <a:pt x="6953694" y="168224"/>
                  </a:lnTo>
                  <a:lnTo>
                    <a:pt x="6977520" y="150088"/>
                  </a:lnTo>
                  <a:lnTo>
                    <a:pt x="6996646" y="127723"/>
                  </a:lnTo>
                  <a:lnTo>
                    <a:pt x="7010311" y="102057"/>
                  </a:lnTo>
                  <a:lnTo>
                    <a:pt x="7023938" y="125437"/>
                  </a:lnTo>
                  <a:lnTo>
                    <a:pt x="7042480" y="145592"/>
                  </a:lnTo>
                  <a:lnTo>
                    <a:pt x="7065391" y="161798"/>
                  </a:lnTo>
                  <a:lnTo>
                    <a:pt x="7092112" y="173355"/>
                  </a:lnTo>
                  <a:lnTo>
                    <a:pt x="7106742" y="149339"/>
                  </a:lnTo>
                  <a:close/>
                </a:path>
                <a:path w="8908415" h="791209">
                  <a:moveTo>
                    <a:pt x="7186295" y="3746"/>
                  </a:moveTo>
                  <a:lnTo>
                    <a:pt x="7155523" y="3746"/>
                  </a:lnTo>
                  <a:lnTo>
                    <a:pt x="7155523" y="78790"/>
                  </a:lnTo>
                  <a:lnTo>
                    <a:pt x="7089102" y="78790"/>
                  </a:lnTo>
                  <a:lnTo>
                    <a:pt x="7089102" y="103555"/>
                  </a:lnTo>
                  <a:lnTo>
                    <a:pt x="7155523" y="103555"/>
                  </a:lnTo>
                  <a:lnTo>
                    <a:pt x="7155523" y="177482"/>
                  </a:lnTo>
                  <a:lnTo>
                    <a:pt x="7186295" y="177482"/>
                  </a:lnTo>
                  <a:lnTo>
                    <a:pt x="7186295" y="3746"/>
                  </a:lnTo>
                  <a:close/>
                </a:path>
                <a:path w="8908415" h="791209">
                  <a:moveTo>
                    <a:pt x="7199046" y="311810"/>
                  </a:moveTo>
                  <a:lnTo>
                    <a:pt x="7000557" y="311810"/>
                  </a:lnTo>
                  <a:lnTo>
                    <a:pt x="7000557" y="275043"/>
                  </a:lnTo>
                  <a:lnTo>
                    <a:pt x="7186295" y="275043"/>
                  </a:lnTo>
                  <a:lnTo>
                    <a:pt x="7186295" y="194360"/>
                  </a:lnTo>
                  <a:lnTo>
                    <a:pt x="6969404" y="194360"/>
                  </a:lnTo>
                  <a:lnTo>
                    <a:pt x="6969404" y="218376"/>
                  </a:lnTo>
                  <a:lnTo>
                    <a:pt x="7155891" y="218376"/>
                  </a:lnTo>
                  <a:lnTo>
                    <a:pt x="7155891" y="251777"/>
                  </a:lnTo>
                  <a:lnTo>
                    <a:pt x="6970154" y="251777"/>
                  </a:lnTo>
                  <a:lnTo>
                    <a:pt x="6970154" y="336207"/>
                  </a:lnTo>
                  <a:lnTo>
                    <a:pt x="7199046" y="336207"/>
                  </a:lnTo>
                  <a:lnTo>
                    <a:pt x="7199046" y="311810"/>
                  </a:lnTo>
                  <a:close/>
                </a:path>
                <a:path w="8908415" h="791209">
                  <a:moveTo>
                    <a:pt x="7435443" y="127952"/>
                  </a:moveTo>
                  <a:lnTo>
                    <a:pt x="7429690" y="104927"/>
                  </a:lnTo>
                  <a:lnTo>
                    <a:pt x="7421016" y="95681"/>
                  </a:lnTo>
                  <a:lnTo>
                    <a:pt x="7413396" y="87566"/>
                  </a:lnTo>
                  <a:lnTo>
                    <a:pt x="7406170" y="84455"/>
                  </a:lnTo>
                  <a:lnTo>
                    <a:pt x="7406170" y="127952"/>
                  </a:lnTo>
                  <a:lnTo>
                    <a:pt x="7402525" y="141541"/>
                  </a:lnTo>
                  <a:lnTo>
                    <a:pt x="7392149" y="151688"/>
                  </a:lnTo>
                  <a:lnTo>
                    <a:pt x="7375944" y="158026"/>
                  </a:lnTo>
                  <a:lnTo>
                    <a:pt x="7354773" y="160223"/>
                  </a:lnTo>
                  <a:lnTo>
                    <a:pt x="7333653" y="158026"/>
                  </a:lnTo>
                  <a:lnTo>
                    <a:pt x="7317575" y="151688"/>
                  </a:lnTo>
                  <a:lnTo>
                    <a:pt x="7307326" y="141541"/>
                  </a:lnTo>
                  <a:lnTo>
                    <a:pt x="7303732" y="127952"/>
                  </a:lnTo>
                  <a:lnTo>
                    <a:pt x="7307326" y="114363"/>
                  </a:lnTo>
                  <a:lnTo>
                    <a:pt x="7317575" y="104216"/>
                  </a:lnTo>
                  <a:lnTo>
                    <a:pt x="7333653" y="97878"/>
                  </a:lnTo>
                  <a:lnTo>
                    <a:pt x="7354773" y="95681"/>
                  </a:lnTo>
                  <a:lnTo>
                    <a:pt x="7375944" y="97878"/>
                  </a:lnTo>
                  <a:lnTo>
                    <a:pt x="7392149" y="104216"/>
                  </a:lnTo>
                  <a:lnTo>
                    <a:pt x="7402525" y="114363"/>
                  </a:lnTo>
                  <a:lnTo>
                    <a:pt x="7406170" y="127952"/>
                  </a:lnTo>
                  <a:lnTo>
                    <a:pt x="7406170" y="84455"/>
                  </a:lnTo>
                  <a:lnTo>
                    <a:pt x="7387945" y="76606"/>
                  </a:lnTo>
                  <a:lnTo>
                    <a:pt x="7354773" y="72796"/>
                  </a:lnTo>
                  <a:lnTo>
                    <a:pt x="7321804" y="76606"/>
                  </a:lnTo>
                  <a:lnTo>
                    <a:pt x="7296467" y="87566"/>
                  </a:lnTo>
                  <a:lnTo>
                    <a:pt x="7280211" y="104927"/>
                  </a:lnTo>
                  <a:lnTo>
                    <a:pt x="7274471" y="127952"/>
                  </a:lnTo>
                  <a:lnTo>
                    <a:pt x="7280211" y="150977"/>
                  </a:lnTo>
                  <a:lnTo>
                    <a:pt x="7296467" y="168338"/>
                  </a:lnTo>
                  <a:lnTo>
                    <a:pt x="7321804" y="179298"/>
                  </a:lnTo>
                  <a:lnTo>
                    <a:pt x="7354773" y="183108"/>
                  </a:lnTo>
                  <a:lnTo>
                    <a:pt x="7387945" y="179298"/>
                  </a:lnTo>
                  <a:lnTo>
                    <a:pt x="7413396" y="168338"/>
                  </a:lnTo>
                  <a:lnTo>
                    <a:pt x="7421016" y="160223"/>
                  </a:lnTo>
                  <a:lnTo>
                    <a:pt x="7429690" y="150977"/>
                  </a:lnTo>
                  <a:lnTo>
                    <a:pt x="7435443" y="127952"/>
                  </a:lnTo>
                  <a:close/>
                </a:path>
                <a:path w="8908415" h="791209">
                  <a:moveTo>
                    <a:pt x="7454201" y="34150"/>
                  </a:moveTo>
                  <a:lnTo>
                    <a:pt x="7370153" y="34150"/>
                  </a:lnTo>
                  <a:lnTo>
                    <a:pt x="7370153" y="0"/>
                  </a:lnTo>
                  <a:lnTo>
                    <a:pt x="7339381" y="0"/>
                  </a:lnTo>
                  <a:lnTo>
                    <a:pt x="7339381" y="34150"/>
                  </a:lnTo>
                  <a:lnTo>
                    <a:pt x="7255713" y="34150"/>
                  </a:lnTo>
                  <a:lnTo>
                    <a:pt x="7255713" y="57785"/>
                  </a:lnTo>
                  <a:lnTo>
                    <a:pt x="7454201" y="57785"/>
                  </a:lnTo>
                  <a:lnTo>
                    <a:pt x="7454201" y="34150"/>
                  </a:lnTo>
                  <a:close/>
                </a:path>
                <a:path w="8908415" h="791209">
                  <a:moveTo>
                    <a:pt x="7528128" y="312559"/>
                  </a:moveTo>
                  <a:lnTo>
                    <a:pt x="7333005" y="312559"/>
                  </a:lnTo>
                  <a:lnTo>
                    <a:pt x="7333005" y="280289"/>
                  </a:lnTo>
                  <a:lnTo>
                    <a:pt x="7515746" y="280289"/>
                  </a:lnTo>
                  <a:lnTo>
                    <a:pt x="7515746" y="205625"/>
                  </a:lnTo>
                  <a:lnTo>
                    <a:pt x="7301865" y="205625"/>
                  </a:lnTo>
                  <a:lnTo>
                    <a:pt x="7301865" y="228511"/>
                  </a:lnTo>
                  <a:lnTo>
                    <a:pt x="7485342" y="228511"/>
                  </a:lnTo>
                  <a:lnTo>
                    <a:pt x="7485342" y="257784"/>
                  </a:lnTo>
                  <a:lnTo>
                    <a:pt x="7302982" y="257784"/>
                  </a:lnTo>
                  <a:lnTo>
                    <a:pt x="7302982" y="336207"/>
                  </a:lnTo>
                  <a:lnTo>
                    <a:pt x="7528128" y="336207"/>
                  </a:lnTo>
                  <a:lnTo>
                    <a:pt x="7528128" y="312559"/>
                  </a:lnTo>
                  <a:close/>
                </a:path>
                <a:path w="8908415" h="791209">
                  <a:moveTo>
                    <a:pt x="7565644" y="83299"/>
                  </a:moveTo>
                  <a:lnTo>
                    <a:pt x="7515746" y="83299"/>
                  </a:lnTo>
                  <a:lnTo>
                    <a:pt x="7515746" y="2247"/>
                  </a:lnTo>
                  <a:lnTo>
                    <a:pt x="7484973" y="2247"/>
                  </a:lnTo>
                  <a:lnTo>
                    <a:pt x="7484973" y="188366"/>
                  </a:lnTo>
                  <a:lnTo>
                    <a:pt x="7515746" y="188366"/>
                  </a:lnTo>
                  <a:lnTo>
                    <a:pt x="7515746" y="108813"/>
                  </a:lnTo>
                  <a:lnTo>
                    <a:pt x="7565644" y="108813"/>
                  </a:lnTo>
                  <a:lnTo>
                    <a:pt x="7565644" y="83299"/>
                  </a:lnTo>
                  <a:close/>
                </a:path>
                <a:path w="8908415" h="791209">
                  <a:moveTo>
                    <a:pt x="7994142" y="131699"/>
                  </a:moveTo>
                  <a:lnTo>
                    <a:pt x="7949400" y="119253"/>
                  </a:lnTo>
                  <a:lnTo>
                    <a:pt x="7910601" y="97129"/>
                  </a:lnTo>
                  <a:lnTo>
                    <a:pt x="7883284" y="67906"/>
                  </a:lnTo>
                  <a:lnTo>
                    <a:pt x="7872946" y="34150"/>
                  </a:lnTo>
                  <a:lnTo>
                    <a:pt x="7872946" y="15379"/>
                  </a:lnTo>
                  <a:lnTo>
                    <a:pt x="7840675" y="15379"/>
                  </a:lnTo>
                  <a:lnTo>
                    <a:pt x="7840675" y="34150"/>
                  </a:lnTo>
                  <a:lnTo>
                    <a:pt x="7830452" y="68389"/>
                  </a:lnTo>
                  <a:lnTo>
                    <a:pt x="7803388" y="97561"/>
                  </a:lnTo>
                  <a:lnTo>
                    <a:pt x="7764843" y="119418"/>
                  </a:lnTo>
                  <a:lnTo>
                    <a:pt x="7720228" y="131699"/>
                  </a:lnTo>
                  <a:lnTo>
                    <a:pt x="7732611" y="156464"/>
                  </a:lnTo>
                  <a:lnTo>
                    <a:pt x="7771219" y="146113"/>
                  </a:lnTo>
                  <a:lnTo>
                    <a:pt x="7806525" y="129032"/>
                  </a:lnTo>
                  <a:lnTo>
                    <a:pt x="7835925" y="105968"/>
                  </a:lnTo>
                  <a:lnTo>
                    <a:pt x="7856804" y="77673"/>
                  </a:lnTo>
                  <a:lnTo>
                    <a:pt x="7878127" y="105816"/>
                  </a:lnTo>
                  <a:lnTo>
                    <a:pt x="7907706" y="128892"/>
                  </a:lnTo>
                  <a:lnTo>
                    <a:pt x="7942974" y="146050"/>
                  </a:lnTo>
                  <a:lnTo>
                    <a:pt x="7981391" y="156464"/>
                  </a:lnTo>
                  <a:lnTo>
                    <a:pt x="7994142" y="131699"/>
                  </a:lnTo>
                  <a:close/>
                </a:path>
                <a:path w="8908415" h="791209">
                  <a:moveTo>
                    <a:pt x="8009153" y="218376"/>
                  </a:moveTo>
                  <a:lnTo>
                    <a:pt x="8008772" y="192862"/>
                  </a:lnTo>
                  <a:lnTo>
                    <a:pt x="7704836" y="192862"/>
                  </a:lnTo>
                  <a:lnTo>
                    <a:pt x="7704836" y="218376"/>
                  </a:lnTo>
                  <a:lnTo>
                    <a:pt x="7840675" y="218376"/>
                  </a:lnTo>
                  <a:lnTo>
                    <a:pt x="7840675" y="340334"/>
                  </a:lnTo>
                  <a:lnTo>
                    <a:pt x="7871447" y="340334"/>
                  </a:lnTo>
                  <a:lnTo>
                    <a:pt x="7871447" y="218376"/>
                  </a:lnTo>
                  <a:lnTo>
                    <a:pt x="8009153" y="218376"/>
                  </a:lnTo>
                  <a:close/>
                </a:path>
                <a:path w="8908415" h="791209">
                  <a:moveTo>
                    <a:pt x="8338147" y="101688"/>
                  </a:moveTo>
                  <a:lnTo>
                    <a:pt x="8331543" y="69799"/>
                  </a:lnTo>
                  <a:lnTo>
                    <a:pt x="8315973" y="48780"/>
                  </a:lnTo>
                  <a:lnTo>
                    <a:pt x="8313191" y="45021"/>
                  </a:lnTo>
                  <a:lnTo>
                    <a:pt x="8308124" y="42113"/>
                  </a:lnTo>
                  <a:lnTo>
                    <a:pt x="8308124" y="101688"/>
                  </a:lnTo>
                  <a:lnTo>
                    <a:pt x="8303730" y="123088"/>
                  </a:lnTo>
                  <a:lnTo>
                    <a:pt x="8291563" y="139814"/>
                  </a:lnTo>
                  <a:lnTo>
                    <a:pt x="8273135" y="150710"/>
                  </a:lnTo>
                  <a:lnTo>
                    <a:pt x="8249958" y="154597"/>
                  </a:lnTo>
                  <a:lnTo>
                    <a:pt x="8226907" y="150710"/>
                  </a:lnTo>
                  <a:lnTo>
                    <a:pt x="8208734" y="139814"/>
                  </a:lnTo>
                  <a:lnTo>
                    <a:pt x="8196834" y="123088"/>
                  </a:lnTo>
                  <a:lnTo>
                    <a:pt x="8192554" y="101688"/>
                  </a:lnTo>
                  <a:lnTo>
                    <a:pt x="8196834" y="80441"/>
                  </a:lnTo>
                  <a:lnTo>
                    <a:pt x="8208734" y="63690"/>
                  </a:lnTo>
                  <a:lnTo>
                    <a:pt x="8226907" y="52717"/>
                  </a:lnTo>
                  <a:lnTo>
                    <a:pt x="8249958" y="48780"/>
                  </a:lnTo>
                  <a:lnTo>
                    <a:pt x="8273135" y="52717"/>
                  </a:lnTo>
                  <a:lnTo>
                    <a:pt x="8291563" y="63690"/>
                  </a:lnTo>
                  <a:lnTo>
                    <a:pt x="8303730" y="80441"/>
                  </a:lnTo>
                  <a:lnTo>
                    <a:pt x="8308124" y="101688"/>
                  </a:lnTo>
                  <a:lnTo>
                    <a:pt x="8308124" y="42113"/>
                  </a:lnTo>
                  <a:lnTo>
                    <a:pt x="8285277" y="28968"/>
                  </a:lnTo>
                  <a:lnTo>
                    <a:pt x="8249958" y="23266"/>
                  </a:lnTo>
                  <a:lnTo>
                    <a:pt x="8214931" y="28968"/>
                  </a:lnTo>
                  <a:lnTo>
                    <a:pt x="8187258" y="45021"/>
                  </a:lnTo>
                  <a:lnTo>
                    <a:pt x="8169072" y="69799"/>
                  </a:lnTo>
                  <a:lnTo>
                    <a:pt x="8162531" y="101688"/>
                  </a:lnTo>
                  <a:lnTo>
                    <a:pt x="8169072" y="133565"/>
                  </a:lnTo>
                  <a:lnTo>
                    <a:pt x="8187258" y="158343"/>
                  </a:lnTo>
                  <a:lnTo>
                    <a:pt x="8214931" y="174396"/>
                  </a:lnTo>
                  <a:lnTo>
                    <a:pt x="8249958" y="180111"/>
                  </a:lnTo>
                  <a:lnTo>
                    <a:pt x="8285277" y="174396"/>
                  </a:lnTo>
                  <a:lnTo>
                    <a:pt x="8313191" y="158343"/>
                  </a:lnTo>
                  <a:lnTo>
                    <a:pt x="8315973" y="154597"/>
                  </a:lnTo>
                  <a:lnTo>
                    <a:pt x="8331543" y="133565"/>
                  </a:lnTo>
                  <a:lnTo>
                    <a:pt x="8338147" y="101688"/>
                  </a:lnTo>
                  <a:close/>
                </a:path>
                <a:path w="8908415" h="791209">
                  <a:moveTo>
                    <a:pt x="8430819" y="3746"/>
                  </a:moveTo>
                  <a:lnTo>
                    <a:pt x="8400059" y="3746"/>
                  </a:lnTo>
                  <a:lnTo>
                    <a:pt x="8400059" y="195872"/>
                  </a:lnTo>
                  <a:lnTo>
                    <a:pt x="8430819" y="195872"/>
                  </a:lnTo>
                  <a:lnTo>
                    <a:pt x="8430819" y="3746"/>
                  </a:lnTo>
                  <a:close/>
                </a:path>
                <a:path w="8908415" h="791209">
                  <a:moveTo>
                    <a:pt x="8460842" y="312191"/>
                  </a:moveTo>
                  <a:lnTo>
                    <a:pt x="8432241" y="298005"/>
                  </a:lnTo>
                  <a:lnTo>
                    <a:pt x="8411032" y="278091"/>
                  </a:lnTo>
                  <a:lnTo>
                    <a:pt x="8407679" y="272034"/>
                  </a:lnTo>
                  <a:lnTo>
                    <a:pt x="8397837" y="254304"/>
                  </a:lnTo>
                  <a:lnTo>
                    <a:pt x="8393303" y="228511"/>
                  </a:lnTo>
                  <a:lnTo>
                    <a:pt x="8393303" y="210502"/>
                  </a:lnTo>
                  <a:lnTo>
                    <a:pt x="8363280" y="210502"/>
                  </a:lnTo>
                  <a:lnTo>
                    <a:pt x="8363280" y="228511"/>
                  </a:lnTo>
                  <a:lnTo>
                    <a:pt x="8360257" y="249288"/>
                  </a:lnTo>
                  <a:lnTo>
                    <a:pt x="8351177" y="270865"/>
                  </a:lnTo>
                  <a:lnTo>
                    <a:pt x="8336051" y="291249"/>
                  </a:lnTo>
                  <a:lnTo>
                    <a:pt x="8314880" y="308432"/>
                  </a:lnTo>
                  <a:lnTo>
                    <a:pt x="8294471" y="292354"/>
                  </a:lnTo>
                  <a:lnTo>
                    <a:pt x="8280286" y="273164"/>
                  </a:lnTo>
                  <a:lnTo>
                    <a:pt x="8279930" y="272694"/>
                  </a:lnTo>
                  <a:lnTo>
                    <a:pt x="8271243" y="250926"/>
                  </a:lnTo>
                  <a:lnTo>
                    <a:pt x="8268348" y="228511"/>
                  </a:lnTo>
                  <a:lnTo>
                    <a:pt x="8268348" y="210502"/>
                  </a:lnTo>
                  <a:lnTo>
                    <a:pt x="8238706" y="210502"/>
                  </a:lnTo>
                  <a:lnTo>
                    <a:pt x="8238706" y="228511"/>
                  </a:lnTo>
                  <a:lnTo>
                    <a:pt x="8234121" y="253085"/>
                  </a:lnTo>
                  <a:lnTo>
                    <a:pt x="8220837" y="276821"/>
                  </a:lnTo>
                  <a:lnTo>
                    <a:pt x="8199602" y="297319"/>
                  </a:lnTo>
                  <a:lnTo>
                    <a:pt x="8171167" y="312191"/>
                  </a:lnTo>
                  <a:lnTo>
                    <a:pt x="8186547" y="335457"/>
                  </a:lnTo>
                  <a:lnTo>
                    <a:pt x="8208531" y="324459"/>
                  </a:lnTo>
                  <a:lnTo>
                    <a:pt x="8227073" y="309930"/>
                  </a:lnTo>
                  <a:lnTo>
                    <a:pt x="8241957" y="292608"/>
                  </a:lnTo>
                  <a:lnTo>
                    <a:pt x="8252968" y="273164"/>
                  </a:lnTo>
                  <a:lnTo>
                    <a:pt x="8262493" y="293446"/>
                  </a:lnTo>
                  <a:lnTo>
                    <a:pt x="8275993" y="311581"/>
                  </a:lnTo>
                  <a:lnTo>
                    <a:pt x="8293646" y="326821"/>
                  </a:lnTo>
                  <a:lnTo>
                    <a:pt x="8315630" y="338455"/>
                  </a:lnTo>
                  <a:lnTo>
                    <a:pt x="8337029" y="326224"/>
                  </a:lnTo>
                  <a:lnTo>
                    <a:pt x="8354517" y="310451"/>
                  </a:lnTo>
                  <a:lnTo>
                    <a:pt x="8356003" y="308432"/>
                  </a:lnTo>
                  <a:lnTo>
                    <a:pt x="8368131" y="292074"/>
                  </a:lnTo>
                  <a:lnTo>
                    <a:pt x="8377923" y="272034"/>
                  </a:lnTo>
                  <a:lnTo>
                    <a:pt x="8388578" y="292125"/>
                  </a:lnTo>
                  <a:lnTo>
                    <a:pt x="8403526" y="309791"/>
                  </a:lnTo>
                  <a:lnTo>
                    <a:pt x="8422564" y="324434"/>
                  </a:lnTo>
                  <a:lnTo>
                    <a:pt x="8445462" y="335457"/>
                  </a:lnTo>
                  <a:lnTo>
                    <a:pt x="8460842" y="312191"/>
                  </a:lnTo>
                  <a:close/>
                </a:path>
                <a:path w="8908415" h="791209">
                  <a:moveTo>
                    <a:pt x="8768156" y="37147"/>
                  </a:moveTo>
                  <a:lnTo>
                    <a:pt x="8532139" y="37147"/>
                  </a:lnTo>
                  <a:lnTo>
                    <a:pt x="8532139" y="62280"/>
                  </a:lnTo>
                  <a:lnTo>
                    <a:pt x="8737384" y="62280"/>
                  </a:lnTo>
                  <a:lnTo>
                    <a:pt x="8737384" y="70535"/>
                  </a:lnTo>
                  <a:lnTo>
                    <a:pt x="8737181" y="102362"/>
                  </a:lnTo>
                  <a:lnTo>
                    <a:pt x="8735797" y="137706"/>
                  </a:lnTo>
                  <a:lnTo>
                    <a:pt x="8731999" y="177546"/>
                  </a:lnTo>
                  <a:lnTo>
                    <a:pt x="8724633" y="222885"/>
                  </a:lnTo>
                  <a:lnTo>
                    <a:pt x="8755393" y="226263"/>
                  </a:lnTo>
                  <a:lnTo>
                    <a:pt x="8762771" y="179133"/>
                  </a:lnTo>
                  <a:lnTo>
                    <a:pt x="8766556" y="138557"/>
                  </a:lnTo>
                  <a:lnTo>
                    <a:pt x="8767953" y="102895"/>
                  </a:lnTo>
                  <a:lnTo>
                    <a:pt x="8768156" y="70535"/>
                  </a:lnTo>
                  <a:lnTo>
                    <a:pt x="8768156" y="37147"/>
                  </a:lnTo>
                  <a:close/>
                </a:path>
                <a:path w="8908415" h="791209">
                  <a:moveTo>
                    <a:pt x="8804554" y="267538"/>
                  </a:moveTo>
                  <a:lnTo>
                    <a:pt x="8649208" y="267538"/>
                  </a:lnTo>
                  <a:lnTo>
                    <a:pt x="8649208" y="147091"/>
                  </a:lnTo>
                  <a:lnTo>
                    <a:pt x="8618436" y="147091"/>
                  </a:lnTo>
                  <a:lnTo>
                    <a:pt x="8618436" y="267538"/>
                  </a:lnTo>
                  <a:lnTo>
                    <a:pt x="8500237" y="267538"/>
                  </a:lnTo>
                  <a:lnTo>
                    <a:pt x="8500237" y="292671"/>
                  </a:lnTo>
                  <a:lnTo>
                    <a:pt x="8804554" y="292671"/>
                  </a:lnTo>
                  <a:lnTo>
                    <a:pt x="8804554" y="267538"/>
                  </a:lnTo>
                  <a:close/>
                </a:path>
                <a:path w="8908415" h="791209">
                  <a:moveTo>
                    <a:pt x="8908110" y="305054"/>
                  </a:moveTo>
                  <a:lnTo>
                    <a:pt x="8906129" y="288124"/>
                  </a:lnTo>
                  <a:lnTo>
                    <a:pt x="8900427" y="275374"/>
                  </a:lnTo>
                  <a:lnTo>
                    <a:pt x="8891333" y="267335"/>
                  </a:lnTo>
                  <a:lnTo>
                    <a:pt x="8879218" y="264528"/>
                  </a:lnTo>
                  <a:lnTo>
                    <a:pt x="8869324" y="266230"/>
                  </a:lnTo>
                  <a:lnTo>
                    <a:pt x="8861069" y="271056"/>
                  </a:lnTo>
                  <a:lnTo>
                    <a:pt x="8855418" y="278625"/>
                  </a:lnTo>
                  <a:lnTo>
                    <a:pt x="8853335" y="288544"/>
                  </a:lnTo>
                  <a:lnTo>
                    <a:pt x="8855418" y="298945"/>
                  </a:lnTo>
                  <a:lnTo>
                    <a:pt x="8860980" y="306463"/>
                  </a:lnTo>
                  <a:lnTo>
                    <a:pt x="8869007" y="311023"/>
                  </a:lnTo>
                  <a:lnTo>
                    <a:pt x="8878468" y="312559"/>
                  </a:lnTo>
                  <a:lnTo>
                    <a:pt x="8881097" y="312559"/>
                  </a:lnTo>
                  <a:lnTo>
                    <a:pt x="8882596" y="312191"/>
                  </a:lnTo>
                  <a:lnTo>
                    <a:pt x="8879853" y="328396"/>
                  </a:lnTo>
                  <a:lnTo>
                    <a:pt x="8872423" y="342493"/>
                  </a:lnTo>
                  <a:lnTo>
                    <a:pt x="8860701" y="354190"/>
                  </a:lnTo>
                  <a:lnTo>
                    <a:pt x="8845080" y="363220"/>
                  </a:lnTo>
                  <a:lnTo>
                    <a:pt x="8853335" y="383476"/>
                  </a:lnTo>
                  <a:lnTo>
                    <a:pt x="8876132" y="370281"/>
                  </a:lnTo>
                  <a:lnTo>
                    <a:pt x="8893391" y="352437"/>
                  </a:lnTo>
                  <a:lnTo>
                    <a:pt x="8904300" y="330504"/>
                  </a:lnTo>
                  <a:lnTo>
                    <a:pt x="8908110" y="30505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5571317" y="9016000"/>
            <a:ext cx="31115" cy="125095"/>
          </a:xfrm>
          <a:custGeom>
            <a:avLst/>
            <a:gdLst/>
            <a:ahLst/>
            <a:cxnLst/>
            <a:rect l="l" t="t" r="r" b="b"/>
            <a:pathLst>
              <a:path w="31114" h="125095">
                <a:moveTo>
                  <a:pt x="30768" y="124950"/>
                </a:moveTo>
                <a:lnTo>
                  <a:pt x="0" y="124950"/>
                </a:lnTo>
                <a:lnTo>
                  <a:pt x="0" y="0"/>
                </a:lnTo>
                <a:lnTo>
                  <a:pt x="30768" y="0"/>
                </a:lnTo>
                <a:lnTo>
                  <a:pt x="30768" y="12495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38292" y="9042285"/>
            <a:ext cx="264160" cy="311150"/>
          </a:xfrm>
          <a:custGeom>
            <a:avLst/>
            <a:gdLst/>
            <a:ahLst/>
            <a:cxnLst/>
            <a:rect l="l" t="t" r="r" b="b"/>
            <a:pathLst>
              <a:path w="264160" h="311150">
                <a:moveTo>
                  <a:pt x="263791" y="123431"/>
                </a:moveTo>
                <a:lnTo>
                  <a:pt x="233019" y="123431"/>
                </a:lnTo>
                <a:lnTo>
                  <a:pt x="233019" y="311048"/>
                </a:lnTo>
                <a:lnTo>
                  <a:pt x="263791" y="311048"/>
                </a:lnTo>
                <a:lnTo>
                  <a:pt x="263791" y="123431"/>
                </a:lnTo>
                <a:close/>
              </a:path>
              <a:path w="264160" h="311150">
                <a:moveTo>
                  <a:pt x="263791" y="99060"/>
                </a:moveTo>
                <a:lnTo>
                  <a:pt x="154216" y="99060"/>
                </a:lnTo>
                <a:lnTo>
                  <a:pt x="154216" y="87795"/>
                </a:lnTo>
                <a:lnTo>
                  <a:pt x="154216" y="87630"/>
                </a:lnTo>
                <a:lnTo>
                  <a:pt x="154216" y="368"/>
                </a:lnTo>
                <a:lnTo>
                  <a:pt x="124206" y="368"/>
                </a:lnTo>
                <a:lnTo>
                  <a:pt x="124206" y="87630"/>
                </a:lnTo>
                <a:lnTo>
                  <a:pt x="124206" y="111760"/>
                </a:lnTo>
                <a:lnTo>
                  <a:pt x="124206" y="123190"/>
                </a:lnTo>
                <a:lnTo>
                  <a:pt x="124206" y="200660"/>
                </a:lnTo>
                <a:lnTo>
                  <a:pt x="30391" y="200660"/>
                </a:lnTo>
                <a:lnTo>
                  <a:pt x="30391" y="111760"/>
                </a:lnTo>
                <a:lnTo>
                  <a:pt x="124206" y="111760"/>
                </a:lnTo>
                <a:lnTo>
                  <a:pt x="124206" y="87630"/>
                </a:lnTo>
                <a:lnTo>
                  <a:pt x="30391" y="87630"/>
                </a:lnTo>
                <a:lnTo>
                  <a:pt x="30391" y="0"/>
                </a:lnTo>
                <a:lnTo>
                  <a:pt x="0" y="0"/>
                </a:lnTo>
                <a:lnTo>
                  <a:pt x="0" y="226060"/>
                </a:lnTo>
                <a:lnTo>
                  <a:pt x="154216" y="226060"/>
                </a:lnTo>
                <a:lnTo>
                  <a:pt x="154216" y="200660"/>
                </a:lnTo>
                <a:lnTo>
                  <a:pt x="154216" y="123190"/>
                </a:lnTo>
                <a:lnTo>
                  <a:pt x="263791" y="123190"/>
                </a:lnTo>
                <a:lnTo>
                  <a:pt x="263791" y="111760"/>
                </a:lnTo>
                <a:lnTo>
                  <a:pt x="263791" y="9906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74130" y="9016000"/>
            <a:ext cx="281940" cy="337185"/>
          </a:xfrm>
          <a:custGeom>
            <a:avLst/>
            <a:gdLst/>
            <a:ahLst/>
            <a:cxnLst/>
            <a:rect l="l" t="t" r="r" b="b"/>
            <a:pathLst>
              <a:path w="281939" h="337184">
                <a:moveTo>
                  <a:pt x="215005" y="130954"/>
                </a:moveTo>
                <a:lnTo>
                  <a:pt x="185737" y="130954"/>
                </a:lnTo>
                <a:lnTo>
                  <a:pt x="185737" y="7504"/>
                </a:lnTo>
                <a:lnTo>
                  <a:pt x="215005" y="7504"/>
                </a:lnTo>
                <a:lnTo>
                  <a:pt x="215005" y="130954"/>
                </a:lnTo>
                <a:close/>
              </a:path>
              <a:path w="281939" h="337184">
                <a:moveTo>
                  <a:pt x="72043" y="262659"/>
                </a:moveTo>
                <a:lnTo>
                  <a:pt x="42265" y="254486"/>
                </a:lnTo>
                <a:lnTo>
                  <a:pt x="19558" y="231046"/>
                </a:lnTo>
                <a:lnTo>
                  <a:pt x="5083" y="193957"/>
                </a:lnTo>
                <a:lnTo>
                  <a:pt x="0" y="144837"/>
                </a:lnTo>
                <a:lnTo>
                  <a:pt x="5083" y="96369"/>
                </a:lnTo>
                <a:lnTo>
                  <a:pt x="19558" y="59614"/>
                </a:lnTo>
                <a:lnTo>
                  <a:pt x="42265" y="36297"/>
                </a:lnTo>
                <a:lnTo>
                  <a:pt x="72043" y="28142"/>
                </a:lnTo>
                <a:lnTo>
                  <a:pt x="99751" y="35289"/>
                </a:lnTo>
                <a:lnTo>
                  <a:pt x="121480" y="55768"/>
                </a:lnTo>
                <a:lnTo>
                  <a:pt x="121888" y="56659"/>
                </a:lnTo>
                <a:lnTo>
                  <a:pt x="72043" y="56659"/>
                </a:lnTo>
                <a:lnTo>
                  <a:pt x="53786" y="62838"/>
                </a:lnTo>
                <a:lnTo>
                  <a:pt x="39961" y="80486"/>
                </a:lnTo>
                <a:lnTo>
                  <a:pt x="31202" y="108264"/>
                </a:lnTo>
                <a:lnTo>
                  <a:pt x="28142" y="144837"/>
                </a:lnTo>
                <a:lnTo>
                  <a:pt x="31202" y="182061"/>
                </a:lnTo>
                <a:lnTo>
                  <a:pt x="39961" y="210174"/>
                </a:lnTo>
                <a:lnTo>
                  <a:pt x="53786" y="227945"/>
                </a:lnTo>
                <a:lnTo>
                  <a:pt x="72043" y="234142"/>
                </a:lnTo>
                <a:lnTo>
                  <a:pt x="122183" y="234142"/>
                </a:lnTo>
                <a:lnTo>
                  <a:pt x="100226" y="255295"/>
                </a:lnTo>
                <a:lnTo>
                  <a:pt x="72043" y="262659"/>
                </a:lnTo>
                <a:close/>
              </a:path>
              <a:path w="281939" h="337184">
                <a:moveTo>
                  <a:pt x="122183" y="234142"/>
                </a:moveTo>
                <a:lnTo>
                  <a:pt x="72043" y="234142"/>
                </a:lnTo>
                <a:lnTo>
                  <a:pt x="89925" y="227945"/>
                </a:lnTo>
                <a:lnTo>
                  <a:pt x="103656" y="210174"/>
                </a:lnTo>
                <a:lnTo>
                  <a:pt x="112462" y="182061"/>
                </a:lnTo>
                <a:lnTo>
                  <a:pt x="115570" y="144837"/>
                </a:lnTo>
                <a:lnTo>
                  <a:pt x="112462" y="108264"/>
                </a:lnTo>
                <a:lnTo>
                  <a:pt x="103656" y="80486"/>
                </a:lnTo>
                <a:lnTo>
                  <a:pt x="89925" y="62838"/>
                </a:lnTo>
                <a:lnTo>
                  <a:pt x="72043" y="56659"/>
                </a:lnTo>
                <a:lnTo>
                  <a:pt x="121888" y="56659"/>
                </a:lnTo>
                <a:lnTo>
                  <a:pt x="136313" y="88137"/>
                </a:lnTo>
                <a:lnTo>
                  <a:pt x="143337" y="130954"/>
                </a:lnTo>
                <a:lnTo>
                  <a:pt x="215005" y="130954"/>
                </a:lnTo>
                <a:lnTo>
                  <a:pt x="215005" y="156094"/>
                </a:lnTo>
                <a:lnTo>
                  <a:pt x="143337" y="156094"/>
                </a:lnTo>
                <a:lnTo>
                  <a:pt x="136893" y="200606"/>
                </a:lnTo>
                <a:lnTo>
                  <a:pt x="122183" y="234142"/>
                </a:lnTo>
                <a:close/>
              </a:path>
              <a:path w="281939" h="337184">
                <a:moveTo>
                  <a:pt x="215005" y="320069"/>
                </a:moveTo>
                <a:lnTo>
                  <a:pt x="185737" y="320069"/>
                </a:lnTo>
                <a:lnTo>
                  <a:pt x="185737" y="156094"/>
                </a:lnTo>
                <a:lnTo>
                  <a:pt x="215005" y="156094"/>
                </a:lnTo>
                <a:lnTo>
                  <a:pt x="215005" y="320069"/>
                </a:lnTo>
                <a:close/>
              </a:path>
              <a:path w="281939" h="337184">
                <a:moveTo>
                  <a:pt x="281796" y="336579"/>
                </a:moveTo>
                <a:lnTo>
                  <a:pt x="252528" y="336579"/>
                </a:lnTo>
                <a:lnTo>
                  <a:pt x="252528" y="0"/>
                </a:lnTo>
                <a:lnTo>
                  <a:pt x="281796" y="0"/>
                </a:lnTo>
                <a:lnTo>
                  <a:pt x="281796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15587" y="9016000"/>
            <a:ext cx="285750" cy="337185"/>
          </a:xfrm>
          <a:custGeom>
            <a:avLst/>
            <a:gdLst/>
            <a:ahLst/>
            <a:cxnLst/>
            <a:rect l="l" t="t" r="r" b="b"/>
            <a:pathLst>
              <a:path w="285750" h="337184">
                <a:moveTo>
                  <a:pt x="215380" y="137708"/>
                </a:moveTo>
                <a:lnTo>
                  <a:pt x="186113" y="137708"/>
                </a:lnTo>
                <a:lnTo>
                  <a:pt x="186113" y="9005"/>
                </a:lnTo>
                <a:lnTo>
                  <a:pt x="215380" y="9005"/>
                </a:lnTo>
                <a:lnTo>
                  <a:pt x="215380" y="137708"/>
                </a:lnTo>
                <a:close/>
              </a:path>
              <a:path w="285750" h="337184">
                <a:moveTo>
                  <a:pt x="18010" y="264160"/>
                </a:moveTo>
                <a:lnTo>
                  <a:pt x="0" y="242021"/>
                </a:lnTo>
                <a:lnTo>
                  <a:pt x="47366" y="206533"/>
                </a:lnTo>
                <a:lnTo>
                  <a:pt x="81752" y="165240"/>
                </a:lnTo>
                <a:lnTo>
                  <a:pt x="103686" y="118812"/>
                </a:lnTo>
                <a:lnTo>
                  <a:pt x="113694" y="67916"/>
                </a:lnTo>
                <a:lnTo>
                  <a:pt x="14258" y="67916"/>
                </a:lnTo>
                <a:lnTo>
                  <a:pt x="14258" y="42775"/>
                </a:lnTo>
                <a:lnTo>
                  <a:pt x="144087" y="42775"/>
                </a:lnTo>
                <a:lnTo>
                  <a:pt x="143149" y="67318"/>
                </a:lnTo>
                <a:lnTo>
                  <a:pt x="140241" y="91367"/>
                </a:lnTo>
                <a:lnTo>
                  <a:pt x="135222" y="114854"/>
                </a:lnTo>
                <a:lnTo>
                  <a:pt x="127952" y="137708"/>
                </a:lnTo>
                <a:lnTo>
                  <a:pt x="215380" y="137708"/>
                </a:lnTo>
                <a:lnTo>
                  <a:pt x="215380" y="162473"/>
                </a:lnTo>
                <a:lnTo>
                  <a:pt x="117071" y="162473"/>
                </a:lnTo>
                <a:lnTo>
                  <a:pt x="99587" y="190920"/>
                </a:lnTo>
                <a:lnTo>
                  <a:pt x="77390" y="217538"/>
                </a:lnTo>
                <a:lnTo>
                  <a:pt x="50268" y="242045"/>
                </a:lnTo>
                <a:lnTo>
                  <a:pt x="18010" y="264160"/>
                </a:lnTo>
                <a:close/>
              </a:path>
              <a:path w="285750" h="337184">
                <a:moveTo>
                  <a:pt x="215380" y="319694"/>
                </a:moveTo>
                <a:lnTo>
                  <a:pt x="186113" y="319694"/>
                </a:lnTo>
                <a:lnTo>
                  <a:pt x="186113" y="162473"/>
                </a:lnTo>
                <a:lnTo>
                  <a:pt x="215380" y="162473"/>
                </a:lnTo>
                <a:lnTo>
                  <a:pt x="215380" y="319694"/>
                </a:lnTo>
                <a:close/>
              </a:path>
              <a:path w="285750" h="337184">
                <a:moveTo>
                  <a:pt x="285548" y="336579"/>
                </a:moveTo>
                <a:lnTo>
                  <a:pt x="256280" y="336579"/>
                </a:lnTo>
                <a:lnTo>
                  <a:pt x="256280" y="0"/>
                </a:lnTo>
                <a:lnTo>
                  <a:pt x="285548" y="0"/>
                </a:lnTo>
                <a:lnTo>
                  <a:pt x="285548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65303" y="9016009"/>
            <a:ext cx="619760" cy="337185"/>
          </a:xfrm>
          <a:custGeom>
            <a:avLst/>
            <a:gdLst/>
            <a:ahLst/>
            <a:cxnLst/>
            <a:rect l="l" t="t" r="r" b="b"/>
            <a:pathLst>
              <a:path w="619759" h="337184">
                <a:moveTo>
                  <a:pt x="286308" y="139204"/>
                </a:moveTo>
                <a:lnTo>
                  <a:pt x="242938" y="127482"/>
                </a:lnTo>
                <a:lnTo>
                  <a:pt x="205346" y="106794"/>
                </a:lnTo>
                <a:lnTo>
                  <a:pt x="185889" y="86677"/>
                </a:lnTo>
                <a:lnTo>
                  <a:pt x="178866" y="79425"/>
                </a:lnTo>
                <a:lnTo>
                  <a:pt x="168859" y="47650"/>
                </a:lnTo>
                <a:lnTo>
                  <a:pt x="168859" y="45770"/>
                </a:lnTo>
                <a:lnTo>
                  <a:pt x="274294" y="45770"/>
                </a:lnTo>
                <a:lnTo>
                  <a:pt x="274294" y="21005"/>
                </a:lnTo>
                <a:lnTo>
                  <a:pt x="28524" y="21005"/>
                </a:lnTo>
                <a:lnTo>
                  <a:pt x="28524" y="45770"/>
                </a:lnTo>
                <a:lnTo>
                  <a:pt x="134708" y="45770"/>
                </a:lnTo>
                <a:lnTo>
                  <a:pt x="134708" y="47650"/>
                </a:lnTo>
                <a:lnTo>
                  <a:pt x="124714" y="79425"/>
                </a:lnTo>
                <a:lnTo>
                  <a:pt x="98310" y="106794"/>
                </a:lnTo>
                <a:lnTo>
                  <a:pt x="60947" y="127482"/>
                </a:lnTo>
                <a:lnTo>
                  <a:pt x="18021" y="139204"/>
                </a:lnTo>
                <a:lnTo>
                  <a:pt x="29654" y="163601"/>
                </a:lnTo>
                <a:lnTo>
                  <a:pt x="67868" y="153377"/>
                </a:lnTo>
                <a:lnTo>
                  <a:pt x="102628" y="136677"/>
                </a:lnTo>
                <a:lnTo>
                  <a:pt x="131483" y="114211"/>
                </a:lnTo>
                <a:lnTo>
                  <a:pt x="151968" y="86677"/>
                </a:lnTo>
                <a:lnTo>
                  <a:pt x="172300" y="114211"/>
                </a:lnTo>
                <a:lnTo>
                  <a:pt x="201180" y="136677"/>
                </a:lnTo>
                <a:lnTo>
                  <a:pt x="236029" y="153377"/>
                </a:lnTo>
                <a:lnTo>
                  <a:pt x="274294" y="163601"/>
                </a:lnTo>
                <a:lnTo>
                  <a:pt x="286308" y="139204"/>
                </a:lnTo>
                <a:close/>
              </a:path>
              <a:path w="619759" h="337184">
                <a:moveTo>
                  <a:pt x="304317" y="216877"/>
                </a:moveTo>
                <a:lnTo>
                  <a:pt x="303936" y="191744"/>
                </a:lnTo>
                <a:lnTo>
                  <a:pt x="0" y="191744"/>
                </a:lnTo>
                <a:lnTo>
                  <a:pt x="0" y="216877"/>
                </a:lnTo>
                <a:lnTo>
                  <a:pt x="135839" y="216877"/>
                </a:lnTo>
                <a:lnTo>
                  <a:pt x="135839" y="336575"/>
                </a:lnTo>
                <a:lnTo>
                  <a:pt x="166611" y="336575"/>
                </a:lnTo>
                <a:lnTo>
                  <a:pt x="166611" y="216877"/>
                </a:lnTo>
                <a:lnTo>
                  <a:pt x="304317" y="216877"/>
                </a:lnTo>
                <a:close/>
              </a:path>
              <a:path w="619759" h="337184">
                <a:moveTo>
                  <a:pt x="557225" y="161721"/>
                </a:moveTo>
                <a:lnTo>
                  <a:pt x="523278" y="147027"/>
                </a:lnTo>
                <a:lnTo>
                  <a:pt x="496481" y="125742"/>
                </a:lnTo>
                <a:lnTo>
                  <a:pt x="488937" y="114439"/>
                </a:lnTo>
                <a:lnTo>
                  <a:pt x="478751" y="99187"/>
                </a:lnTo>
                <a:lnTo>
                  <a:pt x="472046" y="68668"/>
                </a:lnTo>
                <a:lnTo>
                  <a:pt x="549719" y="68668"/>
                </a:lnTo>
                <a:lnTo>
                  <a:pt x="549719" y="43903"/>
                </a:lnTo>
                <a:lnTo>
                  <a:pt x="472046" y="43903"/>
                </a:lnTo>
                <a:lnTo>
                  <a:pt x="472046" y="2628"/>
                </a:lnTo>
                <a:lnTo>
                  <a:pt x="441274" y="2628"/>
                </a:lnTo>
                <a:lnTo>
                  <a:pt x="441274" y="43903"/>
                </a:lnTo>
                <a:lnTo>
                  <a:pt x="364731" y="43903"/>
                </a:lnTo>
                <a:lnTo>
                  <a:pt x="364731" y="68668"/>
                </a:lnTo>
                <a:lnTo>
                  <a:pt x="441274" y="68668"/>
                </a:lnTo>
                <a:lnTo>
                  <a:pt x="434733" y="100304"/>
                </a:lnTo>
                <a:lnTo>
                  <a:pt x="417347" y="127850"/>
                </a:lnTo>
                <a:lnTo>
                  <a:pt x="390829" y="149923"/>
                </a:lnTo>
                <a:lnTo>
                  <a:pt x="356844" y="165100"/>
                </a:lnTo>
                <a:lnTo>
                  <a:pt x="371106" y="189115"/>
                </a:lnTo>
                <a:lnTo>
                  <a:pt x="399415" y="177025"/>
                </a:lnTo>
                <a:lnTo>
                  <a:pt x="423633" y="160223"/>
                </a:lnTo>
                <a:lnTo>
                  <a:pt x="443077" y="139192"/>
                </a:lnTo>
                <a:lnTo>
                  <a:pt x="457034" y="114439"/>
                </a:lnTo>
                <a:lnTo>
                  <a:pt x="471360" y="137922"/>
                </a:lnTo>
                <a:lnTo>
                  <a:pt x="490855" y="157924"/>
                </a:lnTo>
                <a:lnTo>
                  <a:pt x="514921" y="173913"/>
                </a:lnTo>
                <a:lnTo>
                  <a:pt x="542963" y="185356"/>
                </a:lnTo>
                <a:lnTo>
                  <a:pt x="557225" y="161721"/>
                </a:lnTo>
                <a:close/>
              </a:path>
              <a:path w="619759" h="337184">
                <a:moveTo>
                  <a:pt x="568845" y="252895"/>
                </a:moveTo>
                <a:lnTo>
                  <a:pt x="567258" y="239014"/>
                </a:lnTo>
                <a:lnTo>
                  <a:pt x="566229" y="230009"/>
                </a:lnTo>
                <a:lnTo>
                  <a:pt x="543280" y="233210"/>
                </a:lnTo>
                <a:lnTo>
                  <a:pt x="519696" y="235635"/>
                </a:lnTo>
                <a:lnTo>
                  <a:pt x="495833" y="237502"/>
                </a:lnTo>
                <a:lnTo>
                  <a:pt x="472046" y="239014"/>
                </a:lnTo>
                <a:lnTo>
                  <a:pt x="472046" y="177850"/>
                </a:lnTo>
                <a:lnTo>
                  <a:pt x="441274" y="177850"/>
                </a:lnTo>
                <a:lnTo>
                  <a:pt x="441274" y="240512"/>
                </a:lnTo>
                <a:lnTo>
                  <a:pt x="416001" y="241173"/>
                </a:lnTo>
                <a:lnTo>
                  <a:pt x="346722" y="241642"/>
                </a:lnTo>
                <a:lnTo>
                  <a:pt x="350850" y="267538"/>
                </a:lnTo>
                <a:lnTo>
                  <a:pt x="399630" y="267042"/>
                </a:lnTo>
                <a:lnTo>
                  <a:pt x="454075" y="265277"/>
                </a:lnTo>
                <a:lnTo>
                  <a:pt x="511416" y="260997"/>
                </a:lnTo>
                <a:lnTo>
                  <a:pt x="568845" y="252895"/>
                </a:lnTo>
                <a:close/>
              </a:path>
              <a:path w="619759" h="337184">
                <a:moveTo>
                  <a:pt x="619137" y="0"/>
                </a:moveTo>
                <a:lnTo>
                  <a:pt x="588365" y="0"/>
                </a:lnTo>
                <a:lnTo>
                  <a:pt x="588365" y="336956"/>
                </a:lnTo>
                <a:lnTo>
                  <a:pt x="619137" y="336956"/>
                </a:lnTo>
                <a:lnTo>
                  <a:pt x="619137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49719" y="9016009"/>
            <a:ext cx="625475" cy="337820"/>
          </a:xfrm>
          <a:custGeom>
            <a:avLst/>
            <a:gdLst/>
            <a:ahLst/>
            <a:cxnLst/>
            <a:rect l="l" t="t" r="r" b="b"/>
            <a:pathLst>
              <a:path w="625475" h="337820">
                <a:moveTo>
                  <a:pt x="206006" y="239014"/>
                </a:moveTo>
                <a:lnTo>
                  <a:pt x="171831" y="215620"/>
                </a:lnTo>
                <a:lnTo>
                  <a:pt x="144183" y="182448"/>
                </a:lnTo>
                <a:lnTo>
                  <a:pt x="133807" y="160591"/>
                </a:lnTo>
                <a:lnTo>
                  <a:pt x="125691" y="143510"/>
                </a:lnTo>
                <a:lnTo>
                  <a:pt x="118948" y="102806"/>
                </a:lnTo>
                <a:lnTo>
                  <a:pt x="118948" y="60032"/>
                </a:lnTo>
                <a:lnTo>
                  <a:pt x="193624" y="60032"/>
                </a:lnTo>
                <a:lnTo>
                  <a:pt x="193624" y="34518"/>
                </a:lnTo>
                <a:lnTo>
                  <a:pt x="11633" y="34518"/>
                </a:lnTo>
                <a:lnTo>
                  <a:pt x="11633" y="60032"/>
                </a:lnTo>
                <a:lnTo>
                  <a:pt x="88557" y="60032"/>
                </a:lnTo>
                <a:lnTo>
                  <a:pt x="88557" y="102806"/>
                </a:lnTo>
                <a:lnTo>
                  <a:pt x="81483" y="146126"/>
                </a:lnTo>
                <a:lnTo>
                  <a:pt x="62293" y="187617"/>
                </a:lnTo>
                <a:lnTo>
                  <a:pt x="34099" y="222910"/>
                </a:lnTo>
                <a:lnTo>
                  <a:pt x="0" y="247650"/>
                </a:lnTo>
                <a:lnTo>
                  <a:pt x="18021" y="272034"/>
                </a:lnTo>
                <a:lnTo>
                  <a:pt x="45262" y="253301"/>
                </a:lnTo>
                <a:lnTo>
                  <a:pt x="69418" y="227431"/>
                </a:lnTo>
                <a:lnTo>
                  <a:pt x="89357" y="195999"/>
                </a:lnTo>
                <a:lnTo>
                  <a:pt x="103949" y="160591"/>
                </a:lnTo>
                <a:lnTo>
                  <a:pt x="118351" y="193078"/>
                </a:lnTo>
                <a:lnTo>
                  <a:pt x="137858" y="222034"/>
                </a:lnTo>
                <a:lnTo>
                  <a:pt x="161505" y="246075"/>
                </a:lnTo>
                <a:lnTo>
                  <a:pt x="188366" y="263779"/>
                </a:lnTo>
                <a:lnTo>
                  <a:pt x="206006" y="239014"/>
                </a:lnTo>
                <a:close/>
              </a:path>
              <a:path w="625475" h="337820">
                <a:moveTo>
                  <a:pt x="320078" y="135826"/>
                </a:moveTo>
                <a:lnTo>
                  <a:pt x="264541" y="135826"/>
                </a:lnTo>
                <a:lnTo>
                  <a:pt x="264541" y="368"/>
                </a:lnTo>
                <a:lnTo>
                  <a:pt x="233768" y="368"/>
                </a:lnTo>
                <a:lnTo>
                  <a:pt x="233768" y="336575"/>
                </a:lnTo>
                <a:lnTo>
                  <a:pt x="264541" y="336575"/>
                </a:lnTo>
                <a:lnTo>
                  <a:pt x="264541" y="161721"/>
                </a:lnTo>
                <a:lnTo>
                  <a:pt x="320078" y="161721"/>
                </a:lnTo>
                <a:lnTo>
                  <a:pt x="320078" y="135826"/>
                </a:lnTo>
                <a:close/>
              </a:path>
              <a:path w="625475" h="337820">
                <a:moveTo>
                  <a:pt x="550087" y="103936"/>
                </a:moveTo>
                <a:lnTo>
                  <a:pt x="543407" y="71615"/>
                </a:lnTo>
                <a:lnTo>
                  <a:pt x="528053" y="51028"/>
                </a:lnTo>
                <a:lnTo>
                  <a:pt x="524764" y="46621"/>
                </a:lnTo>
                <a:lnTo>
                  <a:pt x="520077" y="43967"/>
                </a:lnTo>
                <a:lnTo>
                  <a:pt x="520077" y="103936"/>
                </a:lnTo>
                <a:lnTo>
                  <a:pt x="515594" y="125336"/>
                </a:lnTo>
                <a:lnTo>
                  <a:pt x="503135" y="142062"/>
                </a:lnTo>
                <a:lnTo>
                  <a:pt x="484136" y="152958"/>
                </a:lnTo>
                <a:lnTo>
                  <a:pt x="460032" y="156845"/>
                </a:lnTo>
                <a:lnTo>
                  <a:pt x="435927" y="152958"/>
                </a:lnTo>
                <a:lnTo>
                  <a:pt x="416928" y="142062"/>
                </a:lnTo>
                <a:lnTo>
                  <a:pt x="404469" y="125336"/>
                </a:lnTo>
                <a:lnTo>
                  <a:pt x="399999" y="103936"/>
                </a:lnTo>
                <a:lnTo>
                  <a:pt x="404469" y="82372"/>
                </a:lnTo>
                <a:lnTo>
                  <a:pt x="416928" y="65659"/>
                </a:lnTo>
                <a:lnTo>
                  <a:pt x="435927" y="54864"/>
                </a:lnTo>
                <a:lnTo>
                  <a:pt x="460032" y="51028"/>
                </a:lnTo>
                <a:lnTo>
                  <a:pt x="484136" y="54864"/>
                </a:lnTo>
                <a:lnTo>
                  <a:pt x="503135" y="65659"/>
                </a:lnTo>
                <a:lnTo>
                  <a:pt x="515594" y="82372"/>
                </a:lnTo>
                <a:lnTo>
                  <a:pt x="520077" y="103936"/>
                </a:lnTo>
                <a:lnTo>
                  <a:pt x="520077" y="43967"/>
                </a:lnTo>
                <a:lnTo>
                  <a:pt x="496265" y="30480"/>
                </a:lnTo>
                <a:lnTo>
                  <a:pt x="460032" y="24765"/>
                </a:lnTo>
                <a:lnTo>
                  <a:pt x="423964" y="30480"/>
                </a:lnTo>
                <a:lnTo>
                  <a:pt x="395452" y="46621"/>
                </a:lnTo>
                <a:lnTo>
                  <a:pt x="376720" y="71615"/>
                </a:lnTo>
                <a:lnTo>
                  <a:pt x="369976" y="103936"/>
                </a:lnTo>
                <a:lnTo>
                  <a:pt x="376720" y="136093"/>
                </a:lnTo>
                <a:lnTo>
                  <a:pt x="395452" y="161112"/>
                </a:lnTo>
                <a:lnTo>
                  <a:pt x="423964" y="177330"/>
                </a:lnTo>
                <a:lnTo>
                  <a:pt x="460032" y="183108"/>
                </a:lnTo>
                <a:lnTo>
                  <a:pt x="496265" y="177330"/>
                </a:lnTo>
                <a:lnTo>
                  <a:pt x="524764" y="161112"/>
                </a:lnTo>
                <a:lnTo>
                  <a:pt x="527939" y="156845"/>
                </a:lnTo>
                <a:lnTo>
                  <a:pt x="543407" y="136093"/>
                </a:lnTo>
                <a:lnTo>
                  <a:pt x="550087" y="103936"/>
                </a:lnTo>
                <a:close/>
              </a:path>
              <a:path w="625475" h="337820">
                <a:moveTo>
                  <a:pt x="574852" y="248767"/>
                </a:moveTo>
                <a:lnTo>
                  <a:pt x="572223" y="225882"/>
                </a:lnTo>
                <a:lnTo>
                  <a:pt x="515569" y="232448"/>
                </a:lnTo>
                <a:lnTo>
                  <a:pt x="458012" y="235927"/>
                </a:lnTo>
                <a:lnTo>
                  <a:pt x="402793" y="237286"/>
                </a:lnTo>
                <a:lnTo>
                  <a:pt x="353098" y="237515"/>
                </a:lnTo>
                <a:lnTo>
                  <a:pt x="356844" y="263410"/>
                </a:lnTo>
                <a:lnTo>
                  <a:pt x="405892" y="263131"/>
                </a:lnTo>
                <a:lnTo>
                  <a:pt x="460222" y="261442"/>
                </a:lnTo>
                <a:lnTo>
                  <a:pt x="517359" y="257073"/>
                </a:lnTo>
                <a:lnTo>
                  <a:pt x="574852" y="248767"/>
                </a:lnTo>
                <a:close/>
              </a:path>
              <a:path w="625475" h="337820">
                <a:moveTo>
                  <a:pt x="625132" y="0"/>
                </a:moveTo>
                <a:lnTo>
                  <a:pt x="594372" y="0"/>
                </a:lnTo>
                <a:lnTo>
                  <a:pt x="594372" y="337324"/>
                </a:lnTo>
                <a:lnTo>
                  <a:pt x="625132" y="337324"/>
                </a:lnTo>
                <a:lnTo>
                  <a:pt x="625132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47680" y="9016376"/>
            <a:ext cx="288290" cy="328930"/>
          </a:xfrm>
          <a:custGeom>
            <a:avLst/>
            <a:gdLst/>
            <a:ahLst/>
            <a:cxnLst/>
            <a:rect l="l" t="t" r="r" b="b"/>
            <a:pathLst>
              <a:path w="288290" h="328929">
                <a:moveTo>
                  <a:pt x="279544" y="254029"/>
                </a:moveTo>
                <a:lnTo>
                  <a:pt x="248776" y="254029"/>
                </a:lnTo>
                <a:lnTo>
                  <a:pt x="248776" y="207501"/>
                </a:lnTo>
                <a:lnTo>
                  <a:pt x="175606" y="207501"/>
                </a:lnTo>
                <a:lnTo>
                  <a:pt x="175606" y="183111"/>
                </a:lnTo>
                <a:lnTo>
                  <a:pt x="248776" y="183111"/>
                </a:lnTo>
                <a:lnTo>
                  <a:pt x="248776" y="0"/>
                </a:lnTo>
                <a:lnTo>
                  <a:pt x="279544" y="0"/>
                </a:lnTo>
                <a:lnTo>
                  <a:pt x="279544" y="254029"/>
                </a:lnTo>
                <a:close/>
              </a:path>
              <a:path w="288290" h="328929">
                <a:moveTo>
                  <a:pt x="4127" y="157970"/>
                </a:moveTo>
                <a:lnTo>
                  <a:pt x="0" y="132830"/>
                </a:lnTo>
                <a:lnTo>
                  <a:pt x="71011" y="131845"/>
                </a:lnTo>
                <a:lnTo>
                  <a:pt x="109754" y="130561"/>
                </a:lnTo>
                <a:lnTo>
                  <a:pt x="149340" y="128327"/>
                </a:lnTo>
                <a:lnTo>
                  <a:pt x="155860" y="80064"/>
                </a:lnTo>
                <a:lnTo>
                  <a:pt x="157595" y="45027"/>
                </a:lnTo>
                <a:lnTo>
                  <a:pt x="30768" y="45027"/>
                </a:lnTo>
                <a:lnTo>
                  <a:pt x="30768" y="20262"/>
                </a:lnTo>
                <a:lnTo>
                  <a:pt x="187613" y="20262"/>
                </a:lnTo>
                <a:lnTo>
                  <a:pt x="187502" y="49453"/>
                </a:lnTo>
                <a:lnTo>
                  <a:pt x="186722" y="70495"/>
                </a:lnTo>
                <a:lnTo>
                  <a:pt x="184606" y="95970"/>
                </a:lnTo>
                <a:lnTo>
                  <a:pt x="180484" y="125701"/>
                </a:lnTo>
                <a:lnTo>
                  <a:pt x="218802" y="125701"/>
                </a:lnTo>
                <a:lnTo>
                  <a:pt x="173730" y="150560"/>
                </a:lnTo>
                <a:lnTo>
                  <a:pt x="125701" y="154593"/>
                </a:lnTo>
                <a:lnTo>
                  <a:pt x="125701" y="156094"/>
                </a:lnTo>
                <a:lnTo>
                  <a:pt x="94932" y="156094"/>
                </a:lnTo>
                <a:lnTo>
                  <a:pt x="70771" y="157021"/>
                </a:lnTo>
                <a:lnTo>
                  <a:pt x="47419" y="157595"/>
                </a:lnTo>
                <a:lnTo>
                  <a:pt x="4127" y="157970"/>
                </a:lnTo>
                <a:close/>
              </a:path>
              <a:path w="288290" h="328929">
                <a:moveTo>
                  <a:pt x="218802" y="125701"/>
                </a:moveTo>
                <a:lnTo>
                  <a:pt x="180484" y="125701"/>
                </a:lnTo>
                <a:lnTo>
                  <a:pt x="199715" y="123919"/>
                </a:lnTo>
                <a:lnTo>
                  <a:pt x="209189" y="122851"/>
                </a:lnTo>
                <a:lnTo>
                  <a:pt x="218382" y="121573"/>
                </a:lnTo>
                <a:lnTo>
                  <a:pt x="218802" y="125701"/>
                </a:lnTo>
                <a:close/>
              </a:path>
              <a:path w="288290" h="328929">
                <a:moveTo>
                  <a:pt x="125701" y="232266"/>
                </a:moveTo>
                <a:lnTo>
                  <a:pt x="94932" y="232266"/>
                </a:lnTo>
                <a:lnTo>
                  <a:pt x="94932" y="156094"/>
                </a:lnTo>
                <a:lnTo>
                  <a:pt x="125701" y="156094"/>
                </a:lnTo>
                <a:lnTo>
                  <a:pt x="125701" y="232266"/>
                </a:lnTo>
                <a:close/>
              </a:path>
              <a:path w="288290" h="328929">
                <a:moveTo>
                  <a:pt x="287799" y="328699"/>
                </a:moveTo>
                <a:lnTo>
                  <a:pt x="49905" y="328699"/>
                </a:lnTo>
                <a:lnTo>
                  <a:pt x="49905" y="226262"/>
                </a:lnTo>
                <a:lnTo>
                  <a:pt x="80298" y="226262"/>
                </a:lnTo>
                <a:lnTo>
                  <a:pt x="80298" y="303559"/>
                </a:lnTo>
                <a:lnTo>
                  <a:pt x="287799" y="303559"/>
                </a:lnTo>
                <a:lnTo>
                  <a:pt x="287799" y="32869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96630" y="9016377"/>
            <a:ext cx="648970" cy="332740"/>
          </a:xfrm>
          <a:custGeom>
            <a:avLst/>
            <a:gdLst/>
            <a:ahLst/>
            <a:cxnLst/>
            <a:rect l="l" t="t" r="r" b="b"/>
            <a:pathLst>
              <a:path w="648970" h="332740">
                <a:moveTo>
                  <a:pt x="179743" y="146723"/>
                </a:moveTo>
                <a:lnTo>
                  <a:pt x="173837" y="121158"/>
                </a:lnTo>
                <a:lnTo>
                  <a:pt x="163118" y="108445"/>
                </a:lnTo>
                <a:lnTo>
                  <a:pt x="157276" y="101498"/>
                </a:lnTo>
                <a:lnTo>
                  <a:pt x="150469" y="98132"/>
                </a:lnTo>
                <a:lnTo>
                  <a:pt x="150469" y="146723"/>
                </a:lnTo>
                <a:lnTo>
                  <a:pt x="146710" y="162725"/>
                </a:lnTo>
                <a:lnTo>
                  <a:pt x="136169" y="174904"/>
                </a:lnTo>
                <a:lnTo>
                  <a:pt x="119926" y="182651"/>
                </a:lnTo>
                <a:lnTo>
                  <a:pt x="99060" y="185369"/>
                </a:lnTo>
                <a:lnTo>
                  <a:pt x="78117" y="182651"/>
                </a:lnTo>
                <a:lnTo>
                  <a:pt x="62014" y="174904"/>
                </a:lnTo>
                <a:lnTo>
                  <a:pt x="51676" y="162725"/>
                </a:lnTo>
                <a:lnTo>
                  <a:pt x="48031" y="146723"/>
                </a:lnTo>
                <a:lnTo>
                  <a:pt x="51676" y="130924"/>
                </a:lnTo>
                <a:lnTo>
                  <a:pt x="62014" y="118859"/>
                </a:lnTo>
                <a:lnTo>
                  <a:pt x="78117" y="111150"/>
                </a:lnTo>
                <a:lnTo>
                  <a:pt x="99060" y="108445"/>
                </a:lnTo>
                <a:lnTo>
                  <a:pt x="119926" y="111150"/>
                </a:lnTo>
                <a:lnTo>
                  <a:pt x="136169" y="118859"/>
                </a:lnTo>
                <a:lnTo>
                  <a:pt x="146710" y="130924"/>
                </a:lnTo>
                <a:lnTo>
                  <a:pt x="150469" y="146723"/>
                </a:lnTo>
                <a:lnTo>
                  <a:pt x="150469" y="98132"/>
                </a:lnTo>
                <a:lnTo>
                  <a:pt x="131775" y="88887"/>
                </a:lnTo>
                <a:lnTo>
                  <a:pt x="99060" y="84429"/>
                </a:lnTo>
                <a:lnTo>
                  <a:pt x="66421" y="88887"/>
                </a:lnTo>
                <a:lnTo>
                  <a:pt x="41046" y="101498"/>
                </a:lnTo>
                <a:lnTo>
                  <a:pt x="24612" y="121158"/>
                </a:lnTo>
                <a:lnTo>
                  <a:pt x="18770" y="146723"/>
                </a:lnTo>
                <a:lnTo>
                  <a:pt x="24612" y="172504"/>
                </a:lnTo>
                <a:lnTo>
                  <a:pt x="41046" y="192265"/>
                </a:lnTo>
                <a:lnTo>
                  <a:pt x="66421" y="204914"/>
                </a:lnTo>
                <a:lnTo>
                  <a:pt x="99060" y="209384"/>
                </a:lnTo>
                <a:lnTo>
                  <a:pt x="131775" y="204914"/>
                </a:lnTo>
                <a:lnTo>
                  <a:pt x="157276" y="192265"/>
                </a:lnTo>
                <a:lnTo>
                  <a:pt x="163055" y="185369"/>
                </a:lnTo>
                <a:lnTo>
                  <a:pt x="173837" y="172504"/>
                </a:lnTo>
                <a:lnTo>
                  <a:pt x="179743" y="146723"/>
                </a:lnTo>
                <a:close/>
              </a:path>
              <a:path w="648970" h="332740">
                <a:moveTo>
                  <a:pt x="198501" y="40906"/>
                </a:moveTo>
                <a:lnTo>
                  <a:pt x="114452" y="40906"/>
                </a:lnTo>
                <a:lnTo>
                  <a:pt x="114452" y="0"/>
                </a:lnTo>
                <a:lnTo>
                  <a:pt x="83680" y="0"/>
                </a:lnTo>
                <a:lnTo>
                  <a:pt x="83680" y="40906"/>
                </a:lnTo>
                <a:lnTo>
                  <a:pt x="0" y="40906"/>
                </a:lnTo>
                <a:lnTo>
                  <a:pt x="0" y="65671"/>
                </a:lnTo>
                <a:lnTo>
                  <a:pt x="198501" y="65671"/>
                </a:lnTo>
                <a:lnTo>
                  <a:pt x="198501" y="40906"/>
                </a:lnTo>
                <a:close/>
              </a:path>
              <a:path w="648970" h="332740">
                <a:moveTo>
                  <a:pt x="275043" y="303568"/>
                </a:moveTo>
                <a:lnTo>
                  <a:pt x="81432" y="303568"/>
                </a:lnTo>
                <a:lnTo>
                  <a:pt x="81432" y="232270"/>
                </a:lnTo>
                <a:lnTo>
                  <a:pt x="50660" y="232270"/>
                </a:lnTo>
                <a:lnTo>
                  <a:pt x="50660" y="328701"/>
                </a:lnTo>
                <a:lnTo>
                  <a:pt x="275043" y="328701"/>
                </a:lnTo>
                <a:lnTo>
                  <a:pt x="275043" y="303568"/>
                </a:lnTo>
                <a:close/>
              </a:path>
              <a:path w="648970" h="332740">
                <a:moveTo>
                  <a:pt x="309943" y="110693"/>
                </a:moveTo>
                <a:lnTo>
                  <a:pt x="260032" y="110693"/>
                </a:lnTo>
                <a:lnTo>
                  <a:pt x="260032" y="0"/>
                </a:lnTo>
                <a:lnTo>
                  <a:pt x="229273" y="0"/>
                </a:lnTo>
                <a:lnTo>
                  <a:pt x="229273" y="252158"/>
                </a:lnTo>
                <a:lnTo>
                  <a:pt x="260032" y="252158"/>
                </a:lnTo>
                <a:lnTo>
                  <a:pt x="260032" y="136588"/>
                </a:lnTo>
                <a:lnTo>
                  <a:pt x="309943" y="136588"/>
                </a:lnTo>
                <a:lnTo>
                  <a:pt x="309943" y="110693"/>
                </a:lnTo>
                <a:close/>
              </a:path>
              <a:path w="648970" h="332740">
                <a:moveTo>
                  <a:pt x="614248" y="63792"/>
                </a:moveTo>
                <a:lnTo>
                  <a:pt x="606183" y="38658"/>
                </a:lnTo>
                <a:lnTo>
                  <a:pt x="593305" y="28524"/>
                </a:lnTo>
                <a:lnTo>
                  <a:pt x="582879" y="20320"/>
                </a:lnTo>
                <a:lnTo>
                  <a:pt x="582739" y="20281"/>
                </a:lnTo>
                <a:lnTo>
                  <a:pt x="582739" y="63792"/>
                </a:lnTo>
                <a:lnTo>
                  <a:pt x="576948" y="78803"/>
                </a:lnTo>
                <a:lnTo>
                  <a:pt x="560082" y="89865"/>
                </a:lnTo>
                <a:lnTo>
                  <a:pt x="532866" y="96723"/>
                </a:lnTo>
                <a:lnTo>
                  <a:pt x="496062" y="99060"/>
                </a:lnTo>
                <a:lnTo>
                  <a:pt x="459244" y="96723"/>
                </a:lnTo>
                <a:lnTo>
                  <a:pt x="432028" y="89865"/>
                </a:lnTo>
                <a:lnTo>
                  <a:pt x="415163" y="78803"/>
                </a:lnTo>
                <a:lnTo>
                  <a:pt x="409384" y="63792"/>
                </a:lnTo>
                <a:lnTo>
                  <a:pt x="415163" y="48780"/>
                </a:lnTo>
                <a:lnTo>
                  <a:pt x="432028" y="37719"/>
                </a:lnTo>
                <a:lnTo>
                  <a:pt x="459244" y="30861"/>
                </a:lnTo>
                <a:lnTo>
                  <a:pt x="496062" y="28524"/>
                </a:lnTo>
                <a:lnTo>
                  <a:pt x="532866" y="30861"/>
                </a:lnTo>
                <a:lnTo>
                  <a:pt x="560082" y="37719"/>
                </a:lnTo>
                <a:lnTo>
                  <a:pt x="576948" y="48780"/>
                </a:lnTo>
                <a:lnTo>
                  <a:pt x="582739" y="63792"/>
                </a:lnTo>
                <a:lnTo>
                  <a:pt x="582739" y="20281"/>
                </a:lnTo>
                <a:lnTo>
                  <a:pt x="545706" y="9080"/>
                </a:lnTo>
                <a:lnTo>
                  <a:pt x="496062" y="5257"/>
                </a:lnTo>
                <a:lnTo>
                  <a:pt x="446405" y="9080"/>
                </a:lnTo>
                <a:lnTo>
                  <a:pt x="409232" y="20320"/>
                </a:lnTo>
                <a:lnTo>
                  <a:pt x="385927" y="38658"/>
                </a:lnTo>
                <a:lnTo>
                  <a:pt x="377863" y="63792"/>
                </a:lnTo>
                <a:lnTo>
                  <a:pt x="385927" y="88874"/>
                </a:lnTo>
                <a:lnTo>
                  <a:pt x="409232" y="107086"/>
                </a:lnTo>
                <a:lnTo>
                  <a:pt x="446405" y="118198"/>
                </a:lnTo>
                <a:lnTo>
                  <a:pt x="496062" y="121958"/>
                </a:lnTo>
                <a:lnTo>
                  <a:pt x="545706" y="118198"/>
                </a:lnTo>
                <a:lnTo>
                  <a:pt x="582879" y="107086"/>
                </a:lnTo>
                <a:lnTo>
                  <a:pt x="593140" y="99060"/>
                </a:lnTo>
                <a:lnTo>
                  <a:pt x="606183" y="88874"/>
                </a:lnTo>
                <a:lnTo>
                  <a:pt x="614248" y="63792"/>
                </a:lnTo>
                <a:close/>
              </a:path>
              <a:path w="648970" h="332740">
                <a:moveTo>
                  <a:pt x="619506" y="308444"/>
                </a:moveTo>
                <a:lnTo>
                  <a:pt x="411632" y="308444"/>
                </a:lnTo>
                <a:lnTo>
                  <a:pt x="411632" y="274294"/>
                </a:lnTo>
                <a:lnTo>
                  <a:pt x="609371" y="274294"/>
                </a:lnTo>
                <a:lnTo>
                  <a:pt x="609371" y="198501"/>
                </a:lnTo>
                <a:lnTo>
                  <a:pt x="380492" y="198501"/>
                </a:lnTo>
                <a:lnTo>
                  <a:pt x="380492" y="221767"/>
                </a:lnTo>
                <a:lnTo>
                  <a:pt x="578980" y="221767"/>
                </a:lnTo>
                <a:lnTo>
                  <a:pt x="578980" y="251777"/>
                </a:lnTo>
                <a:lnTo>
                  <a:pt x="381609" y="251777"/>
                </a:lnTo>
                <a:lnTo>
                  <a:pt x="381609" y="332460"/>
                </a:lnTo>
                <a:lnTo>
                  <a:pt x="619506" y="332460"/>
                </a:lnTo>
                <a:lnTo>
                  <a:pt x="619506" y="308444"/>
                </a:lnTo>
                <a:close/>
              </a:path>
              <a:path w="648970" h="332740">
                <a:moveTo>
                  <a:pt x="648398" y="144843"/>
                </a:moveTo>
                <a:lnTo>
                  <a:pt x="343712" y="144843"/>
                </a:lnTo>
                <a:lnTo>
                  <a:pt x="343712" y="169608"/>
                </a:lnTo>
                <a:lnTo>
                  <a:pt x="648398" y="169608"/>
                </a:lnTo>
                <a:lnTo>
                  <a:pt x="648398" y="144843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89860" y="9016376"/>
            <a:ext cx="277495" cy="337185"/>
          </a:xfrm>
          <a:custGeom>
            <a:avLst/>
            <a:gdLst/>
            <a:ahLst/>
            <a:cxnLst/>
            <a:rect l="l" t="t" r="r" b="b"/>
            <a:pathLst>
              <a:path w="277495" h="337184">
                <a:moveTo>
                  <a:pt x="111067" y="153843"/>
                </a:moveTo>
                <a:lnTo>
                  <a:pt x="76429" y="148807"/>
                </a:lnTo>
                <a:lnTo>
                  <a:pt x="49248" y="134659"/>
                </a:lnTo>
                <a:lnTo>
                  <a:pt x="31495" y="112843"/>
                </a:lnTo>
                <a:lnTo>
                  <a:pt x="25140" y="84801"/>
                </a:lnTo>
                <a:lnTo>
                  <a:pt x="31495" y="56542"/>
                </a:lnTo>
                <a:lnTo>
                  <a:pt x="49248" y="34614"/>
                </a:lnTo>
                <a:lnTo>
                  <a:pt x="76429" y="20426"/>
                </a:lnTo>
                <a:lnTo>
                  <a:pt x="111067" y="15384"/>
                </a:lnTo>
                <a:lnTo>
                  <a:pt x="145488" y="20426"/>
                </a:lnTo>
                <a:lnTo>
                  <a:pt x="172557" y="34614"/>
                </a:lnTo>
                <a:lnTo>
                  <a:pt x="177634" y="40899"/>
                </a:lnTo>
                <a:lnTo>
                  <a:pt x="111067" y="40899"/>
                </a:lnTo>
                <a:lnTo>
                  <a:pt x="88342" y="44065"/>
                </a:lnTo>
                <a:lnTo>
                  <a:pt x="70542" y="53000"/>
                </a:lnTo>
                <a:lnTo>
                  <a:pt x="58934" y="66860"/>
                </a:lnTo>
                <a:lnTo>
                  <a:pt x="54783" y="84801"/>
                </a:lnTo>
                <a:lnTo>
                  <a:pt x="58934" y="102742"/>
                </a:lnTo>
                <a:lnTo>
                  <a:pt x="70542" y="116602"/>
                </a:lnTo>
                <a:lnTo>
                  <a:pt x="88342" y="125537"/>
                </a:lnTo>
                <a:lnTo>
                  <a:pt x="111067" y="128703"/>
                </a:lnTo>
                <a:lnTo>
                  <a:pt x="177394" y="128703"/>
                </a:lnTo>
                <a:lnTo>
                  <a:pt x="172557" y="134659"/>
                </a:lnTo>
                <a:lnTo>
                  <a:pt x="145488" y="148807"/>
                </a:lnTo>
                <a:lnTo>
                  <a:pt x="111067" y="153843"/>
                </a:lnTo>
                <a:close/>
              </a:path>
              <a:path w="277495" h="337184">
                <a:moveTo>
                  <a:pt x="177394" y="128703"/>
                </a:moveTo>
                <a:lnTo>
                  <a:pt x="111067" y="128703"/>
                </a:lnTo>
                <a:lnTo>
                  <a:pt x="133575" y="125537"/>
                </a:lnTo>
                <a:lnTo>
                  <a:pt x="151263" y="116602"/>
                </a:lnTo>
                <a:lnTo>
                  <a:pt x="162831" y="102742"/>
                </a:lnTo>
                <a:lnTo>
                  <a:pt x="166976" y="84801"/>
                </a:lnTo>
                <a:lnTo>
                  <a:pt x="162831" y="66860"/>
                </a:lnTo>
                <a:lnTo>
                  <a:pt x="151263" y="53000"/>
                </a:lnTo>
                <a:lnTo>
                  <a:pt x="133575" y="44065"/>
                </a:lnTo>
                <a:lnTo>
                  <a:pt x="111067" y="40899"/>
                </a:lnTo>
                <a:lnTo>
                  <a:pt x="177634" y="40899"/>
                </a:lnTo>
                <a:lnTo>
                  <a:pt x="190269" y="56542"/>
                </a:lnTo>
                <a:lnTo>
                  <a:pt x="196619" y="84801"/>
                </a:lnTo>
                <a:lnTo>
                  <a:pt x="190269" y="112843"/>
                </a:lnTo>
                <a:lnTo>
                  <a:pt x="177394" y="128703"/>
                </a:lnTo>
                <a:close/>
              </a:path>
              <a:path w="277495" h="337184">
                <a:moveTo>
                  <a:pt x="4127" y="208251"/>
                </a:moveTo>
                <a:lnTo>
                  <a:pt x="0" y="182360"/>
                </a:lnTo>
                <a:lnTo>
                  <a:pt x="50690" y="182067"/>
                </a:lnTo>
                <a:lnTo>
                  <a:pt x="106658" y="180578"/>
                </a:lnTo>
                <a:lnTo>
                  <a:pt x="164736" y="176978"/>
                </a:lnTo>
                <a:lnTo>
                  <a:pt x="221759" y="170353"/>
                </a:lnTo>
                <a:lnTo>
                  <a:pt x="224386" y="193242"/>
                </a:lnTo>
                <a:lnTo>
                  <a:pt x="200348" y="197111"/>
                </a:lnTo>
                <a:lnTo>
                  <a:pt x="176169" y="200277"/>
                </a:lnTo>
                <a:lnTo>
                  <a:pt x="151990" y="202740"/>
                </a:lnTo>
                <a:lnTo>
                  <a:pt x="127952" y="204499"/>
                </a:lnTo>
                <a:lnTo>
                  <a:pt x="127952" y="206375"/>
                </a:lnTo>
                <a:lnTo>
                  <a:pt x="97184" y="206375"/>
                </a:lnTo>
                <a:lnTo>
                  <a:pt x="72460" y="207301"/>
                </a:lnTo>
                <a:lnTo>
                  <a:pt x="48545" y="207876"/>
                </a:lnTo>
                <a:lnTo>
                  <a:pt x="4127" y="208251"/>
                </a:lnTo>
                <a:close/>
              </a:path>
              <a:path w="277495" h="337184">
                <a:moveTo>
                  <a:pt x="127952" y="325697"/>
                </a:moveTo>
                <a:lnTo>
                  <a:pt x="97184" y="325697"/>
                </a:lnTo>
                <a:lnTo>
                  <a:pt x="97184" y="206375"/>
                </a:lnTo>
                <a:lnTo>
                  <a:pt x="127952" y="206375"/>
                </a:lnTo>
                <a:lnTo>
                  <a:pt x="127952" y="325697"/>
                </a:lnTo>
                <a:close/>
              </a:path>
              <a:path w="277495" h="337184">
                <a:moveTo>
                  <a:pt x="276918" y="336579"/>
                </a:moveTo>
                <a:lnTo>
                  <a:pt x="246149" y="336579"/>
                </a:lnTo>
                <a:lnTo>
                  <a:pt x="246149" y="0"/>
                </a:lnTo>
                <a:lnTo>
                  <a:pt x="276918" y="0"/>
                </a:lnTo>
                <a:lnTo>
                  <a:pt x="276918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443701" y="9016376"/>
            <a:ext cx="268605" cy="332105"/>
          </a:xfrm>
          <a:custGeom>
            <a:avLst/>
            <a:gdLst/>
            <a:ahLst/>
            <a:cxnLst/>
            <a:rect l="l" t="t" r="r" b="b"/>
            <a:pathLst>
              <a:path w="268604" h="332104">
                <a:moveTo>
                  <a:pt x="268287" y="192491"/>
                </a:moveTo>
                <a:lnTo>
                  <a:pt x="237519" y="192491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192491"/>
                </a:lnTo>
                <a:close/>
              </a:path>
              <a:path w="268604" h="332104">
                <a:moveTo>
                  <a:pt x="268287" y="331701"/>
                </a:moveTo>
                <a:lnTo>
                  <a:pt x="50655" y="331701"/>
                </a:lnTo>
                <a:lnTo>
                  <a:pt x="50655" y="210502"/>
                </a:lnTo>
                <a:lnTo>
                  <a:pt x="268287" y="210502"/>
                </a:lnTo>
                <a:lnTo>
                  <a:pt x="268287" y="234892"/>
                </a:lnTo>
                <a:lnTo>
                  <a:pt x="80673" y="234892"/>
                </a:lnTo>
                <a:lnTo>
                  <a:pt x="80673" y="306936"/>
                </a:lnTo>
                <a:lnTo>
                  <a:pt x="268287" y="306936"/>
                </a:lnTo>
                <a:lnTo>
                  <a:pt x="268287" y="331701"/>
                </a:lnTo>
                <a:close/>
              </a:path>
              <a:path w="268604" h="332104">
                <a:moveTo>
                  <a:pt x="268287" y="306936"/>
                </a:moveTo>
                <a:lnTo>
                  <a:pt x="238269" y="306936"/>
                </a:lnTo>
                <a:lnTo>
                  <a:pt x="238269" y="234892"/>
                </a:lnTo>
                <a:lnTo>
                  <a:pt x="268287" y="234892"/>
                </a:lnTo>
                <a:lnTo>
                  <a:pt x="268287" y="306936"/>
                </a:lnTo>
                <a:close/>
              </a:path>
              <a:path w="268604" h="332104">
                <a:moveTo>
                  <a:pt x="87428" y="174480"/>
                </a:moveTo>
                <a:lnTo>
                  <a:pt x="52397" y="168770"/>
                </a:lnTo>
                <a:lnTo>
                  <a:pt x="24718" y="152717"/>
                </a:lnTo>
                <a:lnTo>
                  <a:pt x="6537" y="127940"/>
                </a:lnTo>
                <a:lnTo>
                  <a:pt x="0" y="96058"/>
                </a:lnTo>
                <a:lnTo>
                  <a:pt x="6537" y="64175"/>
                </a:lnTo>
                <a:lnTo>
                  <a:pt x="24718" y="39398"/>
                </a:lnTo>
                <a:lnTo>
                  <a:pt x="52397" y="23346"/>
                </a:lnTo>
                <a:lnTo>
                  <a:pt x="87428" y="17635"/>
                </a:lnTo>
                <a:lnTo>
                  <a:pt x="122734" y="23346"/>
                </a:lnTo>
                <a:lnTo>
                  <a:pt x="150653" y="39398"/>
                </a:lnTo>
                <a:lnTo>
                  <a:pt x="153433" y="43151"/>
                </a:lnTo>
                <a:lnTo>
                  <a:pt x="87428" y="43151"/>
                </a:lnTo>
                <a:lnTo>
                  <a:pt x="64369" y="47091"/>
                </a:lnTo>
                <a:lnTo>
                  <a:pt x="46199" y="58066"/>
                </a:lnTo>
                <a:lnTo>
                  <a:pt x="34292" y="74811"/>
                </a:lnTo>
                <a:lnTo>
                  <a:pt x="30018" y="96058"/>
                </a:lnTo>
                <a:lnTo>
                  <a:pt x="34292" y="117463"/>
                </a:lnTo>
                <a:lnTo>
                  <a:pt x="46199" y="134190"/>
                </a:lnTo>
                <a:lnTo>
                  <a:pt x="64369" y="145078"/>
                </a:lnTo>
                <a:lnTo>
                  <a:pt x="87428" y="148965"/>
                </a:lnTo>
                <a:lnTo>
                  <a:pt x="153433" y="148965"/>
                </a:lnTo>
                <a:lnTo>
                  <a:pt x="150653" y="152717"/>
                </a:lnTo>
                <a:lnTo>
                  <a:pt x="122734" y="168770"/>
                </a:lnTo>
                <a:lnTo>
                  <a:pt x="87428" y="174480"/>
                </a:lnTo>
                <a:close/>
              </a:path>
              <a:path w="268604" h="332104">
                <a:moveTo>
                  <a:pt x="153433" y="148965"/>
                </a:moveTo>
                <a:lnTo>
                  <a:pt x="87428" y="148965"/>
                </a:lnTo>
                <a:lnTo>
                  <a:pt x="110762" y="145078"/>
                </a:lnTo>
                <a:lnTo>
                  <a:pt x="129172" y="134190"/>
                </a:lnTo>
                <a:lnTo>
                  <a:pt x="141249" y="117463"/>
                </a:lnTo>
                <a:lnTo>
                  <a:pt x="145588" y="96058"/>
                </a:lnTo>
                <a:lnTo>
                  <a:pt x="141249" y="74811"/>
                </a:lnTo>
                <a:lnTo>
                  <a:pt x="129172" y="58066"/>
                </a:lnTo>
                <a:lnTo>
                  <a:pt x="110762" y="47091"/>
                </a:lnTo>
                <a:lnTo>
                  <a:pt x="87428" y="43151"/>
                </a:lnTo>
                <a:lnTo>
                  <a:pt x="153433" y="43151"/>
                </a:lnTo>
                <a:lnTo>
                  <a:pt x="169004" y="64175"/>
                </a:lnTo>
                <a:lnTo>
                  <a:pt x="175606" y="96058"/>
                </a:lnTo>
                <a:lnTo>
                  <a:pt x="169004" y="127940"/>
                </a:lnTo>
                <a:lnTo>
                  <a:pt x="153433" y="148965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782156" y="9012623"/>
            <a:ext cx="310515" cy="336550"/>
          </a:xfrm>
          <a:custGeom>
            <a:avLst/>
            <a:gdLst/>
            <a:ahLst/>
            <a:cxnLst/>
            <a:rect l="l" t="t" r="r" b="b"/>
            <a:pathLst>
              <a:path w="310515" h="336550">
                <a:moveTo>
                  <a:pt x="114444" y="34145"/>
                </a:moveTo>
                <a:lnTo>
                  <a:pt x="83675" y="34145"/>
                </a:lnTo>
                <a:lnTo>
                  <a:pt x="83675" y="0"/>
                </a:lnTo>
                <a:lnTo>
                  <a:pt x="114444" y="0"/>
                </a:lnTo>
                <a:lnTo>
                  <a:pt x="114444" y="34145"/>
                </a:lnTo>
                <a:close/>
              </a:path>
              <a:path w="310515" h="336550">
                <a:moveTo>
                  <a:pt x="198495" y="57785"/>
                </a:moveTo>
                <a:lnTo>
                  <a:pt x="0" y="57785"/>
                </a:lnTo>
                <a:lnTo>
                  <a:pt x="0" y="34145"/>
                </a:lnTo>
                <a:lnTo>
                  <a:pt x="198495" y="34145"/>
                </a:lnTo>
                <a:lnTo>
                  <a:pt x="198495" y="57785"/>
                </a:lnTo>
                <a:close/>
              </a:path>
              <a:path w="310515" h="336550">
                <a:moveTo>
                  <a:pt x="99060" y="183111"/>
                </a:moveTo>
                <a:lnTo>
                  <a:pt x="66092" y="179294"/>
                </a:lnTo>
                <a:lnTo>
                  <a:pt x="40759" y="168336"/>
                </a:lnTo>
                <a:lnTo>
                  <a:pt x="24501" y="150976"/>
                </a:lnTo>
                <a:lnTo>
                  <a:pt x="18761" y="127952"/>
                </a:lnTo>
                <a:lnTo>
                  <a:pt x="24501" y="104928"/>
                </a:lnTo>
                <a:lnTo>
                  <a:pt x="40759" y="87568"/>
                </a:lnTo>
                <a:lnTo>
                  <a:pt x="66092" y="76610"/>
                </a:lnTo>
                <a:lnTo>
                  <a:pt x="99060" y="72794"/>
                </a:lnTo>
                <a:lnTo>
                  <a:pt x="132244" y="76610"/>
                </a:lnTo>
                <a:lnTo>
                  <a:pt x="157689" y="87568"/>
                </a:lnTo>
                <a:lnTo>
                  <a:pt x="165307" y="95683"/>
                </a:lnTo>
                <a:lnTo>
                  <a:pt x="99060" y="95683"/>
                </a:lnTo>
                <a:lnTo>
                  <a:pt x="77947" y="97875"/>
                </a:lnTo>
                <a:lnTo>
                  <a:pt x="61865" y="104219"/>
                </a:lnTo>
                <a:lnTo>
                  <a:pt x="51623" y="114362"/>
                </a:lnTo>
                <a:lnTo>
                  <a:pt x="48029" y="127952"/>
                </a:lnTo>
                <a:lnTo>
                  <a:pt x="51623" y="141542"/>
                </a:lnTo>
                <a:lnTo>
                  <a:pt x="61865" y="151685"/>
                </a:lnTo>
                <a:lnTo>
                  <a:pt x="77947" y="158029"/>
                </a:lnTo>
                <a:lnTo>
                  <a:pt x="99060" y="160222"/>
                </a:lnTo>
                <a:lnTo>
                  <a:pt x="165307" y="160222"/>
                </a:lnTo>
                <a:lnTo>
                  <a:pt x="157689" y="168336"/>
                </a:lnTo>
                <a:lnTo>
                  <a:pt x="132244" y="179294"/>
                </a:lnTo>
                <a:lnTo>
                  <a:pt x="99060" y="183111"/>
                </a:lnTo>
                <a:close/>
              </a:path>
              <a:path w="310515" h="336550">
                <a:moveTo>
                  <a:pt x="165307" y="160222"/>
                </a:moveTo>
                <a:lnTo>
                  <a:pt x="99060" y="160222"/>
                </a:lnTo>
                <a:lnTo>
                  <a:pt x="120231" y="158029"/>
                </a:lnTo>
                <a:lnTo>
                  <a:pt x="136442" y="151685"/>
                </a:lnTo>
                <a:lnTo>
                  <a:pt x="146813" y="141542"/>
                </a:lnTo>
                <a:lnTo>
                  <a:pt x="150466" y="127952"/>
                </a:lnTo>
                <a:lnTo>
                  <a:pt x="146813" y="114362"/>
                </a:lnTo>
                <a:lnTo>
                  <a:pt x="136442" y="104219"/>
                </a:lnTo>
                <a:lnTo>
                  <a:pt x="120231" y="97875"/>
                </a:lnTo>
                <a:lnTo>
                  <a:pt x="99060" y="95683"/>
                </a:lnTo>
                <a:lnTo>
                  <a:pt x="165307" y="95683"/>
                </a:lnTo>
                <a:lnTo>
                  <a:pt x="173988" y="104928"/>
                </a:lnTo>
                <a:lnTo>
                  <a:pt x="179734" y="127952"/>
                </a:lnTo>
                <a:lnTo>
                  <a:pt x="173988" y="150976"/>
                </a:lnTo>
                <a:lnTo>
                  <a:pt x="165307" y="160222"/>
                </a:lnTo>
                <a:close/>
              </a:path>
              <a:path w="310515" h="336550">
                <a:moveTo>
                  <a:pt x="272415" y="336204"/>
                </a:moveTo>
                <a:lnTo>
                  <a:pt x="47278" y="336204"/>
                </a:lnTo>
                <a:lnTo>
                  <a:pt x="47278" y="257781"/>
                </a:lnTo>
                <a:lnTo>
                  <a:pt x="229639" y="257781"/>
                </a:lnTo>
                <a:lnTo>
                  <a:pt x="229639" y="228513"/>
                </a:lnTo>
                <a:lnTo>
                  <a:pt x="46153" y="228513"/>
                </a:lnTo>
                <a:lnTo>
                  <a:pt x="46153" y="205624"/>
                </a:lnTo>
                <a:lnTo>
                  <a:pt x="260032" y="205624"/>
                </a:lnTo>
                <a:lnTo>
                  <a:pt x="260032" y="280295"/>
                </a:lnTo>
                <a:lnTo>
                  <a:pt x="77296" y="280295"/>
                </a:lnTo>
                <a:lnTo>
                  <a:pt x="77296" y="312564"/>
                </a:lnTo>
                <a:lnTo>
                  <a:pt x="272415" y="312564"/>
                </a:lnTo>
                <a:lnTo>
                  <a:pt x="272415" y="336204"/>
                </a:lnTo>
                <a:close/>
              </a:path>
              <a:path w="310515" h="336550">
                <a:moveTo>
                  <a:pt x="260032" y="188364"/>
                </a:moveTo>
                <a:lnTo>
                  <a:pt x="229264" y="188364"/>
                </a:lnTo>
                <a:lnTo>
                  <a:pt x="229264" y="2251"/>
                </a:lnTo>
                <a:lnTo>
                  <a:pt x="260032" y="2251"/>
                </a:lnTo>
                <a:lnTo>
                  <a:pt x="260032" y="83300"/>
                </a:lnTo>
                <a:lnTo>
                  <a:pt x="309938" y="83300"/>
                </a:lnTo>
                <a:lnTo>
                  <a:pt x="309938" y="108816"/>
                </a:lnTo>
                <a:lnTo>
                  <a:pt x="260032" y="108816"/>
                </a:lnTo>
                <a:lnTo>
                  <a:pt x="260032" y="18836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231281" y="9028007"/>
            <a:ext cx="304800" cy="325120"/>
          </a:xfrm>
          <a:custGeom>
            <a:avLst/>
            <a:gdLst/>
            <a:ahLst/>
            <a:cxnLst/>
            <a:rect l="l" t="t" r="r" b="b"/>
            <a:pathLst>
              <a:path w="304800" h="325120">
                <a:moveTo>
                  <a:pt x="27766" y="141085"/>
                </a:moveTo>
                <a:lnTo>
                  <a:pt x="15384" y="116320"/>
                </a:lnTo>
                <a:lnTo>
                  <a:pt x="60007" y="104031"/>
                </a:lnTo>
                <a:lnTo>
                  <a:pt x="98544" y="82174"/>
                </a:lnTo>
                <a:lnTo>
                  <a:pt x="125613" y="53000"/>
                </a:lnTo>
                <a:lnTo>
                  <a:pt x="135832" y="18761"/>
                </a:lnTo>
                <a:lnTo>
                  <a:pt x="135832" y="0"/>
                </a:lnTo>
                <a:lnTo>
                  <a:pt x="168102" y="0"/>
                </a:lnTo>
                <a:lnTo>
                  <a:pt x="168102" y="18761"/>
                </a:lnTo>
                <a:lnTo>
                  <a:pt x="178438" y="52526"/>
                </a:lnTo>
                <a:lnTo>
                  <a:pt x="187565" y="62287"/>
                </a:lnTo>
                <a:lnTo>
                  <a:pt x="151967" y="62287"/>
                </a:lnTo>
                <a:lnTo>
                  <a:pt x="131083" y="90588"/>
                </a:lnTo>
                <a:lnTo>
                  <a:pt x="101686" y="113647"/>
                </a:lnTo>
                <a:lnTo>
                  <a:pt x="66380" y="130725"/>
                </a:lnTo>
                <a:lnTo>
                  <a:pt x="27766" y="141085"/>
                </a:lnTo>
                <a:close/>
              </a:path>
              <a:path w="304800" h="325120">
                <a:moveTo>
                  <a:pt x="276542" y="141085"/>
                </a:moveTo>
                <a:lnTo>
                  <a:pt x="238134" y="130673"/>
                </a:lnTo>
                <a:lnTo>
                  <a:pt x="202857" y="113506"/>
                </a:lnTo>
                <a:lnTo>
                  <a:pt x="173279" y="90429"/>
                </a:lnTo>
                <a:lnTo>
                  <a:pt x="151967" y="62287"/>
                </a:lnTo>
                <a:lnTo>
                  <a:pt x="187565" y="62287"/>
                </a:lnTo>
                <a:lnTo>
                  <a:pt x="205765" y="81752"/>
                </a:lnTo>
                <a:lnTo>
                  <a:pt x="244560" y="103873"/>
                </a:lnTo>
                <a:lnTo>
                  <a:pt x="289300" y="116320"/>
                </a:lnTo>
                <a:lnTo>
                  <a:pt x="276542" y="141085"/>
                </a:lnTo>
                <a:close/>
              </a:path>
              <a:path w="304800" h="325120">
                <a:moveTo>
                  <a:pt x="304309" y="202998"/>
                </a:moveTo>
                <a:lnTo>
                  <a:pt x="0" y="202998"/>
                </a:lnTo>
                <a:lnTo>
                  <a:pt x="0" y="177482"/>
                </a:lnTo>
                <a:lnTo>
                  <a:pt x="303934" y="177482"/>
                </a:lnTo>
                <a:lnTo>
                  <a:pt x="304309" y="202998"/>
                </a:lnTo>
                <a:close/>
              </a:path>
              <a:path w="304800" h="325120">
                <a:moveTo>
                  <a:pt x="166601" y="324947"/>
                </a:moveTo>
                <a:lnTo>
                  <a:pt x="135832" y="324947"/>
                </a:lnTo>
                <a:lnTo>
                  <a:pt x="135832" y="202998"/>
                </a:lnTo>
                <a:lnTo>
                  <a:pt x="166601" y="202998"/>
                </a:lnTo>
                <a:lnTo>
                  <a:pt x="166601" y="32494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688980" y="9016377"/>
            <a:ext cx="643255" cy="335280"/>
          </a:xfrm>
          <a:custGeom>
            <a:avLst/>
            <a:gdLst/>
            <a:ahLst/>
            <a:cxnLst/>
            <a:rect l="l" t="t" r="r" b="b"/>
            <a:pathLst>
              <a:path w="643254" h="335279">
                <a:moveTo>
                  <a:pt x="175602" y="97942"/>
                </a:moveTo>
                <a:lnTo>
                  <a:pt x="168998" y="66052"/>
                </a:lnTo>
                <a:lnTo>
                  <a:pt x="153428" y="45034"/>
                </a:lnTo>
                <a:lnTo>
                  <a:pt x="150647" y="41275"/>
                </a:lnTo>
                <a:lnTo>
                  <a:pt x="145592" y="38379"/>
                </a:lnTo>
                <a:lnTo>
                  <a:pt x="145592" y="97942"/>
                </a:lnTo>
                <a:lnTo>
                  <a:pt x="141198" y="119341"/>
                </a:lnTo>
                <a:lnTo>
                  <a:pt x="129032" y="136067"/>
                </a:lnTo>
                <a:lnTo>
                  <a:pt x="110604" y="146964"/>
                </a:lnTo>
                <a:lnTo>
                  <a:pt x="87426" y="150850"/>
                </a:lnTo>
                <a:lnTo>
                  <a:pt x="64363" y="146964"/>
                </a:lnTo>
                <a:lnTo>
                  <a:pt x="46202" y="136067"/>
                </a:lnTo>
                <a:lnTo>
                  <a:pt x="34290" y="119341"/>
                </a:lnTo>
                <a:lnTo>
                  <a:pt x="30022" y="97942"/>
                </a:lnTo>
                <a:lnTo>
                  <a:pt x="34290" y="76695"/>
                </a:lnTo>
                <a:lnTo>
                  <a:pt x="46202" y="59944"/>
                </a:lnTo>
                <a:lnTo>
                  <a:pt x="64363" y="48971"/>
                </a:lnTo>
                <a:lnTo>
                  <a:pt x="87426" y="45034"/>
                </a:lnTo>
                <a:lnTo>
                  <a:pt x="110604" y="48971"/>
                </a:lnTo>
                <a:lnTo>
                  <a:pt x="129032" y="59944"/>
                </a:lnTo>
                <a:lnTo>
                  <a:pt x="141198" y="76695"/>
                </a:lnTo>
                <a:lnTo>
                  <a:pt x="145592" y="97942"/>
                </a:lnTo>
                <a:lnTo>
                  <a:pt x="145592" y="38379"/>
                </a:lnTo>
                <a:lnTo>
                  <a:pt x="122732" y="25222"/>
                </a:lnTo>
                <a:lnTo>
                  <a:pt x="87426" y="19519"/>
                </a:lnTo>
                <a:lnTo>
                  <a:pt x="52400" y="25222"/>
                </a:lnTo>
                <a:lnTo>
                  <a:pt x="24714" y="41275"/>
                </a:lnTo>
                <a:lnTo>
                  <a:pt x="6540" y="66052"/>
                </a:lnTo>
                <a:lnTo>
                  <a:pt x="0" y="97942"/>
                </a:lnTo>
                <a:lnTo>
                  <a:pt x="6540" y="129819"/>
                </a:lnTo>
                <a:lnTo>
                  <a:pt x="24714" y="154597"/>
                </a:lnTo>
                <a:lnTo>
                  <a:pt x="52400" y="170649"/>
                </a:lnTo>
                <a:lnTo>
                  <a:pt x="87426" y="176364"/>
                </a:lnTo>
                <a:lnTo>
                  <a:pt x="122732" y="170649"/>
                </a:lnTo>
                <a:lnTo>
                  <a:pt x="150647" y="154597"/>
                </a:lnTo>
                <a:lnTo>
                  <a:pt x="153428" y="150850"/>
                </a:lnTo>
                <a:lnTo>
                  <a:pt x="168998" y="129819"/>
                </a:lnTo>
                <a:lnTo>
                  <a:pt x="175602" y="97942"/>
                </a:lnTo>
                <a:close/>
              </a:path>
              <a:path w="643254" h="335279">
                <a:moveTo>
                  <a:pt x="268287" y="0"/>
                </a:moveTo>
                <a:lnTo>
                  <a:pt x="237515" y="0"/>
                </a:lnTo>
                <a:lnTo>
                  <a:pt x="237515" y="192125"/>
                </a:lnTo>
                <a:lnTo>
                  <a:pt x="268287" y="192125"/>
                </a:lnTo>
                <a:lnTo>
                  <a:pt x="268287" y="0"/>
                </a:lnTo>
                <a:close/>
              </a:path>
              <a:path w="643254" h="335279">
                <a:moveTo>
                  <a:pt x="298310" y="308444"/>
                </a:moveTo>
                <a:lnTo>
                  <a:pt x="269709" y="294259"/>
                </a:lnTo>
                <a:lnTo>
                  <a:pt x="248488" y="274345"/>
                </a:lnTo>
                <a:lnTo>
                  <a:pt x="245135" y="268287"/>
                </a:lnTo>
                <a:lnTo>
                  <a:pt x="235305" y="250558"/>
                </a:lnTo>
                <a:lnTo>
                  <a:pt x="230759" y="224764"/>
                </a:lnTo>
                <a:lnTo>
                  <a:pt x="230759" y="206756"/>
                </a:lnTo>
                <a:lnTo>
                  <a:pt x="200748" y="206756"/>
                </a:lnTo>
                <a:lnTo>
                  <a:pt x="200748" y="224764"/>
                </a:lnTo>
                <a:lnTo>
                  <a:pt x="197726" y="245541"/>
                </a:lnTo>
                <a:lnTo>
                  <a:pt x="188645" y="267119"/>
                </a:lnTo>
                <a:lnTo>
                  <a:pt x="173520" y="287502"/>
                </a:lnTo>
                <a:lnTo>
                  <a:pt x="152336" y="304685"/>
                </a:lnTo>
                <a:lnTo>
                  <a:pt x="131927" y="288607"/>
                </a:lnTo>
                <a:lnTo>
                  <a:pt x="117741" y="269417"/>
                </a:lnTo>
                <a:lnTo>
                  <a:pt x="117398" y="268947"/>
                </a:lnTo>
                <a:lnTo>
                  <a:pt x="108699" y="247180"/>
                </a:lnTo>
                <a:lnTo>
                  <a:pt x="105816" y="224764"/>
                </a:lnTo>
                <a:lnTo>
                  <a:pt x="105816" y="206756"/>
                </a:lnTo>
                <a:lnTo>
                  <a:pt x="76174" y="206756"/>
                </a:lnTo>
                <a:lnTo>
                  <a:pt x="76174" y="224764"/>
                </a:lnTo>
                <a:lnTo>
                  <a:pt x="71577" y="249339"/>
                </a:lnTo>
                <a:lnTo>
                  <a:pt x="58305" y="273075"/>
                </a:lnTo>
                <a:lnTo>
                  <a:pt x="37071" y="293573"/>
                </a:lnTo>
                <a:lnTo>
                  <a:pt x="8623" y="308444"/>
                </a:lnTo>
                <a:lnTo>
                  <a:pt x="24015" y="331711"/>
                </a:lnTo>
                <a:lnTo>
                  <a:pt x="45999" y="320713"/>
                </a:lnTo>
                <a:lnTo>
                  <a:pt x="64541" y="306184"/>
                </a:lnTo>
                <a:lnTo>
                  <a:pt x="79413" y="288861"/>
                </a:lnTo>
                <a:lnTo>
                  <a:pt x="90424" y="269417"/>
                </a:lnTo>
                <a:lnTo>
                  <a:pt x="99961" y="289699"/>
                </a:lnTo>
                <a:lnTo>
                  <a:pt x="113461" y="307835"/>
                </a:lnTo>
                <a:lnTo>
                  <a:pt x="131114" y="323075"/>
                </a:lnTo>
                <a:lnTo>
                  <a:pt x="153085" y="334708"/>
                </a:lnTo>
                <a:lnTo>
                  <a:pt x="174485" y="322478"/>
                </a:lnTo>
                <a:lnTo>
                  <a:pt x="191973" y="306705"/>
                </a:lnTo>
                <a:lnTo>
                  <a:pt x="193471" y="304685"/>
                </a:lnTo>
                <a:lnTo>
                  <a:pt x="205600" y="288328"/>
                </a:lnTo>
                <a:lnTo>
                  <a:pt x="215379" y="268287"/>
                </a:lnTo>
                <a:lnTo>
                  <a:pt x="226034" y="288378"/>
                </a:lnTo>
                <a:lnTo>
                  <a:pt x="240982" y="306044"/>
                </a:lnTo>
                <a:lnTo>
                  <a:pt x="260019" y="320687"/>
                </a:lnTo>
                <a:lnTo>
                  <a:pt x="282917" y="331711"/>
                </a:lnTo>
                <a:lnTo>
                  <a:pt x="298310" y="308444"/>
                </a:lnTo>
                <a:close/>
              </a:path>
              <a:path w="643254" h="335279">
                <a:moveTo>
                  <a:pt x="611619" y="113703"/>
                </a:moveTo>
                <a:lnTo>
                  <a:pt x="602322" y="75577"/>
                </a:lnTo>
                <a:lnTo>
                  <a:pt x="582358" y="52755"/>
                </a:lnTo>
                <a:lnTo>
                  <a:pt x="582358" y="113703"/>
                </a:lnTo>
                <a:lnTo>
                  <a:pt x="575310" y="141566"/>
                </a:lnTo>
                <a:lnTo>
                  <a:pt x="555802" y="162991"/>
                </a:lnTo>
                <a:lnTo>
                  <a:pt x="526313" y="176758"/>
                </a:lnTo>
                <a:lnTo>
                  <a:pt x="489292" y="181610"/>
                </a:lnTo>
                <a:lnTo>
                  <a:pt x="452437" y="176758"/>
                </a:lnTo>
                <a:lnTo>
                  <a:pt x="422922" y="162991"/>
                </a:lnTo>
                <a:lnTo>
                  <a:pt x="403339" y="141566"/>
                </a:lnTo>
                <a:lnTo>
                  <a:pt x="396240" y="113703"/>
                </a:lnTo>
                <a:lnTo>
                  <a:pt x="403339" y="85991"/>
                </a:lnTo>
                <a:lnTo>
                  <a:pt x="422922" y="64541"/>
                </a:lnTo>
                <a:lnTo>
                  <a:pt x="452437" y="50698"/>
                </a:lnTo>
                <a:lnTo>
                  <a:pt x="489292" y="45783"/>
                </a:lnTo>
                <a:lnTo>
                  <a:pt x="526313" y="50698"/>
                </a:lnTo>
                <a:lnTo>
                  <a:pt x="555802" y="64541"/>
                </a:lnTo>
                <a:lnTo>
                  <a:pt x="575310" y="85991"/>
                </a:lnTo>
                <a:lnTo>
                  <a:pt x="582358" y="113703"/>
                </a:lnTo>
                <a:lnTo>
                  <a:pt x="582358" y="52755"/>
                </a:lnTo>
                <a:lnTo>
                  <a:pt x="576630" y="46202"/>
                </a:lnTo>
                <a:lnTo>
                  <a:pt x="575767" y="45783"/>
                </a:lnTo>
                <a:lnTo>
                  <a:pt x="537857" y="27317"/>
                </a:lnTo>
                <a:lnTo>
                  <a:pt x="489292" y="20637"/>
                </a:lnTo>
                <a:lnTo>
                  <a:pt x="440740" y="27317"/>
                </a:lnTo>
                <a:lnTo>
                  <a:pt x="401967" y="46202"/>
                </a:lnTo>
                <a:lnTo>
                  <a:pt x="376275" y="75577"/>
                </a:lnTo>
                <a:lnTo>
                  <a:pt x="366966" y="113703"/>
                </a:lnTo>
                <a:lnTo>
                  <a:pt x="376275" y="151980"/>
                </a:lnTo>
                <a:lnTo>
                  <a:pt x="401967" y="181330"/>
                </a:lnTo>
                <a:lnTo>
                  <a:pt x="440740" y="200126"/>
                </a:lnTo>
                <a:lnTo>
                  <a:pt x="489292" y="206756"/>
                </a:lnTo>
                <a:lnTo>
                  <a:pt x="537857" y="200126"/>
                </a:lnTo>
                <a:lnTo>
                  <a:pt x="576046" y="181610"/>
                </a:lnTo>
                <a:lnTo>
                  <a:pt x="576630" y="181330"/>
                </a:lnTo>
                <a:lnTo>
                  <a:pt x="602322" y="151980"/>
                </a:lnTo>
                <a:lnTo>
                  <a:pt x="611619" y="113703"/>
                </a:lnTo>
                <a:close/>
              </a:path>
              <a:path w="643254" h="335279">
                <a:moveTo>
                  <a:pt x="642759" y="266039"/>
                </a:moveTo>
                <a:lnTo>
                  <a:pt x="336956" y="266039"/>
                </a:lnTo>
                <a:lnTo>
                  <a:pt x="336956" y="291553"/>
                </a:lnTo>
                <a:lnTo>
                  <a:pt x="642759" y="291553"/>
                </a:lnTo>
                <a:lnTo>
                  <a:pt x="642759" y="26603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618049" y="9016000"/>
            <a:ext cx="31115" cy="81280"/>
          </a:xfrm>
          <a:custGeom>
            <a:avLst/>
            <a:gdLst/>
            <a:ahLst/>
            <a:cxnLst/>
            <a:rect l="l" t="t" r="r" b="b"/>
            <a:pathLst>
              <a:path w="31115" h="81279">
                <a:moveTo>
                  <a:pt x="30768" y="80673"/>
                </a:moveTo>
                <a:lnTo>
                  <a:pt x="0" y="80673"/>
                </a:lnTo>
                <a:lnTo>
                  <a:pt x="0" y="0"/>
                </a:lnTo>
                <a:lnTo>
                  <a:pt x="30768" y="0"/>
                </a:lnTo>
                <a:lnTo>
                  <a:pt x="30768" y="80673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385029" y="9048635"/>
            <a:ext cx="264160" cy="304800"/>
          </a:xfrm>
          <a:custGeom>
            <a:avLst/>
            <a:gdLst/>
            <a:ahLst/>
            <a:cxnLst/>
            <a:rect l="l" t="t" r="r" b="b"/>
            <a:pathLst>
              <a:path w="264159" h="304800">
                <a:moveTo>
                  <a:pt x="263779" y="48260"/>
                </a:moveTo>
                <a:lnTo>
                  <a:pt x="153085" y="48260"/>
                </a:lnTo>
                <a:lnTo>
                  <a:pt x="153085" y="25400"/>
                </a:lnTo>
                <a:lnTo>
                  <a:pt x="153085" y="0"/>
                </a:lnTo>
                <a:lnTo>
                  <a:pt x="122694" y="0"/>
                </a:lnTo>
                <a:lnTo>
                  <a:pt x="122694" y="25400"/>
                </a:lnTo>
                <a:lnTo>
                  <a:pt x="122694" y="48260"/>
                </a:lnTo>
                <a:lnTo>
                  <a:pt x="122694" y="73660"/>
                </a:lnTo>
                <a:lnTo>
                  <a:pt x="122694" y="140970"/>
                </a:lnTo>
                <a:lnTo>
                  <a:pt x="122694" y="166370"/>
                </a:lnTo>
                <a:lnTo>
                  <a:pt x="122694" y="194310"/>
                </a:lnTo>
                <a:lnTo>
                  <a:pt x="30010" y="194310"/>
                </a:lnTo>
                <a:lnTo>
                  <a:pt x="30010" y="25400"/>
                </a:lnTo>
                <a:lnTo>
                  <a:pt x="122694" y="25400"/>
                </a:lnTo>
                <a:lnTo>
                  <a:pt x="122694" y="0"/>
                </a:lnTo>
                <a:lnTo>
                  <a:pt x="0" y="0"/>
                </a:lnTo>
                <a:lnTo>
                  <a:pt x="0" y="25400"/>
                </a:lnTo>
                <a:lnTo>
                  <a:pt x="0" y="194310"/>
                </a:lnTo>
                <a:lnTo>
                  <a:pt x="0" y="218440"/>
                </a:lnTo>
                <a:lnTo>
                  <a:pt x="153085" y="218440"/>
                </a:lnTo>
                <a:lnTo>
                  <a:pt x="153085" y="194310"/>
                </a:lnTo>
                <a:lnTo>
                  <a:pt x="153085" y="166370"/>
                </a:lnTo>
                <a:lnTo>
                  <a:pt x="233019" y="166370"/>
                </a:lnTo>
                <a:lnTo>
                  <a:pt x="233019" y="304698"/>
                </a:lnTo>
                <a:lnTo>
                  <a:pt x="263779" y="304698"/>
                </a:lnTo>
                <a:lnTo>
                  <a:pt x="263779" y="166370"/>
                </a:lnTo>
                <a:lnTo>
                  <a:pt x="263779" y="165862"/>
                </a:lnTo>
                <a:lnTo>
                  <a:pt x="263779" y="140970"/>
                </a:lnTo>
                <a:lnTo>
                  <a:pt x="153085" y="140970"/>
                </a:lnTo>
                <a:lnTo>
                  <a:pt x="153085" y="73660"/>
                </a:lnTo>
                <a:lnTo>
                  <a:pt x="233019" y="73660"/>
                </a:lnTo>
                <a:lnTo>
                  <a:pt x="233019" y="140728"/>
                </a:lnTo>
                <a:lnTo>
                  <a:pt x="263779" y="140728"/>
                </a:lnTo>
                <a:lnTo>
                  <a:pt x="263779" y="73660"/>
                </a:lnTo>
                <a:lnTo>
                  <a:pt x="263779" y="73190"/>
                </a:lnTo>
                <a:lnTo>
                  <a:pt x="263779" y="4826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822151" y="9015627"/>
            <a:ext cx="619125" cy="337820"/>
          </a:xfrm>
          <a:custGeom>
            <a:avLst/>
            <a:gdLst/>
            <a:ahLst/>
            <a:cxnLst/>
            <a:rect l="l" t="t" r="r" b="b"/>
            <a:pathLst>
              <a:path w="619125" h="337820">
                <a:moveTo>
                  <a:pt x="169608" y="25514"/>
                </a:moveTo>
                <a:lnTo>
                  <a:pt x="14262" y="25514"/>
                </a:lnTo>
                <a:lnTo>
                  <a:pt x="14262" y="50279"/>
                </a:lnTo>
                <a:lnTo>
                  <a:pt x="136207" y="50279"/>
                </a:lnTo>
                <a:lnTo>
                  <a:pt x="123799" y="91427"/>
                </a:lnTo>
                <a:lnTo>
                  <a:pt x="95973" y="127012"/>
                </a:lnTo>
                <a:lnTo>
                  <a:pt x="54216" y="156133"/>
                </a:lnTo>
                <a:lnTo>
                  <a:pt x="0" y="177863"/>
                </a:lnTo>
                <a:lnTo>
                  <a:pt x="12382" y="202628"/>
                </a:lnTo>
                <a:lnTo>
                  <a:pt x="66205" y="181330"/>
                </a:lnTo>
                <a:lnTo>
                  <a:pt x="109867" y="152438"/>
                </a:lnTo>
                <a:lnTo>
                  <a:pt x="142367" y="116497"/>
                </a:lnTo>
                <a:lnTo>
                  <a:pt x="162623" y="74015"/>
                </a:lnTo>
                <a:lnTo>
                  <a:pt x="169608" y="25514"/>
                </a:lnTo>
                <a:close/>
              </a:path>
              <a:path w="619125" h="337820">
                <a:moveTo>
                  <a:pt x="264541" y="271297"/>
                </a:moveTo>
                <a:lnTo>
                  <a:pt x="256755" y="243840"/>
                </a:lnTo>
                <a:lnTo>
                  <a:pt x="241884" y="230022"/>
                </a:lnTo>
                <a:lnTo>
                  <a:pt x="234657" y="223316"/>
                </a:lnTo>
                <a:lnTo>
                  <a:pt x="234149" y="223139"/>
                </a:lnTo>
                <a:lnTo>
                  <a:pt x="234149" y="271297"/>
                </a:lnTo>
                <a:lnTo>
                  <a:pt x="228587" y="288442"/>
                </a:lnTo>
                <a:lnTo>
                  <a:pt x="212712" y="301307"/>
                </a:lnTo>
                <a:lnTo>
                  <a:pt x="187769" y="309384"/>
                </a:lnTo>
                <a:lnTo>
                  <a:pt x="154978" y="312191"/>
                </a:lnTo>
                <a:lnTo>
                  <a:pt x="122186" y="309384"/>
                </a:lnTo>
                <a:lnTo>
                  <a:pt x="97231" y="301307"/>
                </a:lnTo>
                <a:lnTo>
                  <a:pt x="81368" y="288442"/>
                </a:lnTo>
                <a:lnTo>
                  <a:pt x="75793" y="271297"/>
                </a:lnTo>
                <a:lnTo>
                  <a:pt x="81368" y="253923"/>
                </a:lnTo>
                <a:lnTo>
                  <a:pt x="97231" y="240944"/>
                </a:lnTo>
                <a:lnTo>
                  <a:pt x="122186" y="232829"/>
                </a:lnTo>
                <a:lnTo>
                  <a:pt x="154978" y="230022"/>
                </a:lnTo>
                <a:lnTo>
                  <a:pt x="187769" y="232829"/>
                </a:lnTo>
                <a:lnTo>
                  <a:pt x="212712" y="240944"/>
                </a:lnTo>
                <a:lnTo>
                  <a:pt x="228587" y="253923"/>
                </a:lnTo>
                <a:lnTo>
                  <a:pt x="234149" y="271297"/>
                </a:lnTo>
                <a:lnTo>
                  <a:pt x="234149" y="223139"/>
                </a:lnTo>
                <a:lnTo>
                  <a:pt x="200113" y="210451"/>
                </a:lnTo>
                <a:lnTo>
                  <a:pt x="154978" y="206006"/>
                </a:lnTo>
                <a:lnTo>
                  <a:pt x="109829" y="210451"/>
                </a:lnTo>
                <a:lnTo>
                  <a:pt x="75285" y="223316"/>
                </a:lnTo>
                <a:lnTo>
                  <a:pt x="53187" y="243840"/>
                </a:lnTo>
                <a:lnTo>
                  <a:pt x="45402" y="271297"/>
                </a:lnTo>
                <a:lnTo>
                  <a:pt x="53187" y="298589"/>
                </a:lnTo>
                <a:lnTo>
                  <a:pt x="75285" y="319138"/>
                </a:lnTo>
                <a:lnTo>
                  <a:pt x="109829" y="332079"/>
                </a:lnTo>
                <a:lnTo>
                  <a:pt x="154978" y="336588"/>
                </a:lnTo>
                <a:lnTo>
                  <a:pt x="200113" y="332079"/>
                </a:lnTo>
                <a:lnTo>
                  <a:pt x="234657" y="319138"/>
                </a:lnTo>
                <a:lnTo>
                  <a:pt x="242125" y="312191"/>
                </a:lnTo>
                <a:lnTo>
                  <a:pt x="256755" y="298589"/>
                </a:lnTo>
                <a:lnTo>
                  <a:pt x="264541" y="271297"/>
                </a:lnTo>
                <a:close/>
              </a:path>
              <a:path w="619125" h="337820">
                <a:moveTo>
                  <a:pt x="310311" y="87426"/>
                </a:moveTo>
                <a:lnTo>
                  <a:pt x="260413" y="87426"/>
                </a:lnTo>
                <a:lnTo>
                  <a:pt x="260413" y="381"/>
                </a:lnTo>
                <a:lnTo>
                  <a:pt x="229641" y="381"/>
                </a:lnTo>
                <a:lnTo>
                  <a:pt x="229641" y="201498"/>
                </a:lnTo>
                <a:lnTo>
                  <a:pt x="260413" y="201498"/>
                </a:lnTo>
                <a:lnTo>
                  <a:pt x="260413" y="112941"/>
                </a:lnTo>
                <a:lnTo>
                  <a:pt x="310311" y="112941"/>
                </a:lnTo>
                <a:lnTo>
                  <a:pt x="310311" y="87426"/>
                </a:lnTo>
                <a:close/>
              </a:path>
              <a:path w="619125" h="337820">
                <a:moveTo>
                  <a:pt x="568477" y="254787"/>
                </a:moveTo>
                <a:lnTo>
                  <a:pt x="566928" y="241274"/>
                </a:lnTo>
                <a:lnTo>
                  <a:pt x="565848" y="231889"/>
                </a:lnTo>
                <a:lnTo>
                  <a:pt x="542963" y="235153"/>
                </a:lnTo>
                <a:lnTo>
                  <a:pt x="519506" y="237705"/>
                </a:lnTo>
                <a:lnTo>
                  <a:pt x="495769" y="239699"/>
                </a:lnTo>
                <a:lnTo>
                  <a:pt x="472046" y="241274"/>
                </a:lnTo>
                <a:lnTo>
                  <a:pt x="472046" y="186867"/>
                </a:lnTo>
                <a:lnTo>
                  <a:pt x="547090" y="186867"/>
                </a:lnTo>
                <a:lnTo>
                  <a:pt x="547090" y="162102"/>
                </a:lnTo>
                <a:lnTo>
                  <a:pt x="402628" y="162102"/>
                </a:lnTo>
                <a:lnTo>
                  <a:pt x="402628" y="120078"/>
                </a:lnTo>
                <a:lnTo>
                  <a:pt x="538454" y="120078"/>
                </a:lnTo>
                <a:lnTo>
                  <a:pt x="538454" y="95681"/>
                </a:lnTo>
                <a:lnTo>
                  <a:pt x="402628" y="95681"/>
                </a:lnTo>
                <a:lnTo>
                  <a:pt x="402628" y="55537"/>
                </a:lnTo>
                <a:lnTo>
                  <a:pt x="545579" y="55537"/>
                </a:lnTo>
                <a:lnTo>
                  <a:pt x="545579" y="30772"/>
                </a:lnTo>
                <a:lnTo>
                  <a:pt x="371856" y="30772"/>
                </a:lnTo>
                <a:lnTo>
                  <a:pt x="371856" y="186867"/>
                </a:lnTo>
                <a:lnTo>
                  <a:pt x="441274" y="186867"/>
                </a:lnTo>
                <a:lnTo>
                  <a:pt x="441274" y="242773"/>
                </a:lnTo>
                <a:lnTo>
                  <a:pt x="416001" y="243420"/>
                </a:lnTo>
                <a:lnTo>
                  <a:pt x="346710" y="243903"/>
                </a:lnTo>
                <a:lnTo>
                  <a:pt x="350469" y="269417"/>
                </a:lnTo>
                <a:lnTo>
                  <a:pt x="399415" y="269138"/>
                </a:lnTo>
                <a:lnTo>
                  <a:pt x="453847" y="267449"/>
                </a:lnTo>
                <a:lnTo>
                  <a:pt x="511086" y="263080"/>
                </a:lnTo>
                <a:lnTo>
                  <a:pt x="568477" y="254787"/>
                </a:lnTo>
                <a:close/>
              </a:path>
              <a:path w="619125" h="337820">
                <a:moveTo>
                  <a:pt x="618756" y="0"/>
                </a:moveTo>
                <a:lnTo>
                  <a:pt x="587984" y="0"/>
                </a:lnTo>
                <a:lnTo>
                  <a:pt x="587984" y="337705"/>
                </a:lnTo>
                <a:lnTo>
                  <a:pt x="618756" y="337705"/>
                </a:lnTo>
                <a:lnTo>
                  <a:pt x="618756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511444" y="9043555"/>
            <a:ext cx="306070" cy="266700"/>
          </a:xfrm>
          <a:custGeom>
            <a:avLst/>
            <a:gdLst/>
            <a:ahLst/>
            <a:cxnLst/>
            <a:rect l="l" t="t" r="r" b="b"/>
            <a:pathLst>
              <a:path w="306070" h="266700">
                <a:moveTo>
                  <a:pt x="305816" y="241300"/>
                </a:moveTo>
                <a:lnTo>
                  <a:pt x="168109" y="241300"/>
                </a:lnTo>
                <a:lnTo>
                  <a:pt x="168109" y="154940"/>
                </a:lnTo>
                <a:lnTo>
                  <a:pt x="270548" y="154940"/>
                </a:lnTo>
                <a:lnTo>
                  <a:pt x="270548" y="129540"/>
                </a:lnTo>
                <a:lnTo>
                  <a:pt x="69799" y="129540"/>
                </a:lnTo>
                <a:lnTo>
                  <a:pt x="69799" y="24130"/>
                </a:lnTo>
                <a:lnTo>
                  <a:pt x="267169" y="24130"/>
                </a:lnTo>
                <a:lnTo>
                  <a:pt x="267169" y="0"/>
                </a:lnTo>
                <a:lnTo>
                  <a:pt x="39027" y="0"/>
                </a:lnTo>
                <a:lnTo>
                  <a:pt x="39027" y="24130"/>
                </a:lnTo>
                <a:lnTo>
                  <a:pt x="39027" y="129540"/>
                </a:lnTo>
                <a:lnTo>
                  <a:pt x="39027" y="154940"/>
                </a:lnTo>
                <a:lnTo>
                  <a:pt x="136956" y="154940"/>
                </a:lnTo>
                <a:lnTo>
                  <a:pt x="136956" y="241300"/>
                </a:lnTo>
                <a:lnTo>
                  <a:pt x="0" y="241300"/>
                </a:lnTo>
                <a:lnTo>
                  <a:pt x="0" y="266700"/>
                </a:lnTo>
                <a:lnTo>
                  <a:pt x="305816" y="266700"/>
                </a:lnTo>
                <a:lnTo>
                  <a:pt x="305816" y="24130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963957" y="9012631"/>
            <a:ext cx="999490" cy="340360"/>
          </a:xfrm>
          <a:custGeom>
            <a:avLst/>
            <a:gdLst/>
            <a:ahLst/>
            <a:cxnLst/>
            <a:rect l="l" t="t" r="r" b="b"/>
            <a:pathLst>
              <a:path w="999490" h="340359">
                <a:moveTo>
                  <a:pt x="169608" y="39395"/>
                </a:moveTo>
                <a:lnTo>
                  <a:pt x="15760" y="39395"/>
                </a:lnTo>
                <a:lnTo>
                  <a:pt x="15760" y="64909"/>
                </a:lnTo>
                <a:lnTo>
                  <a:pt x="139217" y="64909"/>
                </a:lnTo>
                <a:lnTo>
                  <a:pt x="130251" y="110794"/>
                </a:lnTo>
                <a:lnTo>
                  <a:pt x="111874" y="152755"/>
                </a:lnTo>
                <a:lnTo>
                  <a:pt x="84074" y="190512"/>
                </a:lnTo>
                <a:lnTo>
                  <a:pt x="46786" y="223748"/>
                </a:lnTo>
                <a:lnTo>
                  <a:pt x="0" y="252145"/>
                </a:lnTo>
                <a:lnTo>
                  <a:pt x="16891" y="276161"/>
                </a:lnTo>
                <a:lnTo>
                  <a:pt x="65989" y="246380"/>
                </a:lnTo>
                <a:lnTo>
                  <a:pt x="104838" y="211861"/>
                </a:lnTo>
                <a:lnTo>
                  <a:pt x="134048" y="173266"/>
                </a:lnTo>
                <a:lnTo>
                  <a:pt x="154190" y="131216"/>
                </a:lnTo>
                <a:lnTo>
                  <a:pt x="165849" y="86385"/>
                </a:lnTo>
                <a:lnTo>
                  <a:pt x="169608" y="39395"/>
                </a:lnTo>
                <a:close/>
              </a:path>
              <a:path w="999490" h="340359">
                <a:moveTo>
                  <a:pt x="310692" y="139954"/>
                </a:moveTo>
                <a:lnTo>
                  <a:pt x="256654" y="139954"/>
                </a:lnTo>
                <a:lnTo>
                  <a:pt x="256654" y="3378"/>
                </a:lnTo>
                <a:lnTo>
                  <a:pt x="225894" y="3378"/>
                </a:lnTo>
                <a:lnTo>
                  <a:pt x="225894" y="339953"/>
                </a:lnTo>
                <a:lnTo>
                  <a:pt x="256654" y="339953"/>
                </a:lnTo>
                <a:lnTo>
                  <a:pt x="256654" y="165468"/>
                </a:lnTo>
                <a:lnTo>
                  <a:pt x="310692" y="165468"/>
                </a:lnTo>
                <a:lnTo>
                  <a:pt x="310692" y="139954"/>
                </a:lnTo>
                <a:close/>
              </a:path>
              <a:path w="999490" h="340359">
                <a:moveTo>
                  <a:pt x="610120" y="277672"/>
                </a:moveTo>
                <a:lnTo>
                  <a:pt x="602208" y="251434"/>
                </a:lnTo>
                <a:lnTo>
                  <a:pt x="588873" y="240144"/>
                </a:lnTo>
                <a:lnTo>
                  <a:pt x="579399" y="232117"/>
                </a:lnTo>
                <a:lnTo>
                  <a:pt x="578980" y="231990"/>
                </a:lnTo>
                <a:lnTo>
                  <a:pt x="578980" y="277672"/>
                </a:lnTo>
                <a:lnTo>
                  <a:pt x="573239" y="293281"/>
                </a:lnTo>
                <a:lnTo>
                  <a:pt x="556653" y="304965"/>
                </a:lnTo>
                <a:lnTo>
                  <a:pt x="530225" y="312280"/>
                </a:lnTo>
                <a:lnTo>
                  <a:pt x="494931" y="314820"/>
                </a:lnTo>
                <a:lnTo>
                  <a:pt x="459473" y="312280"/>
                </a:lnTo>
                <a:lnTo>
                  <a:pt x="433057" y="304965"/>
                </a:lnTo>
                <a:lnTo>
                  <a:pt x="416572" y="293281"/>
                </a:lnTo>
                <a:lnTo>
                  <a:pt x="410883" y="277672"/>
                </a:lnTo>
                <a:lnTo>
                  <a:pt x="416572" y="261670"/>
                </a:lnTo>
                <a:lnTo>
                  <a:pt x="433057" y="249897"/>
                </a:lnTo>
                <a:lnTo>
                  <a:pt x="459473" y="242633"/>
                </a:lnTo>
                <a:lnTo>
                  <a:pt x="494931" y="240144"/>
                </a:lnTo>
                <a:lnTo>
                  <a:pt x="530377" y="242633"/>
                </a:lnTo>
                <a:lnTo>
                  <a:pt x="556793" y="249897"/>
                </a:lnTo>
                <a:lnTo>
                  <a:pt x="573290" y="261670"/>
                </a:lnTo>
                <a:lnTo>
                  <a:pt x="578980" y="277672"/>
                </a:lnTo>
                <a:lnTo>
                  <a:pt x="578980" y="231990"/>
                </a:lnTo>
                <a:lnTo>
                  <a:pt x="543166" y="220205"/>
                </a:lnTo>
                <a:lnTo>
                  <a:pt x="494931" y="216128"/>
                </a:lnTo>
                <a:lnTo>
                  <a:pt x="446697" y="220205"/>
                </a:lnTo>
                <a:lnTo>
                  <a:pt x="410451" y="232117"/>
                </a:lnTo>
                <a:lnTo>
                  <a:pt x="387654" y="251434"/>
                </a:lnTo>
                <a:lnTo>
                  <a:pt x="379730" y="277672"/>
                </a:lnTo>
                <a:lnTo>
                  <a:pt x="387654" y="303682"/>
                </a:lnTo>
                <a:lnTo>
                  <a:pt x="410451" y="322884"/>
                </a:lnTo>
                <a:lnTo>
                  <a:pt x="446697" y="334759"/>
                </a:lnTo>
                <a:lnTo>
                  <a:pt x="494931" y="338823"/>
                </a:lnTo>
                <a:lnTo>
                  <a:pt x="543166" y="334759"/>
                </a:lnTo>
                <a:lnTo>
                  <a:pt x="579399" y="322884"/>
                </a:lnTo>
                <a:lnTo>
                  <a:pt x="588987" y="314820"/>
                </a:lnTo>
                <a:lnTo>
                  <a:pt x="602208" y="303682"/>
                </a:lnTo>
                <a:lnTo>
                  <a:pt x="610120" y="277672"/>
                </a:lnTo>
                <a:close/>
              </a:path>
              <a:path w="999490" h="340359">
                <a:moveTo>
                  <a:pt x="612749" y="97180"/>
                </a:moveTo>
                <a:lnTo>
                  <a:pt x="415010" y="97180"/>
                </a:lnTo>
                <a:lnTo>
                  <a:pt x="415010" y="10502"/>
                </a:lnTo>
                <a:lnTo>
                  <a:pt x="384238" y="10502"/>
                </a:lnTo>
                <a:lnTo>
                  <a:pt x="384238" y="121945"/>
                </a:lnTo>
                <a:lnTo>
                  <a:pt x="612749" y="121945"/>
                </a:lnTo>
                <a:lnTo>
                  <a:pt x="612749" y="97180"/>
                </a:lnTo>
                <a:close/>
              </a:path>
              <a:path w="999490" h="340359">
                <a:moveTo>
                  <a:pt x="647649" y="160972"/>
                </a:moveTo>
                <a:lnTo>
                  <a:pt x="343331" y="160972"/>
                </a:lnTo>
                <a:lnTo>
                  <a:pt x="343331" y="186105"/>
                </a:lnTo>
                <a:lnTo>
                  <a:pt x="647649" y="186105"/>
                </a:lnTo>
                <a:lnTo>
                  <a:pt x="647649" y="160972"/>
                </a:lnTo>
                <a:close/>
              </a:path>
              <a:path w="999490" h="340359">
                <a:moveTo>
                  <a:pt x="869035" y="137337"/>
                </a:moveTo>
                <a:lnTo>
                  <a:pt x="863180" y="113144"/>
                </a:lnTo>
                <a:lnTo>
                  <a:pt x="852944" y="101688"/>
                </a:lnTo>
                <a:lnTo>
                  <a:pt x="846709" y="94691"/>
                </a:lnTo>
                <a:lnTo>
                  <a:pt x="839762" y="91490"/>
                </a:lnTo>
                <a:lnTo>
                  <a:pt x="839762" y="137337"/>
                </a:lnTo>
                <a:lnTo>
                  <a:pt x="836053" y="152247"/>
                </a:lnTo>
                <a:lnTo>
                  <a:pt x="825601" y="163461"/>
                </a:lnTo>
                <a:lnTo>
                  <a:pt x="809371" y="170522"/>
                </a:lnTo>
                <a:lnTo>
                  <a:pt x="788352" y="172974"/>
                </a:lnTo>
                <a:lnTo>
                  <a:pt x="767397" y="170522"/>
                </a:lnTo>
                <a:lnTo>
                  <a:pt x="751306" y="163461"/>
                </a:lnTo>
                <a:lnTo>
                  <a:pt x="740968" y="152247"/>
                </a:lnTo>
                <a:lnTo>
                  <a:pt x="737323" y="137337"/>
                </a:lnTo>
                <a:lnTo>
                  <a:pt x="740968" y="122580"/>
                </a:lnTo>
                <a:lnTo>
                  <a:pt x="751306" y="111353"/>
                </a:lnTo>
                <a:lnTo>
                  <a:pt x="767397" y="104190"/>
                </a:lnTo>
                <a:lnTo>
                  <a:pt x="788352" y="101688"/>
                </a:lnTo>
                <a:lnTo>
                  <a:pt x="809371" y="104190"/>
                </a:lnTo>
                <a:lnTo>
                  <a:pt x="825601" y="111353"/>
                </a:lnTo>
                <a:lnTo>
                  <a:pt x="836053" y="122580"/>
                </a:lnTo>
                <a:lnTo>
                  <a:pt x="839762" y="137337"/>
                </a:lnTo>
                <a:lnTo>
                  <a:pt x="839762" y="91490"/>
                </a:lnTo>
                <a:lnTo>
                  <a:pt x="821220" y="82931"/>
                </a:lnTo>
                <a:lnTo>
                  <a:pt x="788352" y="78790"/>
                </a:lnTo>
                <a:lnTo>
                  <a:pt x="755548" y="82931"/>
                </a:lnTo>
                <a:lnTo>
                  <a:pt x="730199" y="94691"/>
                </a:lnTo>
                <a:lnTo>
                  <a:pt x="713854" y="113144"/>
                </a:lnTo>
                <a:lnTo>
                  <a:pt x="708063" y="137337"/>
                </a:lnTo>
                <a:lnTo>
                  <a:pt x="713854" y="161734"/>
                </a:lnTo>
                <a:lnTo>
                  <a:pt x="730199" y="180301"/>
                </a:lnTo>
                <a:lnTo>
                  <a:pt x="755548" y="192100"/>
                </a:lnTo>
                <a:lnTo>
                  <a:pt x="788352" y="196240"/>
                </a:lnTo>
                <a:lnTo>
                  <a:pt x="821220" y="192100"/>
                </a:lnTo>
                <a:lnTo>
                  <a:pt x="846709" y="180301"/>
                </a:lnTo>
                <a:lnTo>
                  <a:pt x="853198" y="172974"/>
                </a:lnTo>
                <a:lnTo>
                  <a:pt x="863180" y="161734"/>
                </a:lnTo>
                <a:lnTo>
                  <a:pt x="869035" y="137337"/>
                </a:lnTo>
                <a:close/>
              </a:path>
              <a:path w="999490" h="340359">
                <a:moveTo>
                  <a:pt x="887793" y="37896"/>
                </a:moveTo>
                <a:lnTo>
                  <a:pt x="803744" y="37896"/>
                </a:lnTo>
                <a:lnTo>
                  <a:pt x="803744" y="0"/>
                </a:lnTo>
                <a:lnTo>
                  <a:pt x="772972" y="0"/>
                </a:lnTo>
                <a:lnTo>
                  <a:pt x="772972" y="37896"/>
                </a:lnTo>
                <a:lnTo>
                  <a:pt x="689292" y="37896"/>
                </a:lnTo>
                <a:lnTo>
                  <a:pt x="689292" y="62661"/>
                </a:lnTo>
                <a:lnTo>
                  <a:pt x="887793" y="62661"/>
                </a:lnTo>
                <a:lnTo>
                  <a:pt x="887793" y="37896"/>
                </a:lnTo>
                <a:close/>
              </a:path>
              <a:path w="999490" h="340359">
                <a:moveTo>
                  <a:pt x="949325" y="213880"/>
                </a:moveTo>
                <a:lnTo>
                  <a:pt x="918933" y="213880"/>
                </a:lnTo>
                <a:lnTo>
                  <a:pt x="918933" y="249529"/>
                </a:lnTo>
                <a:lnTo>
                  <a:pt x="918933" y="273545"/>
                </a:lnTo>
                <a:lnTo>
                  <a:pt x="918933" y="310692"/>
                </a:lnTo>
                <a:lnTo>
                  <a:pt x="768096" y="310692"/>
                </a:lnTo>
                <a:lnTo>
                  <a:pt x="768096" y="273545"/>
                </a:lnTo>
                <a:lnTo>
                  <a:pt x="918933" y="273545"/>
                </a:lnTo>
                <a:lnTo>
                  <a:pt x="918933" y="249529"/>
                </a:lnTo>
                <a:lnTo>
                  <a:pt x="768096" y="249529"/>
                </a:lnTo>
                <a:lnTo>
                  <a:pt x="768096" y="213880"/>
                </a:lnTo>
                <a:lnTo>
                  <a:pt x="737704" y="213880"/>
                </a:lnTo>
                <a:lnTo>
                  <a:pt x="737704" y="335457"/>
                </a:lnTo>
                <a:lnTo>
                  <a:pt x="949325" y="335457"/>
                </a:lnTo>
                <a:lnTo>
                  <a:pt x="949325" y="310692"/>
                </a:lnTo>
                <a:lnTo>
                  <a:pt x="949325" y="273545"/>
                </a:lnTo>
                <a:lnTo>
                  <a:pt x="949325" y="249529"/>
                </a:lnTo>
                <a:lnTo>
                  <a:pt x="949325" y="213880"/>
                </a:lnTo>
                <a:close/>
              </a:path>
              <a:path w="999490" h="340359">
                <a:moveTo>
                  <a:pt x="999236" y="88925"/>
                </a:moveTo>
                <a:lnTo>
                  <a:pt x="949325" y="88925"/>
                </a:lnTo>
                <a:lnTo>
                  <a:pt x="949325" y="3378"/>
                </a:lnTo>
                <a:lnTo>
                  <a:pt x="918565" y="3378"/>
                </a:lnTo>
                <a:lnTo>
                  <a:pt x="918565" y="198869"/>
                </a:lnTo>
                <a:lnTo>
                  <a:pt x="949325" y="198869"/>
                </a:lnTo>
                <a:lnTo>
                  <a:pt x="949325" y="114820"/>
                </a:lnTo>
                <a:lnTo>
                  <a:pt x="999236" y="114820"/>
                </a:lnTo>
                <a:lnTo>
                  <a:pt x="999236" y="88925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018356" y="9016000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69" h="336550">
                <a:moveTo>
                  <a:pt x="27766" y="249526"/>
                </a:moveTo>
                <a:lnTo>
                  <a:pt x="0" y="249526"/>
                </a:lnTo>
                <a:lnTo>
                  <a:pt x="0" y="32644"/>
                </a:lnTo>
                <a:lnTo>
                  <a:pt x="30768" y="32644"/>
                </a:lnTo>
                <a:lnTo>
                  <a:pt x="30768" y="223260"/>
                </a:lnTo>
                <a:lnTo>
                  <a:pt x="191516" y="223260"/>
                </a:lnTo>
                <a:lnTo>
                  <a:pt x="192867" y="233766"/>
                </a:lnTo>
                <a:lnTo>
                  <a:pt x="149921" y="241294"/>
                </a:lnTo>
                <a:lnTo>
                  <a:pt x="108487" y="246149"/>
                </a:lnTo>
                <a:lnTo>
                  <a:pt x="67969" y="248752"/>
                </a:lnTo>
                <a:lnTo>
                  <a:pt x="27766" y="249526"/>
                </a:lnTo>
                <a:close/>
              </a:path>
              <a:path w="255269" h="336550">
                <a:moveTo>
                  <a:pt x="191516" y="223260"/>
                </a:moveTo>
                <a:lnTo>
                  <a:pt x="30768" y="223260"/>
                </a:lnTo>
                <a:lnTo>
                  <a:pt x="69077" y="222381"/>
                </a:lnTo>
                <a:lnTo>
                  <a:pt x="108159" y="219602"/>
                </a:lnTo>
                <a:lnTo>
                  <a:pt x="148226" y="214712"/>
                </a:lnTo>
                <a:lnTo>
                  <a:pt x="189490" y="207501"/>
                </a:lnTo>
                <a:lnTo>
                  <a:pt x="191516" y="223260"/>
                </a:lnTo>
                <a:close/>
              </a:path>
              <a:path w="255269" h="336550">
                <a:moveTo>
                  <a:pt x="254779" y="336204"/>
                </a:moveTo>
                <a:lnTo>
                  <a:pt x="224011" y="336204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356804" y="9016009"/>
            <a:ext cx="387985" cy="337820"/>
          </a:xfrm>
          <a:custGeom>
            <a:avLst/>
            <a:gdLst/>
            <a:ahLst/>
            <a:cxnLst/>
            <a:rect l="l" t="t" r="r" b="b"/>
            <a:pathLst>
              <a:path w="387984" h="337820">
                <a:moveTo>
                  <a:pt x="185737" y="241274"/>
                </a:moveTo>
                <a:lnTo>
                  <a:pt x="183857" y="227012"/>
                </a:lnTo>
                <a:lnTo>
                  <a:pt x="182359" y="215747"/>
                </a:lnTo>
                <a:lnTo>
                  <a:pt x="146481" y="221157"/>
                </a:lnTo>
                <a:lnTo>
                  <a:pt x="110642" y="224612"/>
                </a:lnTo>
                <a:lnTo>
                  <a:pt x="72771" y="226466"/>
                </a:lnTo>
                <a:lnTo>
                  <a:pt x="30772" y="227012"/>
                </a:lnTo>
                <a:lnTo>
                  <a:pt x="30772" y="57785"/>
                </a:lnTo>
                <a:lnTo>
                  <a:pt x="156476" y="57785"/>
                </a:lnTo>
                <a:lnTo>
                  <a:pt x="156476" y="32270"/>
                </a:lnTo>
                <a:lnTo>
                  <a:pt x="0" y="32270"/>
                </a:lnTo>
                <a:lnTo>
                  <a:pt x="0" y="253276"/>
                </a:lnTo>
                <a:lnTo>
                  <a:pt x="26644" y="253276"/>
                </a:lnTo>
                <a:lnTo>
                  <a:pt x="71031" y="252768"/>
                </a:lnTo>
                <a:lnTo>
                  <a:pt x="110693" y="250926"/>
                </a:lnTo>
                <a:lnTo>
                  <a:pt x="148107" y="247256"/>
                </a:lnTo>
                <a:lnTo>
                  <a:pt x="185737" y="241274"/>
                </a:lnTo>
                <a:close/>
              </a:path>
              <a:path w="387984" h="337820">
                <a:moveTo>
                  <a:pt x="300189" y="132829"/>
                </a:moveTo>
                <a:lnTo>
                  <a:pt x="244652" y="132829"/>
                </a:lnTo>
                <a:lnTo>
                  <a:pt x="244652" y="0"/>
                </a:lnTo>
                <a:lnTo>
                  <a:pt x="213880" y="0"/>
                </a:lnTo>
                <a:lnTo>
                  <a:pt x="213880" y="337324"/>
                </a:lnTo>
                <a:lnTo>
                  <a:pt x="244652" y="337324"/>
                </a:lnTo>
                <a:lnTo>
                  <a:pt x="244652" y="158343"/>
                </a:lnTo>
                <a:lnTo>
                  <a:pt x="300189" y="158343"/>
                </a:lnTo>
                <a:lnTo>
                  <a:pt x="300189" y="132829"/>
                </a:lnTo>
                <a:close/>
              </a:path>
              <a:path w="387984" h="337820">
                <a:moveTo>
                  <a:pt x="387985" y="287794"/>
                </a:moveTo>
                <a:lnTo>
                  <a:pt x="386016" y="277139"/>
                </a:lnTo>
                <a:lnTo>
                  <a:pt x="380669" y="268706"/>
                </a:lnTo>
                <a:lnTo>
                  <a:pt x="372795" y="263156"/>
                </a:lnTo>
                <a:lnTo>
                  <a:pt x="363220" y="261150"/>
                </a:lnTo>
                <a:lnTo>
                  <a:pt x="353656" y="263156"/>
                </a:lnTo>
                <a:lnTo>
                  <a:pt x="345770" y="268706"/>
                </a:lnTo>
                <a:lnTo>
                  <a:pt x="340423" y="277139"/>
                </a:lnTo>
                <a:lnTo>
                  <a:pt x="338455" y="287794"/>
                </a:lnTo>
                <a:lnTo>
                  <a:pt x="340423" y="298335"/>
                </a:lnTo>
                <a:lnTo>
                  <a:pt x="345770" y="306514"/>
                </a:lnTo>
                <a:lnTo>
                  <a:pt x="353656" y="311810"/>
                </a:lnTo>
                <a:lnTo>
                  <a:pt x="363220" y="313690"/>
                </a:lnTo>
                <a:lnTo>
                  <a:pt x="372795" y="311810"/>
                </a:lnTo>
                <a:lnTo>
                  <a:pt x="380669" y="306514"/>
                </a:lnTo>
                <a:lnTo>
                  <a:pt x="386016" y="298335"/>
                </a:lnTo>
                <a:lnTo>
                  <a:pt x="387985" y="28779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10075457" y="2958285"/>
            <a:ext cx="5867400" cy="5289550"/>
            <a:chOff x="10075457" y="2958285"/>
            <a:chExt cx="5867400" cy="5289550"/>
          </a:xfrm>
        </p:grpSpPr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75457" y="2958285"/>
              <a:ext cx="5867400" cy="35717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98613" y="6530009"/>
              <a:ext cx="2971800" cy="168983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23445" y="6530009"/>
              <a:ext cx="2919412" cy="1717373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2902293" y="2972572"/>
            <a:ext cx="5986145" cy="5261610"/>
            <a:chOff x="2902293" y="2972572"/>
            <a:chExt cx="5986145" cy="5261610"/>
          </a:xfrm>
        </p:grpSpPr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02293" y="2972572"/>
              <a:ext cx="5985907" cy="357172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58221" y="6544297"/>
              <a:ext cx="2937025" cy="168983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95246" y="6544297"/>
              <a:ext cx="2990850" cy="1675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36267"/>
              <a:ext cx="7458709" cy="518795"/>
            </a:xfrm>
            <a:custGeom>
              <a:avLst/>
              <a:gdLst/>
              <a:ahLst/>
              <a:cxnLst/>
              <a:rect l="l" t="t" r="r" b="b"/>
              <a:pathLst>
                <a:path w="7458709" h="518794">
                  <a:moveTo>
                    <a:pt x="293357" y="253492"/>
                  </a:moveTo>
                  <a:lnTo>
                    <a:pt x="290487" y="189306"/>
                  </a:lnTo>
                  <a:lnTo>
                    <a:pt x="281825" y="138696"/>
                  </a:lnTo>
                  <a:lnTo>
                    <a:pt x="267322" y="99453"/>
                  </a:lnTo>
                  <a:lnTo>
                    <a:pt x="264706" y="95605"/>
                  </a:lnTo>
                  <a:lnTo>
                    <a:pt x="246926" y="69380"/>
                  </a:lnTo>
                  <a:lnTo>
                    <a:pt x="227380" y="52412"/>
                  </a:lnTo>
                  <a:lnTo>
                    <a:pt x="215785" y="46278"/>
                  </a:lnTo>
                  <a:lnTo>
                    <a:pt x="215785" y="253492"/>
                  </a:lnTo>
                  <a:lnTo>
                    <a:pt x="214680" y="304558"/>
                  </a:lnTo>
                  <a:lnTo>
                    <a:pt x="211074" y="342874"/>
                  </a:lnTo>
                  <a:lnTo>
                    <a:pt x="194475" y="390067"/>
                  </a:lnTo>
                  <a:lnTo>
                    <a:pt x="161213" y="411111"/>
                  </a:lnTo>
                  <a:lnTo>
                    <a:pt x="146951" y="412457"/>
                  </a:lnTo>
                  <a:lnTo>
                    <a:pt x="132384" y="411111"/>
                  </a:lnTo>
                  <a:lnTo>
                    <a:pt x="99428" y="390067"/>
                  </a:lnTo>
                  <a:lnTo>
                    <a:pt x="82359" y="342874"/>
                  </a:lnTo>
                  <a:lnTo>
                    <a:pt x="78676" y="304558"/>
                  </a:lnTo>
                  <a:lnTo>
                    <a:pt x="77571" y="253492"/>
                  </a:lnTo>
                  <a:lnTo>
                    <a:pt x="78676" y="203034"/>
                  </a:lnTo>
                  <a:lnTo>
                    <a:pt x="82359" y="164985"/>
                  </a:lnTo>
                  <a:lnTo>
                    <a:pt x="99428" y="117462"/>
                  </a:lnTo>
                  <a:lnTo>
                    <a:pt x="132384" y="96951"/>
                  </a:lnTo>
                  <a:lnTo>
                    <a:pt x="146951" y="95605"/>
                  </a:lnTo>
                  <a:lnTo>
                    <a:pt x="161213" y="96951"/>
                  </a:lnTo>
                  <a:lnTo>
                    <a:pt x="194475" y="117462"/>
                  </a:lnTo>
                  <a:lnTo>
                    <a:pt x="211074" y="164985"/>
                  </a:lnTo>
                  <a:lnTo>
                    <a:pt x="214680" y="203034"/>
                  </a:lnTo>
                  <a:lnTo>
                    <a:pt x="215785" y="253492"/>
                  </a:lnTo>
                  <a:lnTo>
                    <a:pt x="215785" y="46278"/>
                  </a:lnTo>
                  <a:lnTo>
                    <a:pt x="204114" y="40093"/>
                  </a:lnTo>
                  <a:lnTo>
                    <a:pt x="177241" y="32588"/>
                  </a:lnTo>
                  <a:lnTo>
                    <a:pt x="146951" y="30048"/>
                  </a:lnTo>
                  <a:lnTo>
                    <a:pt x="116344" y="32588"/>
                  </a:lnTo>
                  <a:lnTo>
                    <a:pt x="65976" y="52412"/>
                  </a:lnTo>
                  <a:lnTo>
                    <a:pt x="26047" y="99453"/>
                  </a:lnTo>
                  <a:lnTo>
                    <a:pt x="11544" y="138696"/>
                  </a:lnTo>
                  <a:lnTo>
                    <a:pt x="2870" y="189306"/>
                  </a:lnTo>
                  <a:lnTo>
                    <a:pt x="0" y="253492"/>
                  </a:lnTo>
                  <a:lnTo>
                    <a:pt x="2870" y="318287"/>
                  </a:lnTo>
                  <a:lnTo>
                    <a:pt x="11544" y="369163"/>
                  </a:lnTo>
                  <a:lnTo>
                    <a:pt x="26047" y="408368"/>
                  </a:lnTo>
                  <a:lnTo>
                    <a:pt x="65976" y="455345"/>
                  </a:lnTo>
                  <a:lnTo>
                    <a:pt x="116344" y="475005"/>
                  </a:lnTo>
                  <a:lnTo>
                    <a:pt x="146951" y="477469"/>
                  </a:lnTo>
                  <a:lnTo>
                    <a:pt x="177241" y="475005"/>
                  </a:lnTo>
                  <a:lnTo>
                    <a:pt x="204114" y="467639"/>
                  </a:lnTo>
                  <a:lnTo>
                    <a:pt x="227380" y="455345"/>
                  </a:lnTo>
                  <a:lnTo>
                    <a:pt x="246926" y="438137"/>
                  </a:lnTo>
                  <a:lnTo>
                    <a:pt x="264515" y="412457"/>
                  </a:lnTo>
                  <a:lnTo>
                    <a:pt x="267322" y="408368"/>
                  </a:lnTo>
                  <a:lnTo>
                    <a:pt x="281825" y="369163"/>
                  </a:lnTo>
                  <a:lnTo>
                    <a:pt x="290487" y="318287"/>
                  </a:lnTo>
                  <a:lnTo>
                    <a:pt x="293357" y="253492"/>
                  </a:lnTo>
                  <a:close/>
                </a:path>
                <a:path w="7458709" h="518794">
                  <a:moveTo>
                    <a:pt x="612394" y="333794"/>
                  </a:moveTo>
                  <a:lnTo>
                    <a:pt x="606552" y="281660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72"/>
                  </a:lnTo>
                  <a:lnTo>
                    <a:pt x="470141" y="191795"/>
                  </a:lnTo>
                  <a:lnTo>
                    <a:pt x="451916" y="197967"/>
                  </a:lnTo>
                  <a:lnTo>
                    <a:pt x="437184" y="207314"/>
                  </a:lnTo>
                  <a:lnTo>
                    <a:pt x="426656" y="219075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706"/>
                  </a:lnTo>
                  <a:lnTo>
                    <a:pt x="360553" y="37706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81"/>
                  </a:lnTo>
                  <a:lnTo>
                    <a:pt x="444144" y="261200"/>
                  </a:lnTo>
                  <a:lnTo>
                    <a:pt x="457441" y="255905"/>
                  </a:lnTo>
                  <a:lnTo>
                    <a:pt x="473087" y="254038"/>
                  </a:lnTo>
                  <a:lnTo>
                    <a:pt x="499567" y="259194"/>
                  </a:lnTo>
                  <a:lnTo>
                    <a:pt x="518909" y="274383"/>
                  </a:lnTo>
                  <a:lnTo>
                    <a:pt x="530783" y="299212"/>
                  </a:lnTo>
                  <a:lnTo>
                    <a:pt x="534822" y="333248"/>
                  </a:lnTo>
                  <a:lnTo>
                    <a:pt x="530555" y="367982"/>
                  </a:lnTo>
                  <a:lnTo>
                    <a:pt x="518299" y="392722"/>
                  </a:lnTo>
                  <a:lnTo>
                    <a:pt x="498868" y="407530"/>
                  </a:lnTo>
                  <a:lnTo>
                    <a:pt x="473087" y="412457"/>
                  </a:lnTo>
                  <a:lnTo>
                    <a:pt x="449554" y="408597"/>
                  </a:lnTo>
                  <a:lnTo>
                    <a:pt x="431025" y="397090"/>
                  </a:lnTo>
                  <a:lnTo>
                    <a:pt x="418236" y="378117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39"/>
                  </a:lnTo>
                  <a:lnTo>
                    <a:pt x="427456" y="471906"/>
                  </a:lnTo>
                  <a:lnTo>
                    <a:pt x="473087" y="477469"/>
                  </a:lnTo>
                  <a:lnTo>
                    <a:pt x="520725" y="471233"/>
                  </a:lnTo>
                  <a:lnTo>
                    <a:pt x="559409" y="453009"/>
                  </a:lnTo>
                  <a:lnTo>
                    <a:pt x="588225" y="423545"/>
                  </a:lnTo>
                  <a:lnTo>
                    <a:pt x="606196" y="383552"/>
                  </a:lnTo>
                  <a:lnTo>
                    <a:pt x="612394" y="333794"/>
                  </a:lnTo>
                  <a:close/>
                </a:path>
                <a:path w="7458709" h="518794">
                  <a:moveTo>
                    <a:pt x="846213" y="236004"/>
                  </a:moveTo>
                  <a:lnTo>
                    <a:pt x="650633" y="236004"/>
                  </a:lnTo>
                  <a:lnTo>
                    <a:pt x="650633" y="301561"/>
                  </a:lnTo>
                  <a:lnTo>
                    <a:pt x="846213" y="301561"/>
                  </a:lnTo>
                  <a:lnTo>
                    <a:pt x="846213" y="236004"/>
                  </a:lnTo>
                  <a:close/>
                </a:path>
                <a:path w="7458709" h="518794">
                  <a:moveTo>
                    <a:pt x="1174534" y="317944"/>
                  </a:moveTo>
                  <a:lnTo>
                    <a:pt x="1128102" y="317944"/>
                  </a:lnTo>
                  <a:lnTo>
                    <a:pt x="1128102" y="152425"/>
                  </a:lnTo>
                  <a:lnTo>
                    <a:pt x="1128102" y="37706"/>
                  </a:lnTo>
                  <a:lnTo>
                    <a:pt x="1050531" y="37706"/>
                  </a:lnTo>
                  <a:lnTo>
                    <a:pt x="1050531" y="152425"/>
                  </a:lnTo>
                  <a:lnTo>
                    <a:pt x="1050531" y="317944"/>
                  </a:lnTo>
                  <a:lnTo>
                    <a:pt x="952195" y="317944"/>
                  </a:lnTo>
                  <a:lnTo>
                    <a:pt x="1050531" y="152425"/>
                  </a:lnTo>
                  <a:lnTo>
                    <a:pt x="1050531" y="37706"/>
                  </a:lnTo>
                  <a:lnTo>
                    <a:pt x="1042885" y="37706"/>
                  </a:lnTo>
                  <a:lnTo>
                    <a:pt x="876261" y="317944"/>
                  </a:lnTo>
                  <a:lnTo>
                    <a:pt x="876261" y="382955"/>
                  </a:lnTo>
                  <a:lnTo>
                    <a:pt x="1050531" y="382955"/>
                  </a:lnTo>
                  <a:lnTo>
                    <a:pt x="1050531" y="469823"/>
                  </a:lnTo>
                  <a:lnTo>
                    <a:pt x="1128102" y="469823"/>
                  </a:lnTo>
                  <a:lnTo>
                    <a:pt x="1128102" y="382955"/>
                  </a:lnTo>
                  <a:lnTo>
                    <a:pt x="1174534" y="382955"/>
                  </a:lnTo>
                  <a:lnTo>
                    <a:pt x="1174534" y="317944"/>
                  </a:lnTo>
                  <a:close/>
                </a:path>
                <a:path w="7458709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23"/>
                  </a:lnTo>
                  <a:lnTo>
                    <a:pt x="1305648" y="469823"/>
                  </a:lnTo>
                  <a:lnTo>
                    <a:pt x="1305648" y="387870"/>
                  </a:lnTo>
                  <a:close/>
                </a:path>
                <a:path w="7458709" h="518794">
                  <a:moveTo>
                    <a:pt x="1731949" y="402082"/>
                  </a:moveTo>
                  <a:lnTo>
                    <a:pt x="1704251" y="379679"/>
                  </a:lnTo>
                  <a:lnTo>
                    <a:pt x="1698879" y="375335"/>
                  </a:lnTo>
                  <a:lnTo>
                    <a:pt x="1675130" y="338099"/>
                  </a:lnTo>
                  <a:lnTo>
                    <a:pt x="1660804" y="286004"/>
                  </a:lnTo>
                  <a:lnTo>
                    <a:pt x="1656016" y="214706"/>
                  </a:lnTo>
                  <a:lnTo>
                    <a:pt x="1656016" y="8750"/>
                  </a:lnTo>
                  <a:lnTo>
                    <a:pt x="1582254" y="8750"/>
                  </a:lnTo>
                  <a:lnTo>
                    <a:pt x="1582254" y="214706"/>
                  </a:lnTo>
                  <a:lnTo>
                    <a:pt x="1577390" y="286080"/>
                  </a:lnTo>
                  <a:lnTo>
                    <a:pt x="1562938" y="338302"/>
                  </a:lnTo>
                  <a:lnTo>
                    <a:pt x="1539163" y="375564"/>
                  </a:lnTo>
                  <a:lnTo>
                    <a:pt x="1506321" y="402082"/>
                  </a:lnTo>
                  <a:lnTo>
                    <a:pt x="1506321" y="470916"/>
                  </a:lnTo>
                  <a:lnTo>
                    <a:pt x="1540510" y="454202"/>
                  </a:lnTo>
                  <a:lnTo>
                    <a:pt x="1571675" y="432676"/>
                  </a:lnTo>
                  <a:lnTo>
                    <a:pt x="1598434" y="407454"/>
                  </a:lnTo>
                  <a:lnTo>
                    <a:pt x="1619415" y="379679"/>
                  </a:lnTo>
                  <a:lnTo>
                    <a:pt x="1640065" y="407301"/>
                  </a:lnTo>
                  <a:lnTo>
                    <a:pt x="1666659" y="432676"/>
                  </a:lnTo>
                  <a:lnTo>
                    <a:pt x="1697774" y="454355"/>
                  </a:lnTo>
                  <a:lnTo>
                    <a:pt x="1731949" y="470916"/>
                  </a:lnTo>
                  <a:lnTo>
                    <a:pt x="1731949" y="402082"/>
                  </a:lnTo>
                  <a:close/>
                </a:path>
                <a:path w="7458709" h="518794">
                  <a:moveTo>
                    <a:pt x="1835200" y="5473"/>
                  </a:moveTo>
                  <a:lnTo>
                    <a:pt x="1763090" y="5473"/>
                  </a:lnTo>
                  <a:lnTo>
                    <a:pt x="1763090" y="178104"/>
                  </a:lnTo>
                  <a:lnTo>
                    <a:pt x="1696440" y="178104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33"/>
                  </a:lnTo>
                  <a:lnTo>
                    <a:pt x="1835200" y="498233"/>
                  </a:lnTo>
                  <a:lnTo>
                    <a:pt x="1835200" y="5473"/>
                  </a:lnTo>
                  <a:close/>
                </a:path>
                <a:path w="7458709" h="518794">
                  <a:moveTo>
                    <a:pt x="1943366" y="2743"/>
                  </a:moveTo>
                  <a:lnTo>
                    <a:pt x="1870710" y="2743"/>
                  </a:lnTo>
                  <a:lnTo>
                    <a:pt x="1870710" y="504240"/>
                  </a:lnTo>
                  <a:lnTo>
                    <a:pt x="1943366" y="504240"/>
                  </a:lnTo>
                  <a:lnTo>
                    <a:pt x="1943366" y="2743"/>
                  </a:lnTo>
                  <a:close/>
                </a:path>
                <a:path w="7458709" h="518794">
                  <a:moveTo>
                    <a:pt x="2445410" y="8750"/>
                  </a:moveTo>
                  <a:lnTo>
                    <a:pt x="2370569" y="8750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50"/>
                  </a:lnTo>
                  <a:close/>
                </a:path>
                <a:path w="7458709" h="518794">
                  <a:moveTo>
                    <a:pt x="2470543" y="319595"/>
                  </a:moveTo>
                  <a:lnTo>
                    <a:pt x="2024761" y="319595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32"/>
                  </a:lnTo>
                  <a:lnTo>
                    <a:pt x="2284247" y="512432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95"/>
                  </a:lnTo>
                  <a:close/>
                </a:path>
                <a:path w="7458709" h="518794">
                  <a:moveTo>
                    <a:pt x="2939542" y="11480"/>
                  </a:moveTo>
                  <a:lnTo>
                    <a:pt x="2692616" y="11480"/>
                  </a:lnTo>
                  <a:lnTo>
                    <a:pt x="2692616" y="76492"/>
                  </a:lnTo>
                  <a:lnTo>
                    <a:pt x="2865247" y="76492"/>
                  </a:lnTo>
                  <a:lnTo>
                    <a:pt x="2865247" y="121285"/>
                  </a:lnTo>
                  <a:lnTo>
                    <a:pt x="2862821" y="174536"/>
                  </a:lnTo>
                  <a:lnTo>
                    <a:pt x="2855366" y="223139"/>
                  </a:lnTo>
                  <a:lnTo>
                    <a:pt x="2842603" y="266890"/>
                  </a:lnTo>
                  <a:lnTo>
                    <a:pt x="2824276" y="305587"/>
                  </a:lnTo>
                  <a:lnTo>
                    <a:pt x="2800108" y="339039"/>
                  </a:lnTo>
                  <a:lnTo>
                    <a:pt x="2769832" y="367042"/>
                  </a:lnTo>
                  <a:lnTo>
                    <a:pt x="2733179" y="389394"/>
                  </a:lnTo>
                  <a:lnTo>
                    <a:pt x="2689885" y="405904"/>
                  </a:lnTo>
                  <a:lnTo>
                    <a:pt x="2689885" y="476923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61"/>
                  </a:lnTo>
                  <a:lnTo>
                    <a:pt x="2855887" y="383984"/>
                  </a:lnTo>
                  <a:lnTo>
                    <a:pt x="2882519" y="349224"/>
                  </a:lnTo>
                  <a:lnTo>
                    <a:pt x="2903740" y="310108"/>
                  </a:lnTo>
                  <a:lnTo>
                    <a:pt x="2919793" y="266763"/>
                  </a:lnTo>
                  <a:lnTo>
                    <a:pt x="2930931" y="219303"/>
                  </a:lnTo>
                  <a:lnTo>
                    <a:pt x="2937433" y="167855"/>
                  </a:lnTo>
                  <a:lnTo>
                    <a:pt x="2939542" y="112547"/>
                  </a:lnTo>
                  <a:lnTo>
                    <a:pt x="2939542" y="11480"/>
                  </a:lnTo>
                  <a:close/>
                </a:path>
                <a:path w="7458709" h="518794">
                  <a:moveTo>
                    <a:pt x="3096336" y="2743"/>
                  </a:moveTo>
                  <a:lnTo>
                    <a:pt x="3021482" y="2743"/>
                  </a:lnTo>
                  <a:lnTo>
                    <a:pt x="3021482" y="504240"/>
                  </a:lnTo>
                  <a:lnTo>
                    <a:pt x="3096336" y="504240"/>
                  </a:lnTo>
                  <a:lnTo>
                    <a:pt x="3096336" y="2743"/>
                  </a:lnTo>
                  <a:close/>
                </a:path>
                <a:path w="7458709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73"/>
                  </a:lnTo>
                  <a:lnTo>
                    <a:pt x="3213785" y="5473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7458709" h="518794">
                  <a:moveTo>
                    <a:pt x="3611486" y="415734"/>
                  </a:moveTo>
                  <a:lnTo>
                    <a:pt x="3601707" y="376948"/>
                  </a:lnTo>
                  <a:lnTo>
                    <a:pt x="3561778" y="339255"/>
                  </a:lnTo>
                  <a:lnTo>
                    <a:pt x="3536645" y="329628"/>
                  </a:lnTo>
                  <a:lnTo>
                    <a:pt x="3536645" y="415734"/>
                  </a:lnTo>
                  <a:lnTo>
                    <a:pt x="3535527" y="423418"/>
                  </a:lnTo>
                  <a:lnTo>
                    <a:pt x="3500297" y="447471"/>
                  </a:lnTo>
                  <a:lnTo>
                    <a:pt x="3444341" y="454380"/>
                  </a:lnTo>
                  <a:lnTo>
                    <a:pt x="3408261" y="455066"/>
                  </a:lnTo>
                  <a:lnTo>
                    <a:pt x="3372193" y="454380"/>
                  </a:lnTo>
                  <a:lnTo>
                    <a:pt x="3316236" y="447471"/>
                  </a:lnTo>
                  <a:lnTo>
                    <a:pt x="3281007" y="423418"/>
                  </a:lnTo>
                  <a:lnTo>
                    <a:pt x="3279889" y="415734"/>
                  </a:lnTo>
                  <a:lnTo>
                    <a:pt x="3281007" y="408368"/>
                  </a:lnTo>
                  <a:lnTo>
                    <a:pt x="3316236" y="384327"/>
                  </a:lnTo>
                  <a:lnTo>
                    <a:pt x="3372193" y="377634"/>
                  </a:lnTo>
                  <a:lnTo>
                    <a:pt x="3408261" y="376948"/>
                  </a:lnTo>
                  <a:lnTo>
                    <a:pt x="3444341" y="377634"/>
                  </a:lnTo>
                  <a:lnTo>
                    <a:pt x="3500297" y="384327"/>
                  </a:lnTo>
                  <a:lnTo>
                    <a:pt x="3535527" y="408368"/>
                  </a:lnTo>
                  <a:lnTo>
                    <a:pt x="3536645" y="415734"/>
                  </a:lnTo>
                  <a:lnTo>
                    <a:pt x="3536645" y="329628"/>
                  </a:lnTo>
                  <a:lnTo>
                    <a:pt x="3530257" y="327177"/>
                  </a:lnTo>
                  <a:lnTo>
                    <a:pt x="3493211" y="319252"/>
                  </a:lnTo>
                  <a:lnTo>
                    <a:pt x="3452076" y="314909"/>
                  </a:lnTo>
                  <a:lnTo>
                    <a:pt x="3408261" y="313575"/>
                  </a:lnTo>
                  <a:lnTo>
                    <a:pt x="3364458" y="314909"/>
                  </a:lnTo>
                  <a:lnTo>
                    <a:pt x="3323310" y="319252"/>
                  </a:lnTo>
                  <a:lnTo>
                    <a:pt x="3254756" y="339255"/>
                  </a:lnTo>
                  <a:lnTo>
                    <a:pt x="3218218" y="369709"/>
                  </a:lnTo>
                  <a:lnTo>
                    <a:pt x="3205048" y="415734"/>
                  </a:lnTo>
                  <a:lnTo>
                    <a:pt x="3208426" y="441223"/>
                  </a:lnTo>
                  <a:lnTo>
                    <a:pt x="3233851" y="479272"/>
                  </a:lnTo>
                  <a:lnTo>
                    <a:pt x="3286264" y="504837"/>
                  </a:lnTo>
                  <a:lnTo>
                    <a:pt x="3364458" y="517118"/>
                  </a:lnTo>
                  <a:lnTo>
                    <a:pt x="3408261" y="518439"/>
                  </a:lnTo>
                  <a:lnTo>
                    <a:pt x="3452076" y="517118"/>
                  </a:lnTo>
                  <a:lnTo>
                    <a:pt x="3493211" y="512775"/>
                  </a:lnTo>
                  <a:lnTo>
                    <a:pt x="3561778" y="492760"/>
                  </a:lnTo>
                  <a:lnTo>
                    <a:pt x="3598303" y="462241"/>
                  </a:lnTo>
                  <a:lnTo>
                    <a:pt x="3601643" y="455066"/>
                  </a:lnTo>
                  <a:lnTo>
                    <a:pt x="3608095" y="441223"/>
                  </a:lnTo>
                  <a:lnTo>
                    <a:pt x="3611486" y="415734"/>
                  </a:lnTo>
                  <a:close/>
                </a:path>
                <a:path w="7458709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43"/>
                  </a:lnTo>
                  <a:lnTo>
                    <a:pt x="3633343" y="274243"/>
                  </a:lnTo>
                  <a:lnTo>
                    <a:pt x="3633343" y="209778"/>
                  </a:lnTo>
                  <a:close/>
                </a:path>
                <a:path w="7458709" h="518794">
                  <a:moveTo>
                    <a:pt x="4273880" y="240919"/>
                  </a:moveTo>
                  <a:lnTo>
                    <a:pt x="4220896" y="224116"/>
                  </a:lnTo>
                  <a:lnTo>
                    <a:pt x="4176865" y="200482"/>
                  </a:lnTo>
                  <a:lnTo>
                    <a:pt x="4142092" y="169976"/>
                  </a:lnTo>
                  <a:lnTo>
                    <a:pt x="4116870" y="132588"/>
                  </a:lnTo>
                  <a:lnTo>
                    <a:pt x="4101515" y="88328"/>
                  </a:lnTo>
                  <a:lnTo>
                    <a:pt x="4096334" y="37160"/>
                  </a:lnTo>
                  <a:lnTo>
                    <a:pt x="4096334" y="8750"/>
                  </a:lnTo>
                  <a:lnTo>
                    <a:pt x="4021493" y="8750"/>
                  </a:lnTo>
                  <a:lnTo>
                    <a:pt x="4021493" y="37160"/>
                  </a:lnTo>
                  <a:lnTo>
                    <a:pt x="4016349" y="88328"/>
                  </a:lnTo>
                  <a:lnTo>
                    <a:pt x="4001097" y="132588"/>
                  </a:lnTo>
                  <a:lnTo>
                    <a:pt x="3976014" y="169976"/>
                  </a:lnTo>
                  <a:lnTo>
                    <a:pt x="3941368" y="200482"/>
                  </a:lnTo>
                  <a:lnTo>
                    <a:pt x="3897439" y="224116"/>
                  </a:lnTo>
                  <a:lnTo>
                    <a:pt x="3844493" y="240919"/>
                  </a:lnTo>
                  <a:lnTo>
                    <a:pt x="3844493" y="306476"/>
                  </a:lnTo>
                  <a:lnTo>
                    <a:pt x="3904056" y="291655"/>
                  </a:lnTo>
                  <a:lnTo>
                    <a:pt x="3955465" y="270522"/>
                  </a:lnTo>
                  <a:lnTo>
                    <a:pt x="3998557" y="244602"/>
                  </a:lnTo>
                  <a:lnTo>
                    <a:pt x="4033189" y="215468"/>
                  </a:lnTo>
                  <a:lnTo>
                    <a:pt x="4059186" y="184658"/>
                  </a:lnTo>
                  <a:lnTo>
                    <a:pt x="4085183" y="215468"/>
                  </a:lnTo>
                  <a:lnTo>
                    <a:pt x="4119816" y="244602"/>
                  </a:lnTo>
                  <a:lnTo>
                    <a:pt x="4162907" y="270522"/>
                  </a:lnTo>
                  <a:lnTo>
                    <a:pt x="4214317" y="291655"/>
                  </a:lnTo>
                  <a:lnTo>
                    <a:pt x="4273880" y="306476"/>
                  </a:lnTo>
                  <a:lnTo>
                    <a:pt x="4273880" y="240919"/>
                  </a:lnTo>
                  <a:close/>
                </a:path>
                <a:path w="7458709" h="518794">
                  <a:moveTo>
                    <a:pt x="4282618" y="417372"/>
                  </a:moveTo>
                  <a:lnTo>
                    <a:pt x="4095788" y="417372"/>
                  </a:lnTo>
                  <a:lnTo>
                    <a:pt x="4095788" y="275336"/>
                  </a:lnTo>
                  <a:lnTo>
                    <a:pt x="4021493" y="275336"/>
                  </a:lnTo>
                  <a:lnTo>
                    <a:pt x="4021493" y="417372"/>
                  </a:lnTo>
                  <a:lnTo>
                    <a:pt x="3836847" y="417372"/>
                  </a:lnTo>
                  <a:lnTo>
                    <a:pt x="3836847" y="482384"/>
                  </a:lnTo>
                  <a:lnTo>
                    <a:pt x="4282618" y="482384"/>
                  </a:lnTo>
                  <a:lnTo>
                    <a:pt x="4282618" y="417372"/>
                  </a:lnTo>
                  <a:close/>
                </a:path>
                <a:path w="7458709" h="518794">
                  <a:moveTo>
                    <a:pt x="4547578" y="11480"/>
                  </a:moveTo>
                  <a:lnTo>
                    <a:pt x="4358005" y="11480"/>
                  </a:lnTo>
                  <a:lnTo>
                    <a:pt x="4358005" y="76492"/>
                  </a:lnTo>
                  <a:lnTo>
                    <a:pt x="4474375" y="76492"/>
                  </a:lnTo>
                  <a:lnTo>
                    <a:pt x="4474375" y="173177"/>
                  </a:lnTo>
                  <a:lnTo>
                    <a:pt x="4470616" y="233210"/>
                  </a:lnTo>
                  <a:lnTo>
                    <a:pt x="4459643" y="284441"/>
                  </a:lnTo>
                  <a:lnTo>
                    <a:pt x="4441863" y="327037"/>
                  </a:lnTo>
                  <a:lnTo>
                    <a:pt x="4417720" y="361111"/>
                  </a:lnTo>
                  <a:lnTo>
                    <a:pt x="4387621" y="386803"/>
                  </a:lnTo>
                  <a:lnTo>
                    <a:pt x="4351998" y="404266"/>
                  </a:lnTo>
                  <a:lnTo>
                    <a:pt x="4351998" y="476923"/>
                  </a:lnTo>
                  <a:lnTo>
                    <a:pt x="4401502" y="458685"/>
                  </a:lnTo>
                  <a:lnTo>
                    <a:pt x="4442942" y="434098"/>
                  </a:lnTo>
                  <a:lnTo>
                    <a:pt x="4476775" y="403453"/>
                  </a:lnTo>
                  <a:lnTo>
                    <a:pt x="4503458" y="367042"/>
                  </a:lnTo>
                  <a:lnTo>
                    <a:pt x="4523435" y="325196"/>
                  </a:lnTo>
                  <a:lnTo>
                    <a:pt x="4537138" y="278180"/>
                  </a:lnTo>
                  <a:lnTo>
                    <a:pt x="4545038" y="226314"/>
                  </a:lnTo>
                  <a:lnTo>
                    <a:pt x="4547578" y="169900"/>
                  </a:lnTo>
                  <a:lnTo>
                    <a:pt x="4547578" y="11480"/>
                  </a:lnTo>
                  <a:close/>
                </a:path>
                <a:path w="7458709" h="518794">
                  <a:moveTo>
                    <a:pt x="4771555" y="2743"/>
                  </a:moveTo>
                  <a:lnTo>
                    <a:pt x="4698898" y="2743"/>
                  </a:lnTo>
                  <a:lnTo>
                    <a:pt x="4698898" y="195033"/>
                  </a:lnTo>
                  <a:lnTo>
                    <a:pt x="4660112" y="195033"/>
                  </a:lnTo>
                  <a:lnTo>
                    <a:pt x="4660112" y="5473"/>
                  </a:lnTo>
                  <a:lnTo>
                    <a:pt x="4587456" y="5473"/>
                  </a:lnTo>
                  <a:lnTo>
                    <a:pt x="4587456" y="498233"/>
                  </a:lnTo>
                  <a:lnTo>
                    <a:pt x="4660112" y="498233"/>
                  </a:lnTo>
                  <a:lnTo>
                    <a:pt x="4660112" y="260591"/>
                  </a:lnTo>
                  <a:lnTo>
                    <a:pt x="4698898" y="260591"/>
                  </a:lnTo>
                  <a:lnTo>
                    <a:pt x="4698898" y="504240"/>
                  </a:lnTo>
                  <a:lnTo>
                    <a:pt x="4771555" y="504240"/>
                  </a:lnTo>
                  <a:lnTo>
                    <a:pt x="4771555" y="260591"/>
                  </a:lnTo>
                  <a:lnTo>
                    <a:pt x="4771555" y="195033"/>
                  </a:lnTo>
                  <a:lnTo>
                    <a:pt x="4771555" y="2743"/>
                  </a:lnTo>
                  <a:close/>
                </a:path>
                <a:path w="7458709" h="518794">
                  <a:moveTo>
                    <a:pt x="5178298" y="236004"/>
                  </a:moveTo>
                  <a:lnTo>
                    <a:pt x="4982718" y="236004"/>
                  </a:lnTo>
                  <a:lnTo>
                    <a:pt x="4982718" y="301561"/>
                  </a:lnTo>
                  <a:lnTo>
                    <a:pt x="5178298" y="301561"/>
                  </a:lnTo>
                  <a:lnTo>
                    <a:pt x="5178298" y="236004"/>
                  </a:lnTo>
                  <a:close/>
                </a:path>
                <a:path w="7458709" h="518794">
                  <a:moveTo>
                    <a:pt x="5791162" y="11252"/>
                  </a:moveTo>
                  <a:lnTo>
                    <a:pt x="5395646" y="11252"/>
                  </a:lnTo>
                  <a:lnTo>
                    <a:pt x="5395646" y="77292"/>
                  </a:lnTo>
                  <a:lnTo>
                    <a:pt x="5395646" y="229692"/>
                  </a:lnTo>
                  <a:lnTo>
                    <a:pt x="5395646" y="294462"/>
                  </a:lnTo>
                  <a:lnTo>
                    <a:pt x="5791162" y="294462"/>
                  </a:lnTo>
                  <a:lnTo>
                    <a:pt x="5791162" y="229692"/>
                  </a:lnTo>
                  <a:lnTo>
                    <a:pt x="5470487" y="229692"/>
                  </a:lnTo>
                  <a:lnTo>
                    <a:pt x="5470487" y="77292"/>
                  </a:lnTo>
                  <a:lnTo>
                    <a:pt x="5716321" y="77292"/>
                  </a:lnTo>
                  <a:lnTo>
                    <a:pt x="5716321" y="229450"/>
                  </a:lnTo>
                  <a:lnTo>
                    <a:pt x="5791162" y="229450"/>
                  </a:lnTo>
                  <a:lnTo>
                    <a:pt x="5791162" y="77292"/>
                  </a:lnTo>
                  <a:lnTo>
                    <a:pt x="5791162" y="77038"/>
                  </a:lnTo>
                  <a:lnTo>
                    <a:pt x="5791162" y="11252"/>
                  </a:lnTo>
                  <a:close/>
                </a:path>
                <a:path w="7458709" h="518794">
                  <a:moveTo>
                    <a:pt x="5816295" y="417372"/>
                  </a:moveTo>
                  <a:lnTo>
                    <a:pt x="5631637" y="417372"/>
                  </a:lnTo>
                  <a:lnTo>
                    <a:pt x="5631637" y="295008"/>
                  </a:lnTo>
                  <a:lnTo>
                    <a:pt x="5557342" y="295008"/>
                  </a:lnTo>
                  <a:lnTo>
                    <a:pt x="5557342" y="417372"/>
                  </a:lnTo>
                  <a:lnTo>
                    <a:pt x="5370512" y="417372"/>
                  </a:lnTo>
                  <a:lnTo>
                    <a:pt x="5370512" y="482384"/>
                  </a:lnTo>
                  <a:lnTo>
                    <a:pt x="5816295" y="482384"/>
                  </a:lnTo>
                  <a:lnTo>
                    <a:pt x="5816295" y="417372"/>
                  </a:lnTo>
                  <a:close/>
                </a:path>
                <a:path w="7458709" h="518794">
                  <a:moveTo>
                    <a:pt x="6151169" y="134937"/>
                  </a:moveTo>
                  <a:lnTo>
                    <a:pt x="6139967" y="71704"/>
                  </a:lnTo>
                  <a:lnTo>
                    <a:pt x="6107468" y="27317"/>
                  </a:lnTo>
                  <a:lnTo>
                    <a:pt x="6077966" y="10922"/>
                  </a:lnTo>
                  <a:lnTo>
                    <a:pt x="6077966" y="134937"/>
                  </a:lnTo>
                  <a:lnTo>
                    <a:pt x="6076658" y="152730"/>
                  </a:lnTo>
                  <a:lnTo>
                    <a:pt x="6058293" y="191757"/>
                  </a:lnTo>
                  <a:lnTo>
                    <a:pt x="6018415" y="205409"/>
                  </a:lnTo>
                  <a:lnTo>
                    <a:pt x="6006655" y="204584"/>
                  </a:lnTo>
                  <a:lnTo>
                    <a:pt x="5970168" y="181343"/>
                  </a:lnTo>
                  <a:lnTo>
                    <a:pt x="5958878" y="134937"/>
                  </a:lnTo>
                  <a:lnTo>
                    <a:pt x="5960173" y="117081"/>
                  </a:lnTo>
                  <a:lnTo>
                    <a:pt x="5978537" y="78130"/>
                  </a:lnTo>
                  <a:lnTo>
                    <a:pt x="6018415" y="63919"/>
                  </a:lnTo>
                  <a:lnTo>
                    <a:pt x="6030176" y="64833"/>
                  </a:lnTo>
                  <a:lnTo>
                    <a:pt x="6066675" y="88315"/>
                  </a:lnTo>
                  <a:lnTo>
                    <a:pt x="6077966" y="134937"/>
                  </a:lnTo>
                  <a:lnTo>
                    <a:pt x="6077966" y="10922"/>
                  </a:lnTo>
                  <a:lnTo>
                    <a:pt x="6068060" y="6908"/>
                  </a:lnTo>
                  <a:lnTo>
                    <a:pt x="6044400" y="1739"/>
                  </a:lnTo>
                  <a:lnTo>
                    <a:pt x="6018415" y="0"/>
                  </a:lnTo>
                  <a:lnTo>
                    <a:pt x="5992444" y="1739"/>
                  </a:lnTo>
                  <a:lnTo>
                    <a:pt x="5947664" y="15443"/>
                  </a:lnTo>
                  <a:lnTo>
                    <a:pt x="5910554" y="47053"/>
                  </a:lnTo>
                  <a:lnTo>
                    <a:pt x="5888507" y="101066"/>
                  </a:lnTo>
                  <a:lnTo>
                    <a:pt x="5885662" y="134937"/>
                  </a:lnTo>
                  <a:lnTo>
                    <a:pt x="5888507" y="168579"/>
                  </a:lnTo>
                  <a:lnTo>
                    <a:pt x="5910554" y="222745"/>
                  </a:lnTo>
                  <a:lnTo>
                    <a:pt x="5947664" y="254431"/>
                  </a:lnTo>
                  <a:lnTo>
                    <a:pt x="5992444" y="268147"/>
                  </a:lnTo>
                  <a:lnTo>
                    <a:pt x="6018415" y="269875"/>
                  </a:lnTo>
                  <a:lnTo>
                    <a:pt x="6044400" y="268147"/>
                  </a:lnTo>
                  <a:lnTo>
                    <a:pt x="6089167" y="254431"/>
                  </a:lnTo>
                  <a:lnTo>
                    <a:pt x="6126277" y="222745"/>
                  </a:lnTo>
                  <a:lnTo>
                    <a:pt x="6135852" y="205409"/>
                  </a:lnTo>
                  <a:lnTo>
                    <a:pt x="6139967" y="197967"/>
                  </a:lnTo>
                  <a:lnTo>
                    <a:pt x="6148336" y="168579"/>
                  </a:lnTo>
                  <a:lnTo>
                    <a:pt x="6151169" y="134937"/>
                  </a:lnTo>
                  <a:close/>
                </a:path>
                <a:path w="7458709" h="518794">
                  <a:moveTo>
                    <a:pt x="6298666" y="306476"/>
                  </a:moveTo>
                  <a:lnTo>
                    <a:pt x="6223825" y="306476"/>
                  </a:lnTo>
                  <a:lnTo>
                    <a:pt x="6223825" y="370941"/>
                  </a:lnTo>
                  <a:lnTo>
                    <a:pt x="6223825" y="445782"/>
                  </a:lnTo>
                  <a:lnTo>
                    <a:pt x="5995479" y="445782"/>
                  </a:lnTo>
                  <a:lnTo>
                    <a:pt x="5995479" y="370941"/>
                  </a:lnTo>
                  <a:lnTo>
                    <a:pt x="6223825" y="370941"/>
                  </a:lnTo>
                  <a:lnTo>
                    <a:pt x="6223825" y="306476"/>
                  </a:lnTo>
                  <a:lnTo>
                    <a:pt x="5920625" y="306476"/>
                  </a:lnTo>
                  <a:lnTo>
                    <a:pt x="5920625" y="509701"/>
                  </a:lnTo>
                  <a:lnTo>
                    <a:pt x="6298666" y="509701"/>
                  </a:lnTo>
                  <a:lnTo>
                    <a:pt x="6298666" y="445782"/>
                  </a:lnTo>
                  <a:lnTo>
                    <a:pt x="6298666" y="370941"/>
                  </a:lnTo>
                  <a:lnTo>
                    <a:pt x="6298666" y="306476"/>
                  </a:lnTo>
                  <a:close/>
                </a:path>
                <a:path w="7458709" h="518794">
                  <a:moveTo>
                    <a:pt x="6298666" y="2743"/>
                  </a:moveTo>
                  <a:lnTo>
                    <a:pt x="6223825" y="2743"/>
                  </a:lnTo>
                  <a:lnTo>
                    <a:pt x="6223825" y="283527"/>
                  </a:lnTo>
                  <a:lnTo>
                    <a:pt x="6298666" y="283527"/>
                  </a:lnTo>
                  <a:lnTo>
                    <a:pt x="6298666" y="2743"/>
                  </a:lnTo>
                  <a:close/>
                </a:path>
                <a:path w="7458709" h="518794">
                  <a:moveTo>
                    <a:pt x="6805917" y="8750"/>
                  </a:moveTo>
                  <a:lnTo>
                    <a:pt x="6547510" y="8750"/>
                  </a:lnTo>
                  <a:lnTo>
                    <a:pt x="6547510" y="73215"/>
                  </a:lnTo>
                  <a:lnTo>
                    <a:pt x="6731076" y="73215"/>
                  </a:lnTo>
                  <a:lnTo>
                    <a:pt x="6731076" y="122923"/>
                  </a:lnTo>
                  <a:lnTo>
                    <a:pt x="6729501" y="163690"/>
                  </a:lnTo>
                  <a:lnTo>
                    <a:pt x="6725056" y="203225"/>
                  </a:lnTo>
                  <a:lnTo>
                    <a:pt x="6798805" y="203225"/>
                  </a:lnTo>
                  <a:lnTo>
                    <a:pt x="6801993" y="183565"/>
                  </a:lnTo>
                  <a:lnTo>
                    <a:pt x="6804203" y="162737"/>
                  </a:lnTo>
                  <a:lnTo>
                    <a:pt x="6805498" y="141389"/>
                  </a:lnTo>
                  <a:lnTo>
                    <a:pt x="6805854" y="122923"/>
                  </a:lnTo>
                  <a:lnTo>
                    <a:pt x="6805917" y="8750"/>
                  </a:lnTo>
                  <a:close/>
                </a:path>
                <a:path w="7458709" h="518794">
                  <a:moveTo>
                    <a:pt x="6946316" y="444690"/>
                  </a:moveTo>
                  <a:lnTo>
                    <a:pt x="6639293" y="444690"/>
                  </a:lnTo>
                  <a:lnTo>
                    <a:pt x="6639293" y="344716"/>
                  </a:lnTo>
                  <a:lnTo>
                    <a:pt x="6564452" y="344716"/>
                  </a:lnTo>
                  <a:lnTo>
                    <a:pt x="6564452" y="509701"/>
                  </a:lnTo>
                  <a:lnTo>
                    <a:pt x="6946316" y="509701"/>
                  </a:lnTo>
                  <a:lnTo>
                    <a:pt x="6946316" y="444690"/>
                  </a:lnTo>
                  <a:close/>
                </a:path>
                <a:path w="7458709" h="518794">
                  <a:moveTo>
                    <a:pt x="7008584" y="144233"/>
                  </a:moveTo>
                  <a:lnTo>
                    <a:pt x="6937565" y="144233"/>
                  </a:lnTo>
                  <a:lnTo>
                    <a:pt x="6937565" y="2743"/>
                  </a:lnTo>
                  <a:lnTo>
                    <a:pt x="6862724" y="2743"/>
                  </a:lnTo>
                  <a:lnTo>
                    <a:pt x="6862724" y="226174"/>
                  </a:lnTo>
                  <a:lnTo>
                    <a:pt x="6848538" y="233972"/>
                  </a:lnTo>
                  <a:lnTo>
                    <a:pt x="6830708" y="239420"/>
                  </a:lnTo>
                  <a:lnTo>
                    <a:pt x="6808267" y="242608"/>
                  </a:lnTo>
                  <a:lnTo>
                    <a:pt x="6780238" y="243649"/>
                  </a:lnTo>
                  <a:lnTo>
                    <a:pt x="6672072" y="243649"/>
                  </a:lnTo>
                  <a:lnTo>
                    <a:pt x="6672072" y="132207"/>
                  </a:lnTo>
                  <a:lnTo>
                    <a:pt x="6597231" y="132207"/>
                  </a:lnTo>
                  <a:lnTo>
                    <a:pt x="6597231" y="243649"/>
                  </a:lnTo>
                  <a:lnTo>
                    <a:pt x="6527305" y="243649"/>
                  </a:lnTo>
                  <a:lnTo>
                    <a:pt x="6527305" y="308660"/>
                  </a:lnTo>
                  <a:lnTo>
                    <a:pt x="6760019" y="308660"/>
                  </a:lnTo>
                  <a:lnTo>
                    <a:pt x="6797116" y="307327"/>
                  </a:lnTo>
                  <a:lnTo>
                    <a:pt x="6825716" y="303339"/>
                  </a:lnTo>
                  <a:lnTo>
                    <a:pt x="6847141" y="296684"/>
                  </a:lnTo>
                  <a:lnTo>
                    <a:pt x="6862724" y="287362"/>
                  </a:lnTo>
                  <a:lnTo>
                    <a:pt x="6862724" y="363296"/>
                  </a:lnTo>
                  <a:lnTo>
                    <a:pt x="6937565" y="363296"/>
                  </a:lnTo>
                  <a:lnTo>
                    <a:pt x="6937565" y="287362"/>
                  </a:lnTo>
                  <a:lnTo>
                    <a:pt x="6937565" y="208686"/>
                  </a:lnTo>
                  <a:lnTo>
                    <a:pt x="7008584" y="208686"/>
                  </a:lnTo>
                  <a:lnTo>
                    <a:pt x="7008584" y="144233"/>
                  </a:lnTo>
                  <a:close/>
                </a:path>
                <a:path w="7458709" h="518794">
                  <a:moveTo>
                    <a:pt x="7458189" y="2743"/>
                  </a:moveTo>
                  <a:lnTo>
                    <a:pt x="7383348" y="2743"/>
                  </a:lnTo>
                  <a:lnTo>
                    <a:pt x="7383348" y="385686"/>
                  </a:lnTo>
                  <a:lnTo>
                    <a:pt x="7368857" y="394614"/>
                  </a:lnTo>
                  <a:lnTo>
                    <a:pt x="7349414" y="400913"/>
                  </a:lnTo>
                  <a:lnTo>
                    <a:pt x="7325347" y="404672"/>
                  </a:lnTo>
                  <a:lnTo>
                    <a:pt x="7297039" y="405904"/>
                  </a:lnTo>
                  <a:lnTo>
                    <a:pt x="7128777" y="405904"/>
                  </a:lnTo>
                  <a:lnTo>
                    <a:pt x="7128777" y="270967"/>
                  </a:lnTo>
                  <a:lnTo>
                    <a:pt x="7295401" y="270967"/>
                  </a:lnTo>
                  <a:lnTo>
                    <a:pt x="7295401" y="11480"/>
                  </a:lnTo>
                  <a:lnTo>
                    <a:pt x="7054482" y="11480"/>
                  </a:lnTo>
                  <a:lnTo>
                    <a:pt x="7054482" y="76492"/>
                  </a:lnTo>
                  <a:lnTo>
                    <a:pt x="7221093" y="76492"/>
                  </a:lnTo>
                  <a:lnTo>
                    <a:pt x="7221093" y="205955"/>
                  </a:lnTo>
                  <a:lnTo>
                    <a:pt x="7054482" y="205955"/>
                  </a:lnTo>
                  <a:lnTo>
                    <a:pt x="7054482" y="470916"/>
                  </a:lnTo>
                  <a:lnTo>
                    <a:pt x="7282828" y="470916"/>
                  </a:lnTo>
                  <a:lnTo>
                    <a:pt x="7316051" y="469379"/>
                  </a:lnTo>
                  <a:lnTo>
                    <a:pt x="7344562" y="464769"/>
                  </a:lnTo>
                  <a:lnTo>
                    <a:pt x="7367333" y="457085"/>
                  </a:lnTo>
                  <a:lnTo>
                    <a:pt x="7383348" y="446328"/>
                  </a:lnTo>
                  <a:lnTo>
                    <a:pt x="7383348" y="504240"/>
                  </a:lnTo>
                  <a:lnTo>
                    <a:pt x="7458189" y="504240"/>
                  </a:lnTo>
                  <a:lnTo>
                    <a:pt x="7458189" y="2743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7598" y="2124138"/>
              <a:ext cx="82490" cy="1556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731295" y="1717242"/>
              <a:ext cx="2952750" cy="564515"/>
            </a:xfrm>
            <a:custGeom>
              <a:avLst/>
              <a:gdLst/>
              <a:ahLst/>
              <a:cxnLst/>
              <a:rect l="l" t="t" r="r" b="b"/>
              <a:pathLst>
                <a:path w="2952750" h="564514">
                  <a:moveTo>
                    <a:pt x="420649" y="30276"/>
                  </a:moveTo>
                  <a:lnTo>
                    <a:pt x="25133" y="30276"/>
                  </a:lnTo>
                  <a:lnTo>
                    <a:pt x="25133" y="96316"/>
                  </a:lnTo>
                  <a:lnTo>
                    <a:pt x="25133" y="248716"/>
                  </a:lnTo>
                  <a:lnTo>
                    <a:pt x="25133" y="313486"/>
                  </a:lnTo>
                  <a:lnTo>
                    <a:pt x="420649" y="313486"/>
                  </a:lnTo>
                  <a:lnTo>
                    <a:pt x="420649" y="248716"/>
                  </a:lnTo>
                  <a:lnTo>
                    <a:pt x="99974" y="248716"/>
                  </a:lnTo>
                  <a:lnTo>
                    <a:pt x="99974" y="96316"/>
                  </a:lnTo>
                  <a:lnTo>
                    <a:pt x="345808" y="96316"/>
                  </a:lnTo>
                  <a:lnTo>
                    <a:pt x="345808" y="248475"/>
                  </a:lnTo>
                  <a:lnTo>
                    <a:pt x="420649" y="248475"/>
                  </a:lnTo>
                  <a:lnTo>
                    <a:pt x="420649" y="96316"/>
                  </a:lnTo>
                  <a:lnTo>
                    <a:pt x="420649" y="96062"/>
                  </a:lnTo>
                  <a:lnTo>
                    <a:pt x="420649" y="30276"/>
                  </a:lnTo>
                  <a:close/>
                </a:path>
                <a:path w="2952750" h="564514">
                  <a:moveTo>
                    <a:pt x="445782" y="436397"/>
                  </a:moveTo>
                  <a:lnTo>
                    <a:pt x="261124" y="436397"/>
                  </a:lnTo>
                  <a:lnTo>
                    <a:pt x="261124" y="314032"/>
                  </a:lnTo>
                  <a:lnTo>
                    <a:pt x="186829" y="314032"/>
                  </a:lnTo>
                  <a:lnTo>
                    <a:pt x="186829" y="436397"/>
                  </a:lnTo>
                  <a:lnTo>
                    <a:pt x="0" y="436397"/>
                  </a:lnTo>
                  <a:lnTo>
                    <a:pt x="0" y="501408"/>
                  </a:lnTo>
                  <a:lnTo>
                    <a:pt x="445782" y="501408"/>
                  </a:lnTo>
                  <a:lnTo>
                    <a:pt x="445782" y="436397"/>
                  </a:lnTo>
                  <a:close/>
                </a:path>
                <a:path w="2952750" h="564514">
                  <a:moveTo>
                    <a:pt x="780656" y="153962"/>
                  </a:moveTo>
                  <a:lnTo>
                    <a:pt x="769454" y="90728"/>
                  </a:lnTo>
                  <a:lnTo>
                    <a:pt x="736955" y="46342"/>
                  </a:lnTo>
                  <a:lnTo>
                    <a:pt x="707453" y="29946"/>
                  </a:lnTo>
                  <a:lnTo>
                    <a:pt x="707453" y="153962"/>
                  </a:lnTo>
                  <a:lnTo>
                    <a:pt x="706145" y="171754"/>
                  </a:lnTo>
                  <a:lnTo>
                    <a:pt x="687781" y="210781"/>
                  </a:lnTo>
                  <a:lnTo>
                    <a:pt x="647903" y="224434"/>
                  </a:lnTo>
                  <a:lnTo>
                    <a:pt x="636143" y="223608"/>
                  </a:lnTo>
                  <a:lnTo>
                    <a:pt x="599655" y="200367"/>
                  </a:lnTo>
                  <a:lnTo>
                    <a:pt x="588365" y="153962"/>
                  </a:lnTo>
                  <a:lnTo>
                    <a:pt x="589661" y="136105"/>
                  </a:lnTo>
                  <a:lnTo>
                    <a:pt x="608025" y="97155"/>
                  </a:lnTo>
                  <a:lnTo>
                    <a:pt x="647903" y="82943"/>
                  </a:lnTo>
                  <a:lnTo>
                    <a:pt x="659663" y="83858"/>
                  </a:lnTo>
                  <a:lnTo>
                    <a:pt x="696163" y="107340"/>
                  </a:lnTo>
                  <a:lnTo>
                    <a:pt x="707453" y="153962"/>
                  </a:lnTo>
                  <a:lnTo>
                    <a:pt x="707453" y="29946"/>
                  </a:lnTo>
                  <a:lnTo>
                    <a:pt x="697547" y="25933"/>
                  </a:lnTo>
                  <a:lnTo>
                    <a:pt x="673887" y="20764"/>
                  </a:lnTo>
                  <a:lnTo>
                    <a:pt x="647903" y="19024"/>
                  </a:lnTo>
                  <a:lnTo>
                    <a:pt x="621931" y="20764"/>
                  </a:lnTo>
                  <a:lnTo>
                    <a:pt x="577151" y="34467"/>
                  </a:lnTo>
                  <a:lnTo>
                    <a:pt x="540042" y="66078"/>
                  </a:lnTo>
                  <a:lnTo>
                    <a:pt x="517994" y="120091"/>
                  </a:lnTo>
                  <a:lnTo>
                    <a:pt x="515162" y="153962"/>
                  </a:lnTo>
                  <a:lnTo>
                    <a:pt x="517994" y="187604"/>
                  </a:lnTo>
                  <a:lnTo>
                    <a:pt x="540042" y="241769"/>
                  </a:lnTo>
                  <a:lnTo>
                    <a:pt x="577151" y="273456"/>
                  </a:lnTo>
                  <a:lnTo>
                    <a:pt x="621931" y="287172"/>
                  </a:lnTo>
                  <a:lnTo>
                    <a:pt x="647903" y="288899"/>
                  </a:lnTo>
                  <a:lnTo>
                    <a:pt x="673887" y="287172"/>
                  </a:lnTo>
                  <a:lnTo>
                    <a:pt x="718654" y="273456"/>
                  </a:lnTo>
                  <a:lnTo>
                    <a:pt x="755764" y="241769"/>
                  </a:lnTo>
                  <a:lnTo>
                    <a:pt x="765340" y="224434"/>
                  </a:lnTo>
                  <a:lnTo>
                    <a:pt x="769454" y="216992"/>
                  </a:lnTo>
                  <a:lnTo>
                    <a:pt x="777824" y="187604"/>
                  </a:lnTo>
                  <a:lnTo>
                    <a:pt x="780656" y="153962"/>
                  </a:lnTo>
                  <a:close/>
                </a:path>
                <a:path w="2952750" h="564514">
                  <a:moveTo>
                    <a:pt x="928154" y="325501"/>
                  </a:moveTo>
                  <a:lnTo>
                    <a:pt x="853313" y="325501"/>
                  </a:lnTo>
                  <a:lnTo>
                    <a:pt x="853313" y="389966"/>
                  </a:lnTo>
                  <a:lnTo>
                    <a:pt x="853313" y="464807"/>
                  </a:lnTo>
                  <a:lnTo>
                    <a:pt x="624967" y="464807"/>
                  </a:lnTo>
                  <a:lnTo>
                    <a:pt x="624967" y="389966"/>
                  </a:lnTo>
                  <a:lnTo>
                    <a:pt x="853313" y="389966"/>
                  </a:lnTo>
                  <a:lnTo>
                    <a:pt x="853313" y="325501"/>
                  </a:lnTo>
                  <a:lnTo>
                    <a:pt x="550113" y="325501"/>
                  </a:lnTo>
                  <a:lnTo>
                    <a:pt x="550113" y="528726"/>
                  </a:lnTo>
                  <a:lnTo>
                    <a:pt x="928154" y="528726"/>
                  </a:lnTo>
                  <a:lnTo>
                    <a:pt x="928154" y="464807"/>
                  </a:lnTo>
                  <a:lnTo>
                    <a:pt x="928154" y="389966"/>
                  </a:lnTo>
                  <a:lnTo>
                    <a:pt x="928154" y="325501"/>
                  </a:lnTo>
                  <a:close/>
                </a:path>
                <a:path w="2952750" h="564514">
                  <a:moveTo>
                    <a:pt x="928154" y="21767"/>
                  </a:moveTo>
                  <a:lnTo>
                    <a:pt x="853313" y="21767"/>
                  </a:lnTo>
                  <a:lnTo>
                    <a:pt x="853313" y="302552"/>
                  </a:lnTo>
                  <a:lnTo>
                    <a:pt x="928154" y="302552"/>
                  </a:lnTo>
                  <a:lnTo>
                    <a:pt x="928154" y="21767"/>
                  </a:lnTo>
                  <a:close/>
                </a:path>
                <a:path w="2952750" h="564514">
                  <a:moveTo>
                    <a:pt x="1585087" y="259943"/>
                  </a:moveTo>
                  <a:lnTo>
                    <a:pt x="1532001" y="244208"/>
                  </a:lnTo>
                  <a:lnTo>
                    <a:pt x="1486852" y="220738"/>
                  </a:lnTo>
                  <a:lnTo>
                    <a:pt x="1451711" y="188760"/>
                  </a:lnTo>
                  <a:lnTo>
                    <a:pt x="1428597" y="147459"/>
                  </a:lnTo>
                  <a:lnTo>
                    <a:pt x="1419555" y="96062"/>
                  </a:lnTo>
                  <a:lnTo>
                    <a:pt x="1580718" y="96062"/>
                  </a:lnTo>
                  <a:lnTo>
                    <a:pt x="1580718" y="30505"/>
                  </a:lnTo>
                  <a:lnTo>
                    <a:pt x="1185202" y="30505"/>
                  </a:lnTo>
                  <a:lnTo>
                    <a:pt x="1185202" y="96062"/>
                  </a:lnTo>
                  <a:lnTo>
                    <a:pt x="1344714" y="96062"/>
                  </a:lnTo>
                  <a:lnTo>
                    <a:pt x="1335735" y="147459"/>
                  </a:lnTo>
                  <a:lnTo>
                    <a:pt x="1312760" y="188760"/>
                  </a:lnTo>
                  <a:lnTo>
                    <a:pt x="1277772" y="220738"/>
                  </a:lnTo>
                  <a:lnTo>
                    <a:pt x="1232763" y="244208"/>
                  </a:lnTo>
                  <a:lnTo>
                    <a:pt x="1179728" y="259943"/>
                  </a:lnTo>
                  <a:lnTo>
                    <a:pt x="1179728" y="325501"/>
                  </a:lnTo>
                  <a:lnTo>
                    <a:pt x="1230185" y="313309"/>
                  </a:lnTo>
                  <a:lnTo>
                    <a:pt x="1276642" y="295998"/>
                  </a:lnTo>
                  <a:lnTo>
                    <a:pt x="1318145" y="273977"/>
                  </a:lnTo>
                  <a:lnTo>
                    <a:pt x="1353731" y="247624"/>
                  </a:lnTo>
                  <a:lnTo>
                    <a:pt x="1382407" y="217335"/>
                  </a:lnTo>
                  <a:lnTo>
                    <a:pt x="1411097" y="247624"/>
                  </a:lnTo>
                  <a:lnTo>
                    <a:pt x="1446669" y="273977"/>
                  </a:lnTo>
                  <a:lnTo>
                    <a:pt x="1488173" y="295998"/>
                  </a:lnTo>
                  <a:lnTo>
                    <a:pt x="1534642" y="313309"/>
                  </a:lnTo>
                  <a:lnTo>
                    <a:pt x="1585087" y="325501"/>
                  </a:lnTo>
                  <a:lnTo>
                    <a:pt x="1585087" y="259943"/>
                  </a:lnTo>
                  <a:close/>
                </a:path>
                <a:path w="2952750" h="564514">
                  <a:moveTo>
                    <a:pt x="1605851" y="436397"/>
                  </a:moveTo>
                  <a:lnTo>
                    <a:pt x="1419009" y="436397"/>
                  </a:lnTo>
                  <a:lnTo>
                    <a:pt x="1419009" y="294360"/>
                  </a:lnTo>
                  <a:lnTo>
                    <a:pt x="1344714" y="294360"/>
                  </a:lnTo>
                  <a:lnTo>
                    <a:pt x="1344714" y="436397"/>
                  </a:lnTo>
                  <a:lnTo>
                    <a:pt x="1160068" y="436397"/>
                  </a:lnTo>
                  <a:lnTo>
                    <a:pt x="1160068" y="501408"/>
                  </a:lnTo>
                  <a:lnTo>
                    <a:pt x="1605851" y="501408"/>
                  </a:lnTo>
                  <a:lnTo>
                    <a:pt x="1605851" y="436397"/>
                  </a:lnTo>
                  <a:close/>
                </a:path>
                <a:path w="2952750" h="564514">
                  <a:moveTo>
                    <a:pt x="1964220" y="64922"/>
                  </a:moveTo>
                  <a:lnTo>
                    <a:pt x="1858238" y="64922"/>
                  </a:lnTo>
                  <a:lnTo>
                    <a:pt x="1858238" y="7010"/>
                  </a:lnTo>
                  <a:lnTo>
                    <a:pt x="1783397" y="7010"/>
                  </a:lnTo>
                  <a:lnTo>
                    <a:pt x="1783397" y="64922"/>
                  </a:lnTo>
                  <a:lnTo>
                    <a:pt x="1678508" y="64922"/>
                  </a:lnTo>
                  <a:lnTo>
                    <a:pt x="1678508" y="128841"/>
                  </a:lnTo>
                  <a:lnTo>
                    <a:pt x="1964220" y="128841"/>
                  </a:lnTo>
                  <a:lnTo>
                    <a:pt x="1964220" y="64922"/>
                  </a:lnTo>
                  <a:close/>
                </a:path>
                <a:path w="2952750" h="564514">
                  <a:moveTo>
                    <a:pt x="2087676" y="21767"/>
                  </a:moveTo>
                  <a:lnTo>
                    <a:pt x="2012835" y="21767"/>
                  </a:lnTo>
                  <a:lnTo>
                    <a:pt x="2012835" y="410184"/>
                  </a:lnTo>
                  <a:lnTo>
                    <a:pt x="1998357" y="419417"/>
                  </a:lnTo>
                  <a:lnTo>
                    <a:pt x="1978901" y="425881"/>
                  </a:lnTo>
                  <a:lnTo>
                    <a:pt x="1954834" y="429691"/>
                  </a:lnTo>
                  <a:lnTo>
                    <a:pt x="1926526" y="430936"/>
                  </a:lnTo>
                  <a:lnTo>
                    <a:pt x="1859330" y="430936"/>
                  </a:lnTo>
                  <a:lnTo>
                    <a:pt x="1859330" y="376313"/>
                  </a:lnTo>
                  <a:lnTo>
                    <a:pt x="1872615" y="372427"/>
                  </a:lnTo>
                  <a:lnTo>
                    <a:pt x="1885276" y="367360"/>
                  </a:lnTo>
                  <a:lnTo>
                    <a:pt x="1925662" y="336918"/>
                  </a:lnTo>
                  <a:lnTo>
                    <a:pt x="1947583" y="292303"/>
                  </a:lnTo>
                  <a:lnTo>
                    <a:pt x="1950554" y="264858"/>
                  </a:lnTo>
                  <a:lnTo>
                    <a:pt x="1947583" y="237426"/>
                  </a:lnTo>
                  <a:lnTo>
                    <a:pt x="1939086" y="213372"/>
                  </a:lnTo>
                  <a:lnTo>
                    <a:pt x="1938108" y="211874"/>
                  </a:lnTo>
                  <a:lnTo>
                    <a:pt x="1925662" y="192798"/>
                  </a:lnTo>
                  <a:lnTo>
                    <a:pt x="1907946" y="175818"/>
                  </a:lnTo>
                  <a:lnTo>
                    <a:pt x="1889467" y="164261"/>
                  </a:lnTo>
                  <a:lnTo>
                    <a:pt x="1876259" y="158940"/>
                  </a:lnTo>
                  <a:lnTo>
                    <a:pt x="1876259" y="264858"/>
                  </a:lnTo>
                  <a:lnTo>
                    <a:pt x="1875078" y="276390"/>
                  </a:lnTo>
                  <a:lnTo>
                    <a:pt x="1851977" y="310019"/>
                  </a:lnTo>
                  <a:lnTo>
                    <a:pt x="1821637" y="317855"/>
                  </a:lnTo>
                  <a:lnTo>
                    <a:pt x="1810270" y="316953"/>
                  </a:lnTo>
                  <a:lnTo>
                    <a:pt x="1776133" y="296367"/>
                  </a:lnTo>
                  <a:lnTo>
                    <a:pt x="1766455" y="264858"/>
                  </a:lnTo>
                  <a:lnTo>
                    <a:pt x="1767636" y="253339"/>
                  </a:lnTo>
                  <a:lnTo>
                    <a:pt x="1790827" y="219710"/>
                  </a:lnTo>
                  <a:lnTo>
                    <a:pt x="1821637" y="211874"/>
                  </a:lnTo>
                  <a:lnTo>
                    <a:pt x="1832914" y="212775"/>
                  </a:lnTo>
                  <a:lnTo>
                    <a:pt x="1866582" y="233362"/>
                  </a:lnTo>
                  <a:lnTo>
                    <a:pt x="1876259" y="264858"/>
                  </a:lnTo>
                  <a:lnTo>
                    <a:pt x="1876259" y="158940"/>
                  </a:lnTo>
                  <a:lnTo>
                    <a:pt x="1868678" y="155879"/>
                  </a:lnTo>
                  <a:lnTo>
                    <a:pt x="1845957" y="150774"/>
                  </a:lnTo>
                  <a:lnTo>
                    <a:pt x="1821637" y="149047"/>
                  </a:lnTo>
                  <a:lnTo>
                    <a:pt x="1797227" y="150774"/>
                  </a:lnTo>
                  <a:lnTo>
                    <a:pt x="1753336" y="164261"/>
                  </a:lnTo>
                  <a:lnTo>
                    <a:pt x="1717052" y="192798"/>
                  </a:lnTo>
                  <a:lnTo>
                    <a:pt x="1695132" y="237426"/>
                  </a:lnTo>
                  <a:lnTo>
                    <a:pt x="1692160" y="264858"/>
                  </a:lnTo>
                  <a:lnTo>
                    <a:pt x="1695132" y="292303"/>
                  </a:lnTo>
                  <a:lnTo>
                    <a:pt x="1717052" y="336918"/>
                  </a:lnTo>
                  <a:lnTo>
                    <a:pt x="1757984" y="367766"/>
                  </a:lnTo>
                  <a:lnTo>
                    <a:pt x="1784489" y="376313"/>
                  </a:lnTo>
                  <a:lnTo>
                    <a:pt x="1784489" y="430936"/>
                  </a:lnTo>
                  <a:lnTo>
                    <a:pt x="1670304" y="430936"/>
                  </a:lnTo>
                  <a:lnTo>
                    <a:pt x="1670304" y="495947"/>
                  </a:lnTo>
                  <a:lnTo>
                    <a:pt x="1912315" y="495947"/>
                  </a:lnTo>
                  <a:lnTo>
                    <a:pt x="1945538" y="494411"/>
                  </a:lnTo>
                  <a:lnTo>
                    <a:pt x="1974049" y="489800"/>
                  </a:lnTo>
                  <a:lnTo>
                    <a:pt x="1996821" y="482117"/>
                  </a:lnTo>
                  <a:lnTo>
                    <a:pt x="2012835" y="471360"/>
                  </a:lnTo>
                  <a:lnTo>
                    <a:pt x="2012835" y="523265"/>
                  </a:lnTo>
                  <a:lnTo>
                    <a:pt x="2087676" y="523265"/>
                  </a:lnTo>
                  <a:lnTo>
                    <a:pt x="2087676" y="471360"/>
                  </a:lnTo>
                  <a:lnTo>
                    <a:pt x="2087676" y="21767"/>
                  </a:lnTo>
                  <a:close/>
                </a:path>
                <a:path w="2952750" h="564514">
                  <a:moveTo>
                    <a:pt x="2952381" y="0"/>
                  </a:moveTo>
                  <a:lnTo>
                    <a:pt x="2914878" y="0"/>
                  </a:lnTo>
                  <a:lnTo>
                    <a:pt x="2914878" y="564349"/>
                  </a:lnTo>
                  <a:lnTo>
                    <a:pt x="2952381" y="564349"/>
                  </a:lnTo>
                  <a:lnTo>
                    <a:pt x="295238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240354" y="8610066"/>
              <a:ext cx="11679555" cy="340995"/>
            </a:xfrm>
            <a:custGeom>
              <a:avLst/>
              <a:gdLst/>
              <a:ahLst/>
              <a:cxnLst/>
              <a:rect l="l" t="t" r="r" b="b"/>
              <a:pathLst>
                <a:path w="11679555" h="340995">
                  <a:moveTo>
                    <a:pt x="267919" y="31534"/>
                  </a:moveTo>
                  <a:lnTo>
                    <a:pt x="36029" y="31534"/>
                  </a:lnTo>
                  <a:lnTo>
                    <a:pt x="36029" y="55664"/>
                  </a:lnTo>
                  <a:lnTo>
                    <a:pt x="36029" y="164884"/>
                  </a:lnTo>
                  <a:lnTo>
                    <a:pt x="36029" y="189014"/>
                  </a:lnTo>
                  <a:lnTo>
                    <a:pt x="267919" y="189014"/>
                  </a:lnTo>
                  <a:lnTo>
                    <a:pt x="267919" y="165100"/>
                  </a:lnTo>
                  <a:lnTo>
                    <a:pt x="267919" y="164884"/>
                  </a:lnTo>
                  <a:lnTo>
                    <a:pt x="267919" y="55905"/>
                  </a:lnTo>
                  <a:lnTo>
                    <a:pt x="237896" y="55905"/>
                  </a:lnTo>
                  <a:lnTo>
                    <a:pt x="237896" y="164884"/>
                  </a:lnTo>
                  <a:lnTo>
                    <a:pt x="65671" y="164884"/>
                  </a:lnTo>
                  <a:lnTo>
                    <a:pt x="65671" y="55664"/>
                  </a:lnTo>
                  <a:lnTo>
                    <a:pt x="267919" y="55664"/>
                  </a:lnTo>
                  <a:lnTo>
                    <a:pt x="267919" y="31534"/>
                  </a:lnTo>
                  <a:close/>
                </a:path>
                <a:path w="11679555" h="340995">
                  <a:moveTo>
                    <a:pt x="305066" y="271284"/>
                  </a:moveTo>
                  <a:lnTo>
                    <a:pt x="167728" y="271284"/>
                  </a:lnTo>
                  <a:lnTo>
                    <a:pt x="167728" y="189484"/>
                  </a:lnTo>
                  <a:lnTo>
                    <a:pt x="136588" y="189484"/>
                  </a:lnTo>
                  <a:lnTo>
                    <a:pt x="136588" y="271284"/>
                  </a:lnTo>
                  <a:lnTo>
                    <a:pt x="0" y="271284"/>
                  </a:lnTo>
                  <a:lnTo>
                    <a:pt x="0" y="296799"/>
                  </a:lnTo>
                  <a:lnTo>
                    <a:pt x="305066" y="296799"/>
                  </a:lnTo>
                  <a:lnTo>
                    <a:pt x="305066" y="271284"/>
                  </a:lnTo>
                  <a:close/>
                </a:path>
                <a:path w="11679555" h="340995">
                  <a:moveTo>
                    <a:pt x="528701" y="99809"/>
                  </a:moveTo>
                  <a:lnTo>
                    <a:pt x="522097" y="67932"/>
                  </a:lnTo>
                  <a:lnTo>
                    <a:pt x="506526" y="46901"/>
                  </a:lnTo>
                  <a:lnTo>
                    <a:pt x="503745" y="43154"/>
                  </a:lnTo>
                  <a:lnTo>
                    <a:pt x="498678" y="40246"/>
                  </a:lnTo>
                  <a:lnTo>
                    <a:pt x="498678" y="99809"/>
                  </a:lnTo>
                  <a:lnTo>
                    <a:pt x="494347" y="121208"/>
                  </a:lnTo>
                  <a:lnTo>
                    <a:pt x="482269" y="137947"/>
                  </a:lnTo>
                  <a:lnTo>
                    <a:pt x="463854" y="148831"/>
                  </a:lnTo>
                  <a:lnTo>
                    <a:pt x="440524" y="152717"/>
                  </a:lnTo>
                  <a:lnTo>
                    <a:pt x="417461" y="148831"/>
                  </a:lnTo>
                  <a:lnTo>
                    <a:pt x="399300" y="137947"/>
                  </a:lnTo>
                  <a:lnTo>
                    <a:pt x="387388" y="121208"/>
                  </a:lnTo>
                  <a:lnTo>
                    <a:pt x="383108" y="99809"/>
                  </a:lnTo>
                  <a:lnTo>
                    <a:pt x="387388" y="78562"/>
                  </a:lnTo>
                  <a:lnTo>
                    <a:pt x="399300" y="61823"/>
                  </a:lnTo>
                  <a:lnTo>
                    <a:pt x="417461" y="50838"/>
                  </a:lnTo>
                  <a:lnTo>
                    <a:pt x="440524" y="46901"/>
                  </a:lnTo>
                  <a:lnTo>
                    <a:pt x="463854" y="50838"/>
                  </a:lnTo>
                  <a:lnTo>
                    <a:pt x="482269" y="61823"/>
                  </a:lnTo>
                  <a:lnTo>
                    <a:pt x="494347" y="78562"/>
                  </a:lnTo>
                  <a:lnTo>
                    <a:pt x="498678" y="99809"/>
                  </a:lnTo>
                  <a:lnTo>
                    <a:pt x="498678" y="40246"/>
                  </a:lnTo>
                  <a:lnTo>
                    <a:pt x="475830" y="27101"/>
                  </a:lnTo>
                  <a:lnTo>
                    <a:pt x="440524" y="21386"/>
                  </a:lnTo>
                  <a:lnTo>
                    <a:pt x="405485" y="27101"/>
                  </a:lnTo>
                  <a:lnTo>
                    <a:pt x="377812" y="43154"/>
                  </a:lnTo>
                  <a:lnTo>
                    <a:pt x="359625" y="67932"/>
                  </a:lnTo>
                  <a:lnTo>
                    <a:pt x="353098" y="99809"/>
                  </a:lnTo>
                  <a:lnTo>
                    <a:pt x="359625" y="131686"/>
                  </a:lnTo>
                  <a:lnTo>
                    <a:pt x="377812" y="156464"/>
                  </a:lnTo>
                  <a:lnTo>
                    <a:pt x="405485" y="172516"/>
                  </a:lnTo>
                  <a:lnTo>
                    <a:pt x="440524" y="178231"/>
                  </a:lnTo>
                  <a:lnTo>
                    <a:pt x="475830" y="172516"/>
                  </a:lnTo>
                  <a:lnTo>
                    <a:pt x="503745" y="156464"/>
                  </a:lnTo>
                  <a:lnTo>
                    <a:pt x="506526" y="152717"/>
                  </a:lnTo>
                  <a:lnTo>
                    <a:pt x="522097" y="131686"/>
                  </a:lnTo>
                  <a:lnTo>
                    <a:pt x="528701" y="99809"/>
                  </a:lnTo>
                  <a:close/>
                </a:path>
                <a:path w="11679555" h="340995">
                  <a:moveTo>
                    <a:pt x="621385" y="214249"/>
                  </a:moveTo>
                  <a:lnTo>
                    <a:pt x="591362" y="214249"/>
                  </a:lnTo>
                  <a:lnTo>
                    <a:pt x="591362" y="238645"/>
                  </a:lnTo>
                  <a:lnTo>
                    <a:pt x="591362" y="310692"/>
                  </a:lnTo>
                  <a:lnTo>
                    <a:pt x="433768" y="310692"/>
                  </a:lnTo>
                  <a:lnTo>
                    <a:pt x="433768" y="238645"/>
                  </a:lnTo>
                  <a:lnTo>
                    <a:pt x="591362" y="238645"/>
                  </a:lnTo>
                  <a:lnTo>
                    <a:pt x="591362" y="214249"/>
                  </a:lnTo>
                  <a:lnTo>
                    <a:pt x="403745" y="214249"/>
                  </a:lnTo>
                  <a:lnTo>
                    <a:pt x="403745" y="335457"/>
                  </a:lnTo>
                  <a:lnTo>
                    <a:pt x="621385" y="335457"/>
                  </a:lnTo>
                  <a:lnTo>
                    <a:pt x="621385" y="310692"/>
                  </a:lnTo>
                  <a:lnTo>
                    <a:pt x="621385" y="238645"/>
                  </a:lnTo>
                  <a:lnTo>
                    <a:pt x="621385" y="214249"/>
                  </a:lnTo>
                  <a:close/>
                </a:path>
                <a:path w="11679555" h="340995">
                  <a:moveTo>
                    <a:pt x="621385" y="3746"/>
                  </a:moveTo>
                  <a:lnTo>
                    <a:pt x="590613" y="3746"/>
                  </a:lnTo>
                  <a:lnTo>
                    <a:pt x="590613" y="196240"/>
                  </a:lnTo>
                  <a:lnTo>
                    <a:pt x="621385" y="196240"/>
                  </a:lnTo>
                  <a:lnTo>
                    <a:pt x="621385" y="3746"/>
                  </a:lnTo>
                  <a:close/>
                </a:path>
                <a:path w="11679555" h="340995">
                  <a:moveTo>
                    <a:pt x="889673" y="107315"/>
                  </a:moveTo>
                  <a:lnTo>
                    <a:pt x="882992" y="74993"/>
                  </a:lnTo>
                  <a:lnTo>
                    <a:pt x="867625" y="54406"/>
                  </a:lnTo>
                  <a:lnTo>
                    <a:pt x="864336" y="49999"/>
                  </a:lnTo>
                  <a:lnTo>
                    <a:pt x="859650" y="47345"/>
                  </a:lnTo>
                  <a:lnTo>
                    <a:pt x="859650" y="107315"/>
                  </a:lnTo>
                  <a:lnTo>
                    <a:pt x="855179" y="128714"/>
                  </a:lnTo>
                  <a:lnTo>
                    <a:pt x="842721" y="145440"/>
                  </a:lnTo>
                  <a:lnTo>
                    <a:pt x="823722" y="156337"/>
                  </a:lnTo>
                  <a:lnTo>
                    <a:pt x="799617" y="160223"/>
                  </a:lnTo>
                  <a:lnTo>
                    <a:pt x="775512" y="156337"/>
                  </a:lnTo>
                  <a:lnTo>
                    <a:pt x="756513" y="145440"/>
                  </a:lnTo>
                  <a:lnTo>
                    <a:pt x="744054" y="128714"/>
                  </a:lnTo>
                  <a:lnTo>
                    <a:pt x="739584" y="107315"/>
                  </a:lnTo>
                  <a:lnTo>
                    <a:pt x="744054" y="85750"/>
                  </a:lnTo>
                  <a:lnTo>
                    <a:pt x="756513" y="69037"/>
                  </a:lnTo>
                  <a:lnTo>
                    <a:pt x="775512" y="58242"/>
                  </a:lnTo>
                  <a:lnTo>
                    <a:pt x="799617" y="54406"/>
                  </a:lnTo>
                  <a:lnTo>
                    <a:pt x="823722" y="58242"/>
                  </a:lnTo>
                  <a:lnTo>
                    <a:pt x="842721" y="69037"/>
                  </a:lnTo>
                  <a:lnTo>
                    <a:pt x="855179" y="85750"/>
                  </a:lnTo>
                  <a:lnTo>
                    <a:pt x="859650" y="107315"/>
                  </a:lnTo>
                  <a:lnTo>
                    <a:pt x="859650" y="47345"/>
                  </a:lnTo>
                  <a:lnTo>
                    <a:pt x="835850" y="33858"/>
                  </a:lnTo>
                  <a:lnTo>
                    <a:pt x="799617" y="28143"/>
                  </a:lnTo>
                  <a:lnTo>
                    <a:pt x="763536" y="33858"/>
                  </a:lnTo>
                  <a:lnTo>
                    <a:pt x="735025" y="49999"/>
                  </a:lnTo>
                  <a:lnTo>
                    <a:pt x="716292" y="74993"/>
                  </a:lnTo>
                  <a:lnTo>
                    <a:pt x="709561" y="107315"/>
                  </a:lnTo>
                  <a:lnTo>
                    <a:pt x="716292" y="139471"/>
                  </a:lnTo>
                  <a:lnTo>
                    <a:pt x="735025" y="164490"/>
                  </a:lnTo>
                  <a:lnTo>
                    <a:pt x="763536" y="180708"/>
                  </a:lnTo>
                  <a:lnTo>
                    <a:pt x="799617" y="186486"/>
                  </a:lnTo>
                  <a:lnTo>
                    <a:pt x="835850" y="180708"/>
                  </a:lnTo>
                  <a:lnTo>
                    <a:pt x="864336" y="164490"/>
                  </a:lnTo>
                  <a:lnTo>
                    <a:pt x="867524" y="160223"/>
                  </a:lnTo>
                  <a:lnTo>
                    <a:pt x="882992" y="139471"/>
                  </a:lnTo>
                  <a:lnTo>
                    <a:pt x="889673" y="107315"/>
                  </a:lnTo>
                  <a:close/>
                </a:path>
                <a:path w="11679555" h="340995">
                  <a:moveTo>
                    <a:pt x="914438" y="252145"/>
                  </a:moveTo>
                  <a:lnTo>
                    <a:pt x="911809" y="229260"/>
                  </a:lnTo>
                  <a:lnTo>
                    <a:pt x="855141" y="235826"/>
                  </a:lnTo>
                  <a:lnTo>
                    <a:pt x="797598" y="239306"/>
                  </a:lnTo>
                  <a:lnTo>
                    <a:pt x="742378" y="240665"/>
                  </a:lnTo>
                  <a:lnTo>
                    <a:pt x="692670" y="240893"/>
                  </a:lnTo>
                  <a:lnTo>
                    <a:pt x="696429" y="266788"/>
                  </a:lnTo>
                  <a:lnTo>
                    <a:pt x="745477" y="266509"/>
                  </a:lnTo>
                  <a:lnTo>
                    <a:pt x="799807" y="264820"/>
                  </a:lnTo>
                  <a:lnTo>
                    <a:pt x="856945" y="260451"/>
                  </a:lnTo>
                  <a:lnTo>
                    <a:pt x="914438" y="252145"/>
                  </a:lnTo>
                  <a:close/>
                </a:path>
                <a:path w="11679555" h="340995">
                  <a:moveTo>
                    <a:pt x="964717" y="3378"/>
                  </a:moveTo>
                  <a:lnTo>
                    <a:pt x="933945" y="3378"/>
                  </a:lnTo>
                  <a:lnTo>
                    <a:pt x="933945" y="340702"/>
                  </a:lnTo>
                  <a:lnTo>
                    <a:pt x="964717" y="340702"/>
                  </a:lnTo>
                  <a:lnTo>
                    <a:pt x="964717" y="3378"/>
                  </a:lnTo>
                  <a:close/>
                </a:path>
                <a:path w="11679555" h="340995">
                  <a:moveTo>
                    <a:pt x="1426984" y="142582"/>
                  </a:moveTo>
                  <a:lnTo>
                    <a:pt x="1383626" y="130860"/>
                  </a:lnTo>
                  <a:lnTo>
                    <a:pt x="1346022" y="110172"/>
                  </a:lnTo>
                  <a:lnTo>
                    <a:pt x="1309535" y="51028"/>
                  </a:lnTo>
                  <a:lnTo>
                    <a:pt x="1309535" y="49149"/>
                  </a:lnTo>
                  <a:lnTo>
                    <a:pt x="1414970" y="49149"/>
                  </a:lnTo>
                  <a:lnTo>
                    <a:pt x="1414970" y="24384"/>
                  </a:lnTo>
                  <a:lnTo>
                    <a:pt x="1169200" y="24384"/>
                  </a:lnTo>
                  <a:lnTo>
                    <a:pt x="1169200" y="49149"/>
                  </a:lnTo>
                  <a:lnTo>
                    <a:pt x="1275397" y="49149"/>
                  </a:lnTo>
                  <a:lnTo>
                    <a:pt x="1275397" y="51028"/>
                  </a:lnTo>
                  <a:lnTo>
                    <a:pt x="1265389" y="82804"/>
                  </a:lnTo>
                  <a:lnTo>
                    <a:pt x="1238999" y="110172"/>
                  </a:lnTo>
                  <a:lnTo>
                    <a:pt x="1201623" y="130860"/>
                  </a:lnTo>
                  <a:lnTo>
                    <a:pt x="1158697" y="142582"/>
                  </a:lnTo>
                  <a:lnTo>
                    <a:pt x="1170330" y="166979"/>
                  </a:lnTo>
                  <a:lnTo>
                    <a:pt x="1208544" y="156756"/>
                  </a:lnTo>
                  <a:lnTo>
                    <a:pt x="1243304" y="140055"/>
                  </a:lnTo>
                  <a:lnTo>
                    <a:pt x="1272171" y="117589"/>
                  </a:lnTo>
                  <a:lnTo>
                    <a:pt x="1292656" y="90055"/>
                  </a:lnTo>
                  <a:lnTo>
                    <a:pt x="1312976" y="117589"/>
                  </a:lnTo>
                  <a:lnTo>
                    <a:pt x="1341856" y="140055"/>
                  </a:lnTo>
                  <a:lnTo>
                    <a:pt x="1376705" y="156756"/>
                  </a:lnTo>
                  <a:lnTo>
                    <a:pt x="1414970" y="166979"/>
                  </a:lnTo>
                  <a:lnTo>
                    <a:pt x="1426984" y="142582"/>
                  </a:lnTo>
                  <a:close/>
                </a:path>
                <a:path w="11679555" h="340995">
                  <a:moveTo>
                    <a:pt x="1444993" y="220256"/>
                  </a:moveTo>
                  <a:lnTo>
                    <a:pt x="1444625" y="195122"/>
                  </a:lnTo>
                  <a:lnTo>
                    <a:pt x="1140688" y="195122"/>
                  </a:lnTo>
                  <a:lnTo>
                    <a:pt x="1140688" y="220256"/>
                  </a:lnTo>
                  <a:lnTo>
                    <a:pt x="1276515" y="220256"/>
                  </a:lnTo>
                  <a:lnTo>
                    <a:pt x="1276515" y="339953"/>
                  </a:lnTo>
                  <a:lnTo>
                    <a:pt x="1307287" y="339953"/>
                  </a:lnTo>
                  <a:lnTo>
                    <a:pt x="1307287" y="220256"/>
                  </a:lnTo>
                  <a:lnTo>
                    <a:pt x="1444993" y="220256"/>
                  </a:lnTo>
                  <a:close/>
                </a:path>
                <a:path w="11679555" h="340995">
                  <a:moveTo>
                    <a:pt x="1697901" y="165100"/>
                  </a:moveTo>
                  <a:lnTo>
                    <a:pt x="1637157" y="129120"/>
                  </a:lnTo>
                  <a:lnTo>
                    <a:pt x="1612722" y="72047"/>
                  </a:lnTo>
                  <a:lnTo>
                    <a:pt x="1690395" y="72047"/>
                  </a:lnTo>
                  <a:lnTo>
                    <a:pt x="1690395" y="47282"/>
                  </a:lnTo>
                  <a:lnTo>
                    <a:pt x="1612722" y="47282"/>
                  </a:lnTo>
                  <a:lnTo>
                    <a:pt x="1612722" y="6007"/>
                  </a:lnTo>
                  <a:lnTo>
                    <a:pt x="1581950" y="6007"/>
                  </a:lnTo>
                  <a:lnTo>
                    <a:pt x="1581950" y="47282"/>
                  </a:lnTo>
                  <a:lnTo>
                    <a:pt x="1505407" y="47282"/>
                  </a:lnTo>
                  <a:lnTo>
                    <a:pt x="1505407" y="72047"/>
                  </a:lnTo>
                  <a:lnTo>
                    <a:pt x="1581950" y="72047"/>
                  </a:lnTo>
                  <a:lnTo>
                    <a:pt x="1575409" y="103682"/>
                  </a:lnTo>
                  <a:lnTo>
                    <a:pt x="1558036" y="131229"/>
                  </a:lnTo>
                  <a:lnTo>
                    <a:pt x="1531505" y="153301"/>
                  </a:lnTo>
                  <a:lnTo>
                    <a:pt x="1497520" y="168478"/>
                  </a:lnTo>
                  <a:lnTo>
                    <a:pt x="1511782" y="192493"/>
                  </a:lnTo>
                  <a:lnTo>
                    <a:pt x="1540090" y="180403"/>
                  </a:lnTo>
                  <a:lnTo>
                    <a:pt x="1564322" y="163601"/>
                  </a:lnTo>
                  <a:lnTo>
                    <a:pt x="1583753" y="142570"/>
                  </a:lnTo>
                  <a:lnTo>
                    <a:pt x="1597710" y="117817"/>
                  </a:lnTo>
                  <a:lnTo>
                    <a:pt x="1612036" y="141300"/>
                  </a:lnTo>
                  <a:lnTo>
                    <a:pt x="1631530" y="161302"/>
                  </a:lnTo>
                  <a:lnTo>
                    <a:pt x="1655597" y="177292"/>
                  </a:lnTo>
                  <a:lnTo>
                    <a:pt x="1683639" y="188734"/>
                  </a:lnTo>
                  <a:lnTo>
                    <a:pt x="1697901" y="165100"/>
                  </a:lnTo>
                  <a:close/>
                </a:path>
                <a:path w="11679555" h="340995">
                  <a:moveTo>
                    <a:pt x="1709534" y="256273"/>
                  </a:moveTo>
                  <a:lnTo>
                    <a:pt x="1707934" y="242392"/>
                  </a:lnTo>
                  <a:lnTo>
                    <a:pt x="1706905" y="233387"/>
                  </a:lnTo>
                  <a:lnTo>
                    <a:pt x="1683956" y="236588"/>
                  </a:lnTo>
                  <a:lnTo>
                    <a:pt x="1660372" y="239014"/>
                  </a:lnTo>
                  <a:lnTo>
                    <a:pt x="1636509" y="240880"/>
                  </a:lnTo>
                  <a:lnTo>
                    <a:pt x="1612722" y="242392"/>
                  </a:lnTo>
                  <a:lnTo>
                    <a:pt x="1612722" y="181229"/>
                  </a:lnTo>
                  <a:lnTo>
                    <a:pt x="1581950" y="181229"/>
                  </a:lnTo>
                  <a:lnTo>
                    <a:pt x="1581950" y="243890"/>
                  </a:lnTo>
                  <a:lnTo>
                    <a:pt x="1556677" y="244551"/>
                  </a:lnTo>
                  <a:lnTo>
                    <a:pt x="1487398" y="245021"/>
                  </a:lnTo>
                  <a:lnTo>
                    <a:pt x="1491526" y="270916"/>
                  </a:lnTo>
                  <a:lnTo>
                    <a:pt x="1540306" y="270421"/>
                  </a:lnTo>
                  <a:lnTo>
                    <a:pt x="1594751" y="268655"/>
                  </a:lnTo>
                  <a:lnTo>
                    <a:pt x="1652092" y="264375"/>
                  </a:lnTo>
                  <a:lnTo>
                    <a:pt x="1709534" y="256273"/>
                  </a:lnTo>
                  <a:close/>
                </a:path>
                <a:path w="11679555" h="340995">
                  <a:moveTo>
                    <a:pt x="1759813" y="3378"/>
                  </a:moveTo>
                  <a:lnTo>
                    <a:pt x="1729041" y="3378"/>
                  </a:lnTo>
                  <a:lnTo>
                    <a:pt x="1729041" y="340334"/>
                  </a:lnTo>
                  <a:lnTo>
                    <a:pt x="1759813" y="340334"/>
                  </a:lnTo>
                  <a:lnTo>
                    <a:pt x="1759813" y="3378"/>
                  </a:lnTo>
                  <a:close/>
                </a:path>
                <a:path w="11679555" h="340995">
                  <a:moveTo>
                    <a:pt x="2031098" y="242392"/>
                  </a:moveTo>
                  <a:lnTo>
                    <a:pt x="1996922" y="218998"/>
                  </a:lnTo>
                  <a:lnTo>
                    <a:pt x="1969287" y="185826"/>
                  </a:lnTo>
                  <a:lnTo>
                    <a:pt x="1950796" y="146888"/>
                  </a:lnTo>
                  <a:lnTo>
                    <a:pt x="1944052" y="106184"/>
                  </a:lnTo>
                  <a:lnTo>
                    <a:pt x="1944052" y="63411"/>
                  </a:lnTo>
                  <a:lnTo>
                    <a:pt x="2018715" y="63411"/>
                  </a:lnTo>
                  <a:lnTo>
                    <a:pt x="2018715" y="37896"/>
                  </a:lnTo>
                  <a:lnTo>
                    <a:pt x="1836737" y="37896"/>
                  </a:lnTo>
                  <a:lnTo>
                    <a:pt x="1836737" y="63411"/>
                  </a:lnTo>
                  <a:lnTo>
                    <a:pt x="1913648" y="63411"/>
                  </a:lnTo>
                  <a:lnTo>
                    <a:pt x="1913648" y="106184"/>
                  </a:lnTo>
                  <a:lnTo>
                    <a:pt x="1906574" y="149504"/>
                  </a:lnTo>
                  <a:lnTo>
                    <a:pt x="1887385" y="190995"/>
                  </a:lnTo>
                  <a:lnTo>
                    <a:pt x="1859203" y="226288"/>
                  </a:lnTo>
                  <a:lnTo>
                    <a:pt x="1825104" y="251028"/>
                  </a:lnTo>
                  <a:lnTo>
                    <a:pt x="1843112" y="275412"/>
                  </a:lnTo>
                  <a:lnTo>
                    <a:pt x="1870367" y="256679"/>
                  </a:lnTo>
                  <a:lnTo>
                    <a:pt x="1894522" y="230809"/>
                  </a:lnTo>
                  <a:lnTo>
                    <a:pt x="1914448" y="199377"/>
                  </a:lnTo>
                  <a:lnTo>
                    <a:pt x="1929041" y="163969"/>
                  </a:lnTo>
                  <a:lnTo>
                    <a:pt x="1943442" y="196456"/>
                  </a:lnTo>
                  <a:lnTo>
                    <a:pt x="1962950" y="225412"/>
                  </a:lnTo>
                  <a:lnTo>
                    <a:pt x="1986610" y="249453"/>
                  </a:lnTo>
                  <a:lnTo>
                    <a:pt x="2013470" y="267157"/>
                  </a:lnTo>
                  <a:lnTo>
                    <a:pt x="2031098" y="242392"/>
                  </a:lnTo>
                  <a:close/>
                </a:path>
                <a:path w="11679555" h="340995">
                  <a:moveTo>
                    <a:pt x="2145169" y="139204"/>
                  </a:moveTo>
                  <a:lnTo>
                    <a:pt x="2089632" y="139204"/>
                  </a:lnTo>
                  <a:lnTo>
                    <a:pt x="2089632" y="3746"/>
                  </a:lnTo>
                  <a:lnTo>
                    <a:pt x="2058873" y="3746"/>
                  </a:lnTo>
                  <a:lnTo>
                    <a:pt x="2058873" y="339953"/>
                  </a:lnTo>
                  <a:lnTo>
                    <a:pt x="2089632" y="339953"/>
                  </a:lnTo>
                  <a:lnTo>
                    <a:pt x="2089632" y="165100"/>
                  </a:lnTo>
                  <a:lnTo>
                    <a:pt x="2145169" y="165100"/>
                  </a:lnTo>
                  <a:lnTo>
                    <a:pt x="2145169" y="139204"/>
                  </a:lnTo>
                  <a:close/>
                </a:path>
                <a:path w="11679555" h="340995">
                  <a:moveTo>
                    <a:pt x="2344420" y="32804"/>
                  </a:moveTo>
                  <a:lnTo>
                    <a:pt x="2189823" y="32804"/>
                  </a:lnTo>
                  <a:lnTo>
                    <a:pt x="2189823" y="58204"/>
                  </a:lnTo>
                  <a:lnTo>
                    <a:pt x="2189823" y="164884"/>
                  </a:lnTo>
                  <a:lnTo>
                    <a:pt x="2189823" y="189014"/>
                  </a:lnTo>
                  <a:lnTo>
                    <a:pt x="2344420" y="189014"/>
                  </a:lnTo>
                  <a:lnTo>
                    <a:pt x="2344420" y="164884"/>
                  </a:lnTo>
                  <a:lnTo>
                    <a:pt x="2219845" y="164884"/>
                  </a:lnTo>
                  <a:lnTo>
                    <a:pt x="2219845" y="58204"/>
                  </a:lnTo>
                  <a:lnTo>
                    <a:pt x="2314397" y="58204"/>
                  </a:lnTo>
                  <a:lnTo>
                    <a:pt x="2314397" y="164719"/>
                  </a:lnTo>
                  <a:lnTo>
                    <a:pt x="2344420" y="164719"/>
                  </a:lnTo>
                  <a:lnTo>
                    <a:pt x="2344420" y="58204"/>
                  </a:lnTo>
                  <a:lnTo>
                    <a:pt x="2344420" y="32804"/>
                  </a:lnTo>
                  <a:close/>
                </a:path>
                <a:path w="11679555" h="340995">
                  <a:moveTo>
                    <a:pt x="2452103" y="307124"/>
                  </a:moveTo>
                  <a:lnTo>
                    <a:pt x="2258491" y="307124"/>
                  </a:lnTo>
                  <a:lnTo>
                    <a:pt x="2258491" y="227114"/>
                  </a:lnTo>
                  <a:lnTo>
                    <a:pt x="2227719" y="227114"/>
                  </a:lnTo>
                  <a:lnTo>
                    <a:pt x="2227719" y="307124"/>
                  </a:lnTo>
                  <a:lnTo>
                    <a:pt x="2227719" y="332524"/>
                  </a:lnTo>
                  <a:lnTo>
                    <a:pt x="2452103" y="332524"/>
                  </a:lnTo>
                  <a:lnTo>
                    <a:pt x="2452103" y="307124"/>
                  </a:lnTo>
                  <a:close/>
                </a:path>
                <a:path w="11679555" h="340995">
                  <a:moveTo>
                    <a:pt x="2487003" y="105194"/>
                  </a:moveTo>
                  <a:lnTo>
                    <a:pt x="2437092" y="105194"/>
                  </a:lnTo>
                  <a:lnTo>
                    <a:pt x="2437092" y="3594"/>
                  </a:lnTo>
                  <a:lnTo>
                    <a:pt x="2406332" y="3594"/>
                  </a:lnTo>
                  <a:lnTo>
                    <a:pt x="2406332" y="105194"/>
                  </a:lnTo>
                  <a:lnTo>
                    <a:pt x="2406332" y="131864"/>
                  </a:lnTo>
                  <a:lnTo>
                    <a:pt x="2406332" y="249974"/>
                  </a:lnTo>
                  <a:lnTo>
                    <a:pt x="2437092" y="249974"/>
                  </a:lnTo>
                  <a:lnTo>
                    <a:pt x="2437092" y="131864"/>
                  </a:lnTo>
                  <a:lnTo>
                    <a:pt x="2487003" y="131864"/>
                  </a:lnTo>
                  <a:lnTo>
                    <a:pt x="2487003" y="105194"/>
                  </a:lnTo>
                  <a:close/>
                </a:path>
                <a:path w="11679555" h="340995">
                  <a:moveTo>
                    <a:pt x="2893593" y="31534"/>
                  </a:moveTo>
                  <a:lnTo>
                    <a:pt x="2661704" y="31534"/>
                  </a:lnTo>
                  <a:lnTo>
                    <a:pt x="2661704" y="55664"/>
                  </a:lnTo>
                  <a:lnTo>
                    <a:pt x="2661704" y="164884"/>
                  </a:lnTo>
                  <a:lnTo>
                    <a:pt x="2661704" y="189014"/>
                  </a:lnTo>
                  <a:lnTo>
                    <a:pt x="2893593" y="189014"/>
                  </a:lnTo>
                  <a:lnTo>
                    <a:pt x="2893593" y="165100"/>
                  </a:lnTo>
                  <a:lnTo>
                    <a:pt x="2893593" y="164884"/>
                  </a:lnTo>
                  <a:lnTo>
                    <a:pt x="2893593" y="55905"/>
                  </a:lnTo>
                  <a:lnTo>
                    <a:pt x="2863570" y="55905"/>
                  </a:lnTo>
                  <a:lnTo>
                    <a:pt x="2863570" y="164884"/>
                  </a:lnTo>
                  <a:lnTo>
                    <a:pt x="2691346" y="164884"/>
                  </a:lnTo>
                  <a:lnTo>
                    <a:pt x="2691346" y="55664"/>
                  </a:lnTo>
                  <a:lnTo>
                    <a:pt x="2893593" y="55664"/>
                  </a:lnTo>
                  <a:lnTo>
                    <a:pt x="2893593" y="31534"/>
                  </a:lnTo>
                  <a:close/>
                </a:path>
                <a:path w="11679555" h="340995">
                  <a:moveTo>
                    <a:pt x="2930741" y="271284"/>
                  </a:moveTo>
                  <a:lnTo>
                    <a:pt x="2793403" y="271284"/>
                  </a:lnTo>
                  <a:lnTo>
                    <a:pt x="2793403" y="189484"/>
                  </a:lnTo>
                  <a:lnTo>
                    <a:pt x="2762262" y="189484"/>
                  </a:lnTo>
                  <a:lnTo>
                    <a:pt x="2762262" y="271284"/>
                  </a:lnTo>
                  <a:lnTo>
                    <a:pt x="2625674" y="271284"/>
                  </a:lnTo>
                  <a:lnTo>
                    <a:pt x="2625674" y="296799"/>
                  </a:lnTo>
                  <a:lnTo>
                    <a:pt x="2930741" y="296799"/>
                  </a:lnTo>
                  <a:lnTo>
                    <a:pt x="2930741" y="271284"/>
                  </a:lnTo>
                  <a:close/>
                </a:path>
                <a:path w="11679555" h="340995">
                  <a:moveTo>
                    <a:pt x="3154375" y="99809"/>
                  </a:moveTo>
                  <a:lnTo>
                    <a:pt x="3147771" y="67932"/>
                  </a:lnTo>
                  <a:lnTo>
                    <a:pt x="3132201" y="46901"/>
                  </a:lnTo>
                  <a:lnTo>
                    <a:pt x="3129419" y="43154"/>
                  </a:lnTo>
                  <a:lnTo>
                    <a:pt x="3124352" y="40246"/>
                  </a:lnTo>
                  <a:lnTo>
                    <a:pt x="3124352" y="99809"/>
                  </a:lnTo>
                  <a:lnTo>
                    <a:pt x="3120021" y="121208"/>
                  </a:lnTo>
                  <a:lnTo>
                    <a:pt x="3107944" y="137947"/>
                  </a:lnTo>
                  <a:lnTo>
                    <a:pt x="3089529" y="148831"/>
                  </a:lnTo>
                  <a:lnTo>
                    <a:pt x="3066199" y="152717"/>
                  </a:lnTo>
                  <a:lnTo>
                    <a:pt x="3043136" y="148831"/>
                  </a:lnTo>
                  <a:lnTo>
                    <a:pt x="3024962" y="137947"/>
                  </a:lnTo>
                  <a:lnTo>
                    <a:pt x="3013062" y="121208"/>
                  </a:lnTo>
                  <a:lnTo>
                    <a:pt x="3008782" y="99809"/>
                  </a:lnTo>
                  <a:lnTo>
                    <a:pt x="3013062" y="78562"/>
                  </a:lnTo>
                  <a:lnTo>
                    <a:pt x="3024962" y="61823"/>
                  </a:lnTo>
                  <a:lnTo>
                    <a:pt x="3043136" y="50838"/>
                  </a:lnTo>
                  <a:lnTo>
                    <a:pt x="3066199" y="46901"/>
                  </a:lnTo>
                  <a:lnTo>
                    <a:pt x="3089529" y="50838"/>
                  </a:lnTo>
                  <a:lnTo>
                    <a:pt x="3107944" y="61823"/>
                  </a:lnTo>
                  <a:lnTo>
                    <a:pt x="3120021" y="78562"/>
                  </a:lnTo>
                  <a:lnTo>
                    <a:pt x="3124352" y="99809"/>
                  </a:lnTo>
                  <a:lnTo>
                    <a:pt x="3124352" y="40246"/>
                  </a:lnTo>
                  <a:lnTo>
                    <a:pt x="3101505" y="27101"/>
                  </a:lnTo>
                  <a:lnTo>
                    <a:pt x="3066199" y="21386"/>
                  </a:lnTo>
                  <a:lnTo>
                    <a:pt x="3031159" y="27101"/>
                  </a:lnTo>
                  <a:lnTo>
                    <a:pt x="3003486" y="43154"/>
                  </a:lnTo>
                  <a:lnTo>
                    <a:pt x="2985300" y="67932"/>
                  </a:lnTo>
                  <a:lnTo>
                    <a:pt x="2978759" y="99809"/>
                  </a:lnTo>
                  <a:lnTo>
                    <a:pt x="2985300" y="131686"/>
                  </a:lnTo>
                  <a:lnTo>
                    <a:pt x="3003486" y="156464"/>
                  </a:lnTo>
                  <a:lnTo>
                    <a:pt x="3031159" y="172516"/>
                  </a:lnTo>
                  <a:lnTo>
                    <a:pt x="3066199" y="178231"/>
                  </a:lnTo>
                  <a:lnTo>
                    <a:pt x="3101505" y="172516"/>
                  </a:lnTo>
                  <a:lnTo>
                    <a:pt x="3129419" y="156464"/>
                  </a:lnTo>
                  <a:lnTo>
                    <a:pt x="3132201" y="152717"/>
                  </a:lnTo>
                  <a:lnTo>
                    <a:pt x="3147771" y="131686"/>
                  </a:lnTo>
                  <a:lnTo>
                    <a:pt x="3154375" y="99809"/>
                  </a:lnTo>
                  <a:close/>
                </a:path>
                <a:path w="11679555" h="340995">
                  <a:moveTo>
                    <a:pt x="3247059" y="214249"/>
                  </a:moveTo>
                  <a:lnTo>
                    <a:pt x="3217037" y="214249"/>
                  </a:lnTo>
                  <a:lnTo>
                    <a:pt x="3217037" y="238645"/>
                  </a:lnTo>
                  <a:lnTo>
                    <a:pt x="3217037" y="310692"/>
                  </a:lnTo>
                  <a:lnTo>
                    <a:pt x="3059442" y="310692"/>
                  </a:lnTo>
                  <a:lnTo>
                    <a:pt x="3059442" y="238645"/>
                  </a:lnTo>
                  <a:lnTo>
                    <a:pt x="3217037" y="238645"/>
                  </a:lnTo>
                  <a:lnTo>
                    <a:pt x="3217037" y="214249"/>
                  </a:lnTo>
                  <a:lnTo>
                    <a:pt x="3029420" y="214249"/>
                  </a:lnTo>
                  <a:lnTo>
                    <a:pt x="3029420" y="335457"/>
                  </a:lnTo>
                  <a:lnTo>
                    <a:pt x="3247059" y="335457"/>
                  </a:lnTo>
                  <a:lnTo>
                    <a:pt x="3247059" y="310692"/>
                  </a:lnTo>
                  <a:lnTo>
                    <a:pt x="3247059" y="238645"/>
                  </a:lnTo>
                  <a:lnTo>
                    <a:pt x="3247059" y="214249"/>
                  </a:lnTo>
                  <a:close/>
                </a:path>
                <a:path w="11679555" h="340995">
                  <a:moveTo>
                    <a:pt x="3247059" y="3746"/>
                  </a:moveTo>
                  <a:lnTo>
                    <a:pt x="3216287" y="3746"/>
                  </a:lnTo>
                  <a:lnTo>
                    <a:pt x="3216287" y="196240"/>
                  </a:lnTo>
                  <a:lnTo>
                    <a:pt x="3247059" y="196240"/>
                  </a:lnTo>
                  <a:lnTo>
                    <a:pt x="3247059" y="3746"/>
                  </a:lnTo>
                  <a:close/>
                </a:path>
                <a:path w="11679555" h="340995">
                  <a:moveTo>
                    <a:pt x="3586264" y="67538"/>
                  </a:moveTo>
                  <a:lnTo>
                    <a:pt x="3578187" y="42405"/>
                  </a:lnTo>
                  <a:lnTo>
                    <a:pt x="3565309" y="32270"/>
                  </a:lnTo>
                  <a:lnTo>
                    <a:pt x="3554882" y="24053"/>
                  </a:lnTo>
                  <a:lnTo>
                    <a:pt x="3554742" y="24015"/>
                  </a:lnTo>
                  <a:lnTo>
                    <a:pt x="3554742" y="67538"/>
                  </a:lnTo>
                  <a:lnTo>
                    <a:pt x="3548951" y="82550"/>
                  </a:lnTo>
                  <a:lnTo>
                    <a:pt x="3532086" y="93611"/>
                  </a:lnTo>
                  <a:lnTo>
                    <a:pt x="3504882" y="100469"/>
                  </a:lnTo>
                  <a:lnTo>
                    <a:pt x="3468065" y="102806"/>
                  </a:lnTo>
                  <a:lnTo>
                    <a:pt x="3431248" y="100469"/>
                  </a:lnTo>
                  <a:lnTo>
                    <a:pt x="3404044" y="93611"/>
                  </a:lnTo>
                  <a:lnTo>
                    <a:pt x="3387166" y="82550"/>
                  </a:lnTo>
                  <a:lnTo>
                    <a:pt x="3381387" y="67538"/>
                  </a:lnTo>
                  <a:lnTo>
                    <a:pt x="3387166" y="52527"/>
                  </a:lnTo>
                  <a:lnTo>
                    <a:pt x="3404044" y="41465"/>
                  </a:lnTo>
                  <a:lnTo>
                    <a:pt x="3431248" y="34607"/>
                  </a:lnTo>
                  <a:lnTo>
                    <a:pt x="3468065" y="32270"/>
                  </a:lnTo>
                  <a:lnTo>
                    <a:pt x="3504882" y="34607"/>
                  </a:lnTo>
                  <a:lnTo>
                    <a:pt x="3532086" y="41465"/>
                  </a:lnTo>
                  <a:lnTo>
                    <a:pt x="3548951" y="52527"/>
                  </a:lnTo>
                  <a:lnTo>
                    <a:pt x="3554742" y="67538"/>
                  </a:lnTo>
                  <a:lnTo>
                    <a:pt x="3554742" y="24015"/>
                  </a:lnTo>
                  <a:lnTo>
                    <a:pt x="3517722" y="12827"/>
                  </a:lnTo>
                  <a:lnTo>
                    <a:pt x="3468065" y="9004"/>
                  </a:lnTo>
                  <a:lnTo>
                    <a:pt x="3418408" y="12827"/>
                  </a:lnTo>
                  <a:lnTo>
                    <a:pt x="3381248" y="24053"/>
                  </a:lnTo>
                  <a:lnTo>
                    <a:pt x="3357943" y="42405"/>
                  </a:lnTo>
                  <a:lnTo>
                    <a:pt x="3349866" y="67538"/>
                  </a:lnTo>
                  <a:lnTo>
                    <a:pt x="3357943" y="92621"/>
                  </a:lnTo>
                  <a:lnTo>
                    <a:pt x="3381248" y="110832"/>
                  </a:lnTo>
                  <a:lnTo>
                    <a:pt x="3418408" y="121945"/>
                  </a:lnTo>
                  <a:lnTo>
                    <a:pt x="3468065" y="125704"/>
                  </a:lnTo>
                  <a:lnTo>
                    <a:pt x="3517722" y="121945"/>
                  </a:lnTo>
                  <a:lnTo>
                    <a:pt x="3554882" y="110832"/>
                  </a:lnTo>
                  <a:lnTo>
                    <a:pt x="3565144" y="102806"/>
                  </a:lnTo>
                  <a:lnTo>
                    <a:pt x="3578187" y="92621"/>
                  </a:lnTo>
                  <a:lnTo>
                    <a:pt x="3586264" y="67538"/>
                  </a:lnTo>
                  <a:close/>
                </a:path>
                <a:path w="11679555" h="340995">
                  <a:moveTo>
                    <a:pt x="3591509" y="312191"/>
                  </a:moveTo>
                  <a:lnTo>
                    <a:pt x="3383635" y="312191"/>
                  </a:lnTo>
                  <a:lnTo>
                    <a:pt x="3383635" y="278041"/>
                  </a:lnTo>
                  <a:lnTo>
                    <a:pt x="3581387" y="278041"/>
                  </a:lnTo>
                  <a:lnTo>
                    <a:pt x="3581387" y="202247"/>
                  </a:lnTo>
                  <a:lnTo>
                    <a:pt x="3352495" y="202247"/>
                  </a:lnTo>
                  <a:lnTo>
                    <a:pt x="3352495" y="225513"/>
                  </a:lnTo>
                  <a:lnTo>
                    <a:pt x="3550983" y="225513"/>
                  </a:lnTo>
                  <a:lnTo>
                    <a:pt x="3550983" y="255524"/>
                  </a:lnTo>
                  <a:lnTo>
                    <a:pt x="3353612" y="255524"/>
                  </a:lnTo>
                  <a:lnTo>
                    <a:pt x="3353612" y="336207"/>
                  </a:lnTo>
                  <a:lnTo>
                    <a:pt x="3591509" y="336207"/>
                  </a:lnTo>
                  <a:lnTo>
                    <a:pt x="3591509" y="312191"/>
                  </a:lnTo>
                  <a:close/>
                </a:path>
                <a:path w="11679555" h="340995">
                  <a:moveTo>
                    <a:pt x="3620401" y="148590"/>
                  </a:moveTo>
                  <a:lnTo>
                    <a:pt x="3315716" y="148590"/>
                  </a:lnTo>
                  <a:lnTo>
                    <a:pt x="3315716" y="173355"/>
                  </a:lnTo>
                  <a:lnTo>
                    <a:pt x="3620401" y="173355"/>
                  </a:lnTo>
                  <a:lnTo>
                    <a:pt x="3620401" y="148590"/>
                  </a:lnTo>
                  <a:close/>
                </a:path>
                <a:path w="11679555" h="340995">
                  <a:moveTo>
                    <a:pt x="3921328" y="184988"/>
                  </a:moveTo>
                  <a:lnTo>
                    <a:pt x="3915930" y="154025"/>
                  </a:lnTo>
                  <a:lnTo>
                    <a:pt x="3903713" y="134327"/>
                  </a:lnTo>
                  <a:lnTo>
                    <a:pt x="3900919" y="129832"/>
                  </a:lnTo>
                  <a:lnTo>
                    <a:pt x="3893934" y="125006"/>
                  </a:lnTo>
                  <a:lnTo>
                    <a:pt x="3893934" y="184988"/>
                  </a:lnTo>
                  <a:lnTo>
                    <a:pt x="3890594" y="205676"/>
                  </a:lnTo>
                  <a:lnTo>
                    <a:pt x="3881310" y="221945"/>
                  </a:lnTo>
                  <a:lnTo>
                    <a:pt x="3867175" y="232575"/>
                  </a:lnTo>
                  <a:lnTo>
                    <a:pt x="3849281" y="236397"/>
                  </a:lnTo>
                  <a:lnTo>
                    <a:pt x="3831221" y="232575"/>
                  </a:lnTo>
                  <a:lnTo>
                    <a:pt x="3817112" y="221945"/>
                  </a:lnTo>
                  <a:lnTo>
                    <a:pt x="3807917" y="205676"/>
                  </a:lnTo>
                  <a:lnTo>
                    <a:pt x="3804628" y="184988"/>
                  </a:lnTo>
                  <a:lnTo>
                    <a:pt x="3807917" y="164719"/>
                  </a:lnTo>
                  <a:lnTo>
                    <a:pt x="3817112" y="148678"/>
                  </a:lnTo>
                  <a:lnTo>
                    <a:pt x="3831221" y="138125"/>
                  </a:lnTo>
                  <a:lnTo>
                    <a:pt x="3849281" y="134327"/>
                  </a:lnTo>
                  <a:lnTo>
                    <a:pt x="3867175" y="138125"/>
                  </a:lnTo>
                  <a:lnTo>
                    <a:pt x="3881310" y="148678"/>
                  </a:lnTo>
                  <a:lnTo>
                    <a:pt x="3890594" y="164719"/>
                  </a:lnTo>
                  <a:lnTo>
                    <a:pt x="3893934" y="184988"/>
                  </a:lnTo>
                  <a:lnTo>
                    <a:pt x="3893934" y="125006"/>
                  </a:lnTo>
                  <a:lnTo>
                    <a:pt x="3878110" y="114071"/>
                  </a:lnTo>
                  <a:lnTo>
                    <a:pt x="3849281" y="108445"/>
                  </a:lnTo>
                  <a:lnTo>
                    <a:pt x="3820452" y="114071"/>
                  </a:lnTo>
                  <a:lnTo>
                    <a:pt x="3797643" y="129832"/>
                  </a:lnTo>
                  <a:lnTo>
                    <a:pt x="3782631" y="154025"/>
                  </a:lnTo>
                  <a:lnTo>
                    <a:pt x="3777234" y="184988"/>
                  </a:lnTo>
                  <a:lnTo>
                    <a:pt x="3782631" y="216319"/>
                  </a:lnTo>
                  <a:lnTo>
                    <a:pt x="3797643" y="240614"/>
                  </a:lnTo>
                  <a:lnTo>
                    <a:pt x="3820452" y="256324"/>
                  </a:lnTo>
                  <a:lnTo>
                    <a:pt x="3849281" y="261912"/>
                  </a:lnTo>
                  <a:lnTo>
                    <a:pt x="3878110" y="256324"/>
                  </a:lnTo>
                  <a:lnTo>
                    <a:pt x="3900919" y="240614"/>
                  </a:lnTo>
                  <a:lnTo>
                    <a:pt x="3903522" y="236397"/>
                  </a:lnTo>
                  <a:lnTo>
                    <a:pt x="3915930" y="216319"/>
                  </a:lnTo>
                  <a:lnTo>
                    <a:pt x="3921328" y="184988"/>
                  </a:lnTo>
                  <a:close/>
                </a:path>
                <a:path w="11679555" h="340995">
                  <a:moveTo>
                    <a:pt x="3932580" y="60782"/>
                  </a:moveTo>
                  <a:lnTo>
                    <a:pt x="3864292" y="60782"/>
                  </a:lnTo>
                  <a:lnTo>
                    <a:pt x="3864292" y="13131"/>
                  </a:lnTo>
                  <a:lnTo>
                    <a:pt x="3833901" y="13131"/>
                  </a:lnTo>
                  <a:lnTo>
                    <a:pt x="3833901" y="60782"/>
                  </a:lnTo>
                  <a:lnTo>
                    <a:pt x="3765600" y="60782"/>
                  </a:lnTo>
                  <a:lnTo>
                    <a:pt x="3765600" y="85928"/>
                  </a:lnTo>
                  <a:lnTo>
                    <a:pt x="3932580" y="85928"/>
                  </a:lnTo>
                  <a:lnTo>
                    <a:pt x="3932580" y="60782"/>
                  </a:lnTo>
                  <a:close/>
                </a:path>
                <a:path w="11679555" h="340995">
                  <a:moveTo>
                    <a:pt x="4051160" y="2997"/>
                  </a:moveTo>
                  <a:lnTo>
                    <a:pt x="4021505" y="2997"/>
                  </a:lnTo>
                  <a:lnTo>
                    <a:pt x="4021505" y="145211"/>
                  </a:lnTo>
                  <a:lnTo>
                    <a:pt x="3978364" y="145211"/>
                  </a:lnTo>
                  <a:lnTo>
                    <a:pt x="3978364" y="10883"/>
                  </a:lnTo>
                  <a:lnTo>
                    <a:pt x="3949471" y="10883"/>
                  </a:lnTo>
                  <a:lnTo>
                    <a:pt x="3949471" y="323443"/>
                  </a:lnTo>
                  <a:lnTo>
                    <a:pt x="3978364" y="323443"/>
                  </a:lnTo>
                  <a:lnTo>
                    <a:pt x="3978364" y="170357"/>
                  </a:lnTo>
                  <a:lnTo>
                    <a:pt x="4021505" y="170357"/>
                  </a:lnTo>
                  <a:lnTo>
                    <a:pt x="4021505" y="339585"/>
                  </a:lnTo>
                  <a:lnTo>
                    <a:pt x="4051160" y="339585"/>
                  </a:lnTo>
                  <a:lnTo>
                    <a:pt x="4051160" y="170357"/>
                  </a:lnTo>
                  <a:lnTo>
                    <a:pt x="4051160" y="145211"/>
                  </a:lnTo>
                  <a:lnTo>
                    <a:pt x="4051160" y="2997"/>
                  </a:lnTo>
                  <a:close/>
                </a:path>
                <a:path w="11679555" h="340995">
                  <a:moveTo>
                    <a:pt x="4307433" y="172605"/>
                  </a:moveTo>
                  <a:lnTo>
                    <a:pt x="4273588" y="155003"/>
                  </a:lnTo>
                  <a:lnTo>
                    <a:pt x="4241647" y="119697"/>
                  </a:lnTo>
                  <a:lnTo>
                    <a:pt x="4224515" y="66040"/>
                  </a:lnTo>
                  <a:lnTo>
                    <a:pt x="4224515" y="23634"/>
                  </a:lnTo>
                  <a:lnTo>
                    <a:pt x="4193743" y="23634"/>
                  </a:lnTo>
                  <a:lnTo>
                    <a:pt x="4193616" y="66040"/>
                  </a:lnTo>
                  <a:lnTo>
                    <a:pt x="4170997" y="135737"/>
                  </a:lnTo>
                  <a:lnTo>
                    <a:pt x="4109694" y="180860"/>
                  </a:lnTo>
                  <a:lnTo>
                    <a:pt x="4125823" y="205244"/>
                  </a:lnTo>
                  <a:lnTo>
                    <a:pt x="4153941" y="191147"/>
                  </a:lnTo>
                  <a:lnTo>
                    <a:pt x="4177703" y="171754"/>
                  </a:lnTo>
                  <a:lnTo>
                    <a:pt x="4196537" y="147739"/>
                  </a:lnTo>
                  <a:lnTo>
                    <a:pt x="4209872" y="119697"/>
                  </a:lnTo>
                  <a:lnTo>
                    <a:pt x="4223715" y="144703"/>
                  </a:lnTo>
                  <a:lnTo>
                    <a:pt x="4242384" y="166370"/>
                  </a:lnTo>
                  <a:lnTo>
                    <a:pt x="4265333" y="184023"/>
                  </a:lnTo>
                  <a:lnTo>
                    <a:pt x="4292054" y="196989"/>
                  </a:lnTo>
                  <a:lnTo>
                    <a:pt x="4307433" y="172605"/>
                  </a:lnTo>
                  <a:close/>
                </a:path>
                <a:path w="11679555" h="340995">
                  <a:moveTo>
                    <a:pt x="4386986" y="307314"/>
                  </a:moveTo>
                  <a:lnTo>
                    <a:pt x="4194492" y="307314"/>
                  </a:lnTo>
                  <a:lnTo>
                    <a:pt x="4194492" y="228142"/>
                  </a:lnTo>
                  <a:lnTo>
                    <a:pt x="4163720" y="228142"/>
                  </a:lnTo>
                  <a:lnTo>
                    <a:pt x="4163720" y="332447"/>
                  </a:lnTo>
                  <a:lnTo>
                    <a:pt x="4386986" y="332447"/>
                  </a:lnTo>
                  <a:lnTo>
                    <a:pt x="4386986" y="307314"/>
                  </a:lnTo>
                  <a:close/>
                </a:path>
                <a:path w="11679555" h="340995">
                  <a:moveTo>
                    <a:pt x="4422254" y="106565"/>
                  </a:moveTo>
                  <a:lnTo>
                    <a:pt x="4372343" y="106565"/>
                  </a:lnTo>
                  <a:lnTo>
                    <a:pt x="4372343" y="2997"/>
                  </a:lnTo>
                  <a:lnTo>
                    <a:pt x="4341584" y="2997"/>
                  </a:lnTo>
                  <a:lnTo>
                    <a:pt x="4341584" y="251777"/>
                  </a:lnTo>
                  <a:lnTo>
                    <a:pt x="4372343" y="251777"/>
                  </a:lnTo>
                  <a:lnTo>
                    <a:pt x="4372343" y="132080"/>
                  </a:lnTo>
                  <a:lnTo>
                    <a:pt x="4422254" y="132080"/>
                  </a:lnTo>
                  <a:lnTo>
                    <a:pt x="4422254" y="106565"/>
                  </a:lnTo>
                  <a:close/>
                </a:path>
                <a:path w="11679555" h="340995">
                  <a:moveTo>
                    <a:pt x="4637265" y="127952"/>
                  </a:moveTo>
                  <a:lnTo>
                    <a:pt x="4631512" y="104927"/>
                  </a:lnTo>
                  <a:lnTo>
                    <a:pt x="4622838" y="95681"/>
                  </a:lnTo>
                  <a:lnTo>
                    <a:pt x="4615218" y="87566"/>
                  </a:lnTo>
                  <a:lnTo>
                    <a:pt x="4607992" y="84455"/>
                  </a:lnTo>
                  <a:lnTo>
                    <a:pt x="4607992" y="127952"/>
                  </a:lnTo>
                  <a:lnTo>
                    <a:pt x="4604334" y="141541"/>
                  </a:lnTo>
                  <a:lnTo>
                    <a:pt x="4593971" y="151688"/>
                  </a:lnTo>
                  <a:lnTo>
                    <a:pt x="4577753" y="158026"/>
                  </a:lnTo>
                  <a:lnTo>
                    <a:pt x="4556582" y="160223"/>
                  </a:lnTo>
                  <a:lnTo>
                    <a:pt x="4535475" y="158026"/>
                  </a:lnTo>
                  <a:lnTo>
                    <a:pt x="4519396" y="151688"/>
                  </a:lnTo>
                  <a:lnTo>
                    <a:pt x="4509147" y="141541"/>
                  </a:lnTo>
                  <a:lnTo>
                    <a:pt x="4505553" y="127952"/>
                  </a:lnTo>
                  <a:lnTo>
                    <a:pt x="4509147" y="114363"/>
                  </a:lnTo>
                  <a:lnTo>
                    <a:pt x="4519396" y="104216"/>
                  </a:lnTo>
                  <a:lnTo>
                    <a:pt x="4535475" y="97878"/>
                  </a:lnTo>
                  <a:lnTo>
                    <a:pt x="4556582" y="95681"/>
                  </a:lnTo>
                  <a:lnTo>
                    <a:pt x="4577753" y="97878"/>
                  </a:lnTo>
                  <a:lnTo>
                    <a:pt x="4593971" y="104216"/>
                  </a:lnTo>
                  <a:lnTo>
                    <a:pt x="4604334" y="114363"/>
                  </a:lnTo>
                  <a:lnTo>
                    <a:pt x="4607992" y="127952"/>
                  </a:lnTo>
                  <a:lnTo>
                    <a:pt x="4607992" y="84455"/>
                  </a:lnTo>
                  <a:lnTo>
                    <a:pt x="4589767" y="76606"/>
                  </a:lnTo>
                  <a:lnTo>
                    <a:pt x="4556582" y="72796"/>
                  </a:lnTo>
                  <a:lnTo>
                    <a:pt x="4523613" y="76606"/>
                  </a:lnTo>
                  <a:lnTo>
                    <a:pt x="4498289" y="87566"/>
                  </a:lnTo>
                  <a:lnTo>
                    <a:pt x="4482033" y="104927"/>
                  </a:lnTo>
                  <a:lnTo>
                    <a:pt x="4476293" y="127952"/>
                  </a:lnTo>
                  <a:lnTo>
                    <a:pt x="4482033" y="150977"/>
                  </a:lnTo>
                  <a:lnTo>
                    <a:pt x="4498289" y="168338"/>
                  </a:lnTo>
                  <a:lnTo>
                    <a:pt x="4523613" y="179298"/>
                  </a:lnTo>
                  <a:lnTo>
                    <a:pt x="4556582" y="183108"/>
                  </a:lnTo>
                  <a:lnTo>
                    <a:pt x="4589767" y="179298"/>
                  </a:lnTo>
                  <a:lnTo>
                    <a:pt x="4615218" y="168338"/>
                  </a:lnTo>
                  <a:lnTo>
                    <a:pt x="4622838" y="160223"/>
                  </a:lnTo>
                  <a:lnTo>
                    <a:pt x="4631512" y="150977"/>
                  </a:lnTo>
                  <a:lnTo>
                    <a:pt x="4637265" y="127952"/>
                  </a:lnTo>
                  <a:close/>
                </a:path>
                <a:path w="11679555" h="340995">
                  <a:moveTo>
                    <a:pt x="4656023" y="34150"/>
                  </a:moveTo>
                  <a:lnTo>
                    <a:pt x="4571974" y="34150"/>
                  </a:lnTo>
                  <a:lnTo>
                    <a:pt x="4571974" y="0"/>
                  </a:lnTo>
                  <a:lnTo>
                    <a:pt x="4541202" y="0"/>
                  </a:lnTo>
                  <a:lnTo>
                    <a:pt x="4541202" y="34150"/>
                  </a:lnTo>
                  <a:lnTo>
                    <a:pt x="4457522" y="34150"/>
                  </a:lnTo>
                  <a:lnTo>
                    <a:pt x="4457522" y="57785"/>
                  </a:lnTo>
                  <a:lnTo>
                    <a:pt x="4656023" y="57785"/>
                  </a:lnTo>
                  <a:lnTo>
                    <a:pt x="4656023" y="34150"/>
                  </a:lnTo>
                  <a:close/>
                </a:path>
                <a:path w="11679555" h="340995">
                  <a:moveTo>
                    <a:pt x="4729937" y="312559"/>
                  </a:moveTo>
                  <a:lnTo>
                    <a:pt x="4534827" y="312559"/>
                  </a:lnTo>
                  <a:lnTo>
                    <a:pt x="4534827" y="280289"/>
                  </a:lnTo>
                  <a:lnTo>
                    <a:pt x="4717554" y="280289"/>
                  </a:lnTo>
                  <a:lnTo>
                    <a:pt x="4717554" y="205625"/>
                  </a:lnTo>
                  <a:lnTo>
                    <a:pt x="4503674" y="205625"/>
                  </a:lnTo>
                  <a:lnTo>
                    <a:pt x="4503674" y="228511"/>
                  </a:lnTo>
                  <a:lnTo>
                    <a:pt x="4687163" y="228511"/>
                  </a:lnTo>
                  <a:lnTo>
                    <a:pt x="4687163" y="257784"/>
                  </a:lnTo>
                  <a:lnTo>
                    <a:pt x="4504804" y="257784"/>
                  </a:lnTo>
                  <a:lnTo>
                    <a:pt x="4504804" y="336207"/>
                  </a:lnTo>
                  <a:lnTo>
                    <a:pt x="4729937" y="336207"/>
                  </a:lnTo>
                  <a:lnTo>
                    <a:pt x="4729937" y="312559"/>
                  </a:lnTo>
                  <a:close/>
                </a:path>
                <a:path w="11679555" h="340995">
                  <a:moveTo>
                    <a:pt x="4767465" y="83299"/>
                  </a:moveTo>
                  <a:lnTo>
                    <a:pt x="4717554" y="83299"/>
                  </a:lnTo>
                  <a:lnTo>
                    <a:pt x="4717554" y="2247"/>
                  </a:lnTo>
                  <a:lnTo>
                    <a:pt x="4686795" y="2247"/>
                  </a:lnTo>
                  <a:lnTo>
                    <a:pt x="4686795" y="188366"/>
                  </a:lnTo>
                  <a:lnTo>
                    <a:pt x="4717554" y="188366"/>
                  </a:lnTo>
                  <a:lnTo>
                    <a:pt x="4717554" y="108813"/>
                  </a:lnTo>
                  <a:lnTo>
                    <a:pt x="4767465" y="108813"/>
                  </a:lnTo>
                  <a:lnTo>
                    <a:pt x="4767465" y="83299"/>
                  </a:lnTo>
                  <a:close/>
                </a:path>
                <a:path w="11679555" h="340995">
                  <a:moveTo>
                    <a:pt x="5195963" y="131699"/>
                  </a:moveTo>
                  <a:lnTo>
                    <a:pt x="5151221" y="119253"/>
                  </a:lnTo>
                  <a:lnTo>
                    <a:pt x="5112423" y="97129"/>
                  </a:lnTo>
                  <a:lnTo>
                    <a:pt x="5085092" y="67906"/>
                  </a:lnTo>
                  <a:lnTo>
                    <a:pt x="5074767" y="34150"/>
                  </a:lnTo>
                  <a:lnTo>
                    <a:pt x="5074767" y="15379"/>
                  </a:lnTo>
                  <a:lnTo>
                    <a:pt x="5042497" y="15379"/>
                  </a:lnTo>
                  <a:lnTo>
                    <a:pt x="5042497" y="34150"/>
                  </a:lnTo>
                  <a:lnTo>
                    <a:pt x="5032273" y="68389"/>
                  </a:lnTo>
                  <a:lnTo>
                    <a:pt x="5005209" y="97561"/>
                  </a:lnTo>
                  <a:lnTo>
                    <a:pt x="4966665" y="119418"/>
                  </a:lnTo>
                  <a:lnTo>
                    <a:pt x="4922050" y="131699"/>
                  </a:lnTo>
                  <a:lnTo>
                    <a:pt x="4934432" y="156464"/>
                  </a:lnTo>
                  <a:lnTo>
                    <a:pt x="4973040" y="146113"/>
                  </a:lnTo>
                  <a:lnTo>
                    <a:pt x="5008346" y="129032"/>
                  </a:lnTo>
                  <a:lnTo>
                    <a:pt x="5037747" y="105968"/>
                  </a:lnTo>
                  <a:lnTo>
                    <a:pt x="5058626" y="77673"/>
                  </a:lnTo>
                  <a:lnTo>
                    <a:pt x="5079936" y="105816"/>
                  </a:lnTo>
                  <a:lnTo>
                    <a:pt x="5109515" y="128892"/>
                  </a:lnTo>
                  <a:lnTo>
                    <a:pt x="5144795" y="146050"/>
                  </a:lnTo>
                  <a:lnTo>
                    <a:pt x="5183200" y="156464"/>
                  </a:lnTo>
                  <a:lnTo>
                    <a:pt x="5195963" y="131699"/>
                  </a:lnTo>
                  <a:close/>
                </a:path>
                <a:path w="11679555" h="340995">
                  <a:moveTo>
                    <a:pt x="5210975" y="218376"/>
                  </a:moveTo>
                  <a:lnTo>
                    <a:pt x="5210594" y="192862"/>
                  </a:lnTo>
                  <a:lnTo>
                    <a:pt x="4906657" y="192862"/>
                  </a:lnTo>
                  <a:lnTo>
                    <a:pt x="4906657" y="218376"/>
                  </a:lnTo>
                  <a:lnTo>
                    <a:pt x="5042497" y="218376"/>
                  </a:lnTo>
                  <a:lnTo>
                    <a:pt x="5042497" y="340334"/>
                  </a:lnTo>
                  <a:lnTo>
                    <a:pt x="5073256" y="340334"/>
                  </a:lnTo>
                  <a:lnTo>
                    <a:pt x="5073256" y="218376"/>
                  </a:lnTo>
                  <a:lnTo>
                    <a:pt x="5210975" y="218376"/>
                  </a:lnTo>
                  <a:close/>
                </a:path>
                <a:path w="11679555" h="340995">
                  <a:moveTo>
                    <a:pt x="5539956" y="101688"/>
                  </a:moveTo>
                  <a:lnTo>
                    <a:pt x="5533364" y="69799"/>
                  </a:lnTo>
                  <a:lnTo>
                    <a:pt x="5517781" y="48780"/>
                  </a:lnTo>
                  <a:lnTo>
                    <a:pt x="5515013" y="45021"/>
                  </a:lnTo>
                  <a:lnTo>
                    <a:pt x="5509946" y="42113"/>
                  </a:lnTo>
                  <a:lnTo>
                    <a:pt x="5509946" y="101688"/>
                  </a:lnTo>
                  <a:lnTo>
                    <a:pt x="5505551" y="123088"/>
                  </a:lnTo>
                  <a:lnTo>
                    <a:pt x="5493385" y="139814"/>
                  </a:lnTo>
                  <a:lnTo>
                    <a:pt x="5474957" y="150710"/>
                  </a:lnTo>
                  <a:lnTo>
                    <a:pt x="5451780" y="154597"/>
                  </a:lnTo>
                  <a:lnTo>
                    <a:pt x="5428729" y="150710"/>
                  </a:lnTo>
                  <a:lnTo>
                    <a:pt x="5410555" y="139814"/>
                  </a:lnTo>
                  <a:lnTo>
                    <a:pt x="5398643" y="123088"/>
                  </a:lnTo>
                  <a:lnTo>
                    <a:pt x="5394376" y="101688"/>
                  </a:lnTo>
                  <a:lnTo>
                    <a:pt x="5398643" y="80441"/>
                  </a:lnTo>
                  <a:lnTo>
                    <a:pt x="5410555" y="63690"/>
                  </a:lnTo>
                  <a:lnTo>
                    <a:pt x="5428729" y="52717"/>
                  </a:lnTo>
                  <a:lnTo>
                    <a:pt x="5451780" y="48780"/>
                  </a:lnTo>
                  <a:lnTo>
                    <a:pt x="5474957" y="52717"/>
                  </a:lnTo>
                  <a:lnTo>
                    <a:pt x="5493385" y="63690"/>
                  </a:lnTo>
                  <a:lnTo>
                    <a:pt x="5505551" y="80441"/>
                  </a:lnTo>
                  <a:lnTo>
                    <a:pt x="5509946" y="101688"/>
                  </a:lnTo>
                  <a:lnTo>
                    <a:pt x="5509946" y="42113"/>
                  </a:lnTo>
                  <a:lnTo>
                    <a:pt x="5487086" y="28968"/>
                  </a:lnTo>
                  <a:lnTo>
                    <a:pt x="5451780" y="23266"/>
                  </a:lnTo>
                  <a:lnTo>
                    <a:pt x="5416753" y="28968"/>
                  </a:lnTo>
                  <a:lnTo>
                    <a:pt x="5389067" y="45021"/>
                  </a:lnTo>
                  <a:lnTo>
                    <a:pt x="5370893" y="69799"/>
                  </a:lnTo>
                  <a:lnTo>
                    <a:pt x="5364353" y="101688"/>
                  </a:lnTo>
                  <a:lnTo>
                    <a:pt x="5370893" y="133565"/>
                  </a:lnTo>
                  <a:lnTo>
                    <a:pt x="5389067" y="158343"/>
                  </a:lnTo>
                  <a:lnTo>
                    <a:pt x="5416753" y="174396"/>
                  </a:lnTo>
                  <a:lnTo>
                    <a:pt x="5451780" y="180111"/>
                  </a:lnTo>
                  <a:lnTo>
                    <a:pt x="5487086" y="174396"/>
                  </a:lnTo>
                  <a:lnTo>
                    <a:pt x="5515013" y="158343"/>
                  </a:lnTo>
                  <a:lnTo>
                    <a:pt x="5517781" y="154597"/>
                  </a:lnTo>
                  <a:lnTo>
                    <a:pt x="5533364" y="133565"/>
                  </a:lnTo>
                  <a:lnTo>
                    <a:pt x="5539956" y="101688"/>
                  </a:lnTo>
                  <a:close/>
                </a:path>
                <a:path w="11679555" h="340995">
                  <a:moveTo>
                    <a:pt x="5632640" y="3746"/>
                  </a:moveTo>
                  <a:lnTo>
                    <a:pt x="5601868" y="3746"/>
                  </a:lnTo>
                  <a:lnTo>
                    <a:pt x="5601868" y="195872"/>
                  </a:lnTo>
                  <a:lnTo>
                    <a:pt x="5632640" y="195872"/>
                  </a:lnTo>
                  <a:lnTo>
                    <a:pt x="5632640" y="3746"/>
                  </a:lnTo>
                  <a:close/>
                </a:path>
                <a:path w="11679555" h="340995">
                  <a:moveTo>
                    <a:pt x="5662663" y="312191"/>
                  </a:moveTo>
                  <a:lnTo>
                    <a:pt x="5612854" y="278091"/>
                  </a:lnTo>
                  <a:lnTo>
                    <a:pt x="5595124" y="228511"/>
                  </a:lnTo>
                  <a:lnTo>
                    <a:pt x="5595124" y="210502"/>
                  </a:lnTo>
                  <a:lnTo>
                    <a:pt x="5565102" y="210502"/>
                  </a:lnTo>
                  <a:lnTo>
                    <a:pt x="5565102" y="228511"/>
                  </a:lnTo>
                  <a:lnTo>
                    <a:pt x="5562079" y="249288"/>
                  </a:lnTo>
                  <a:lnTo>
                    <a:pt x="5552999" y="270865"/>
                  </a:lnTo>
                  <a:lnTo>
                    <a:pt x="5537873" y="291249"/>
                  </a:lnTo>
                  <a:lnTo>
                    <a:pt x="5516702" y="308432"/>
                  </a:lnTo>
                  <a:lnTo>
                    <a:pt x="5496293" y="292354"/>
                  </a:lnTo>
                  <a:lnTo>
                    <a:pt x="5482094" y="273164"/>
                  </a:lnTo>
                  <a:lnTo>
                    <a:pt x="5481752" y="272694"/>
                  </a:lnTo>
                  <a:lnTo>
                    <a:pt x="5473065" y="250926"/>
                  </a:lnTo>
                  <a:lnTo>
                    <a:pt x="5470169" y="228511"/>
                  </a:lnTo>
                  <a:lnTo>
                    <a:pt x="5470169" y="210502"/>
                  </a:lnTo>
                  <a:lnTo>
                    <a:pt x="5440527" y="210502"/>
                  </a:lnTo>
                  <a:lnTo>
                    <a:pt x="5440527" y="228511"/>
                  </a:lnTo>
                  <a:lnTo>
                    <a:pt x="5435930" y="253085"/>
                  </a:lnTo>
                  <a:lnTo>
                    <a:pt x="5422658" y="276821"/>
                  </a:lnTo>
                  <a:lnTo>
                    <a:pt x="5401424" y="297319"/>
                  </a:lnTo>
                  <a:lnTo>
                    <a:pt x="5372989" y="312191"/>
                  </a:lnTo>
                  <a:lnTo>
                    <a:pt x="5388368" y="335457"/>
                  </a:lnTo>
                  <a:lnTo>
                    <a:pt x="5410352" y="324459"/>
                  </a:lnTo>
                  <a:lnTo>
                    <a:pt x="5428894" y="309930"/>
                  </a:lnTo>
                  <a:lnTo>
                    <a:pt x="5443779" y="292608"/>
                  </a:lnTo>
                  <a:lnTo>
                    <a:pt x="5454789" y="273164"/>
                  </a:lnTo>
                  <a:lnTo>
                    <a:pt x="5464314" y="293446"/>
                  </a:lnTo>
                  <a:lnTo>
                    <a:pt x="5477815" y="311581"/>
                  </a:lnTo>
                  <a:lnTo>
                    <a:pt x="5495468" y="326821"/>
                  </a:lnTo>
                  <a:lnTo>
                    <a:pt x="5517451" y="338455"/>
                  </a:lnTo>
                  <a:lnTo>
                    <a:pt x="5538838" y="326224"/>
                  </a:lnTo>
                  <a:lnTo>
                    <a:pt x="5556326" y="310451"/>
                  </a:lnTo>
                  <a:lnTo>
                    <a:pt x="5557825" y="308432"/>
                  </a:lnTo>
                  <a:lnTo>
                    <a:pt x="5569953" y="292074"/>
                  </a:lnTo>
                  <a:lnTo>
                    <a:pt x="5579732" y="272034"/>
                  </a:lnTo>
                  <a:lnTo>
                    <a:pt x="5590400" y="292125"/>
                  </a:lnTo>
                  <a:lnTo>
                    <a:pt x="5605348" y="309791"/>
                  </a:lnTo>
                  <a:lnTo>
                    <a:pt x="5624373" y="324434"/>
                  </a:lnTo>
                  <a:lnTo>
                    <a:pt x="5647271" y="335457"/>
                  </a:lnTo>
                  <a:lnTo>
                    <a:pt x="5662663" y="312191"/>
                  </a:lnTo>
                  <a:close/>
                </a:path>
                <a:path w="11679555" h="340995">
                  <a:moveTo>
                    <a:pt x="5975972" y="117449"/>
                  </a:moveTo>
                  <a:lnTo>
                    <a:pt x="5966676" y="79324"/>
                  </a:lnTo>
                  <a:lnTo>
                    <a:pt x="5946711" y="56502"/>
                  </a:lnTo>
                  <a:lnTo>
                    <a:pt x="5946711" y="117449"/>
                  </a:lnTo>
                  <a:lnTo>
                    <a:pt x="5939663" y="145313"/>
                  </a:lnTo>
                  <a:lnTo>
                    <a:pt x="5920156" y="166738"/>
                  </a:lnTo>
                  <a:lnTo>
                    <a:pt x="5890666" y="180505"/>
                  </a:lnTo>
                  <a:lnTo>
                    <a:pt x="5853646" y="185356"/>
                  </a:lnTo>
                  <a:lnTo>
                    <a:pt x="5816790" y="180505"/>
                  </a:lnTo>
                  <a:lnTo>
                    <a:pt x="5787288" y="166738"/>
                  </a:lnTo>
                  <a:lnTo>
                    <a:pt x="5767692" y="145313"/>
                  </a:lnTo>
                  <a:lnTo>
                    <a:pt x="5760593" y="117449"/>
                  </a:lnTo>
                  <a:lnTo>
                    <a:pt x="5767692" y="89738"/>
                  </a:lnTo>
                  <a:lnTo>
                    <a:pt x="5787288" y="68287"/>
                  </a:lnTo>
                  <a:lnTo>
                    <a:pt x="5816790" y="54444"/>
                  </a:lnTo>
                  <a:lnTo>
                    <a:pt x="5853646" y="49530"/>
                  </a:lnTo>
                  <a:lnTo>
                    <a:pt x="5890666" y="54444"/>
                  </a:lnTo>
                  <a:lnTo>
                    <a:pt x="5920156" y="68287"/>
                  </a:lnTo>
                  <a:lnTo>
                    <a:pt x="5939663" y="89738"/>
                  </a:lnTo>
                  <a:lnTo>
                    <a:pt x="5946711" y="117449"/>
                  </a:lnTo>
                  <a:lnTo>
                    <a:pt x="5946711" y="56502"/>
                  </a:lnTo>
                  <a:lnTo>
                    <a:pt x="5940984" y="49949"/>
                  </a:lnTo>
                  <a:lnTo>
                    <a:pt x="5940120" y="49530"/>
                  </a:lnTo>
                  <a:lnTo>
                    <a:pt x="5902210" y="31064"/>
                  </a:lnTo>
                  <a:lnTo>
                    <a:pt x="5853646" y="24384"/>
                  </a:lnTo>
                  <a:lnTo>
                    <a:pt x="5805094" y="31064"/>
                  </a:lnTo>
                  <a:lnTo>
                    <a:pt x="5766320" y="49949"/>
                  </a:lnTo>
                  <a:lnTo>
                    <a:pt x="5740628" y="79324"/>
                  </a:lnTo>
                  <a:lnTo>
                    <a:pt x="5731332" y="117449"/>
                  </a:lnTo>
                  <a:lnTo>
                    <a:pt x="5740628" y="155727"/>
                  </a:lnTo>
                  <a:lnTo>
                    <a:pt x="5766320" y="185077"/>
                  </a:lnTo>
                  <a:lnTo>
                    <a:pt x="5805094" y="203873"/>
                  </a:lnTo>
                  <a:lnTo>
                    <a:pt x="5853646" y="210502"/>
                  </a:lnTo>
                  <a:lnTo>
                    <a:pt x="5902210" y="203873"/>
                  </a:lnTo>
                  <a:lnTo>
                    <a:pt x="5940399" y="185356"/>
                  </a:lnTo>
                  <a:lnTo>
                    <a:pt x="5940984" y="185077"/>
                  </a:lnTo>
                  <a:lnTo>
                    <a:pt x="5966676" y="155727"/>
                  </a:lnTo>
                  <a:lnTo>
                    <a:pt x="5975972" y="117449"/>
                  </a:lnTo>
                  <a:close/>
                </a:path>
                <a:path w="11679555" h="340995">
                  <a:moveTo>
                    <a:pt x="6007125" y="269786"/>
                  </a:moveTo>
                  <a:lnTo>
                    <a:pt x="5701309" y="269786"/>
                  </a:lnTo>
                  <a:lnTo>
                    <a:pt x="5701309" y="295300"/>
                  </a:lnTo>
                  <a:lnTo>
                    <a:pt x="6007125" y="295300"/>
                  </a:lnTo>
                  <a:lnTo>
                    <a:pt x="6007125" y="269786"/>
                  </a:lnTo>
                  <a:close/>
                </a:path>
                <a:path w="11679555" h="340995">
                  <a:moveTo>
                    <a:pt x="6324193" y="201866"/>
                  </a:moveTo>
                  <a:lnTo>
                    <a:pt x="6293421" y="201866"/>
                  </a:lnTo>
                  <a:lnTo>
                    <a:pt x="6293421" y="340702"/>
                  </a:lnTo>
                  <a:lnTo>
                    <a:pt x="6324193" y="340702"/>
                  </a:lnTo>
                  <a:lnTo>
                    <a:pt x="6324193" y="201866"/>
                  </a:lnTo>
                  <a:close/>
                </a:path>
                <a:path w="11679555" h="340995">
                  <a:moveTo>
                    <a:pt x="6324193" y="3378"/>
                  </a:moveTo>
                  <a:lnTo>
                    <a:pt x="6293421" y="3378"/>
                  </a:lnTo>
                  <a:lnTo>
                    <a:pt x="6293421" y="83604"/>
                  </a:lnTo>
                  <a:lnTo>
                    <a:pt x="6213500" y="83604"/>
                  </a:lnTo>
                  <a:lnTo>
                    <a:pt x="6213500" y="60744"/>
                  </a:lnTo>
                  <a:lnTo>
                    <a:pt x="6213500" y="36614"/>
                  </a:lnTo>
                  <a:lnTo>
                    <a:pt x="6183096" y="36614"/>
                  </a:lnTo>
                  <a:lnTo>
                    <a:pt x="6183096" y="230924"/>
                  </a:lnTo>
                  <a:lnTo>
                    <a:pt x="6090424" y="230924"/>
                  </a:lnTo>
                  <a:lnTo>
                    <a:pt x="6090424" y="60744"/>
                  </a:lnTo>
                  <a:lnTo>
                    <a:pt x="6183096" y="60744"/>
                  </a:lnTo>
                  <a:lnTo>
                    <a:pt x="6183096" y="36614"/>
                  </a:lnTo>
                  <a:lnTo>
                    <a:pt x="6060402" y="36614"/>
                  </a:lnTo>
                  <a:lnTo>
                    <a:pt x="6060402" y="60744"/>
                  </a:lnTo>
                  <a:lnTo>
                    <a:pt x="6060402" y="230924"/>
                  </a:lnTo>
                  <a:lnTo>
                    <a:pt x="6060402" y="255054"/>
                  </a:lnTo>
                  <a:lnTo>
                    <a:pt x="6213500" y="255054"/>
                  </a:lnTo>
                  <a:lnTo>
                    <a:pt x="6213500" y="230924"/>
                  </a:lnTo>
                  <a:lnTo>
                    <a:pt x="6213500" y="201714"/>
                  </a:lnTo>
                  <a:lnTo>
                    <a:pt x="6324193" y="201714"/>
                  </a:lnTo>
                  <a:lnTo>
                    <a:pt x="6324193" y="176733"/>
                  </a:lnTo>
                  <a:lnTo>
                    <a:pt x="6324193" y="176314"/>
                  </a:lnTo>
                  <a:lnTo>
                    <a:pt x="6324193" y="109194"/>
                  </a:lnTo>
                  <a:lnTo>
                    <a:pt x="6293421" y="109194"/>
                  </a:lnTo>
                  <a:lnTo>
                    <a:pt x="6293421" y="176314"/>
                  </a:lnTo>
                  <a:lnTo>
                    <a:pt x="6213500" y="176314"/>
                  </a:lnTo>
                  <a:lnTo>
                    <a:pt x="6213500" y="109004"/>
                  </a:lnTo>
                  <a:lnTo>
                    <a:pt x="6324193" y="109004"/>
                  </a:lnTo>
                  <a:lnTo>
                    <a:pt x="6324193" y="84048"/>
                  </a:lnTo>
                  <a:lnTo>
                    <a:pt x="6324193" y="83604"/>
                  </a:lnTo>
                  <a:lnTo>
                    <a:pt x="6324193" y="3378"/>
                  </a:lnTo>
                  <a:close/>
                </a:path>
                <a:path w="11679555" h="340995">
                  <a:moveTo>
                    <a:pt x="6764693" y="31534"/>
                  </a:moveTo>
                  <a:lnTo>
                    <a:pt x="6532804" y="31534"/>
                  </a:lnTo>
                  <a:lnTo>
                    <a:pt x="6532804" y="55664"/>
                  </a:lnTo>
                  <a:lnTo>
                    <a:pt x="6532804" y="164884"/>
                  </a:lnTo>
                  <a:lnTo>
                    <a:pt x="6532804" y="189014"/>
                  </a:lnTo>
                  <a:lnTo>
                    <a:pt x="6764693" y="189014"/>
                  </a:lnTo>
                  <a:lnTo>
                    <a:pt x="6764693" y="165100"/>
                  </a:lnTo>
                  <a:lnTo>
                    <a:pt x="6764693" y="164884"/>
                  </a:lnTo>
                  <a:lnTo>
                    <a:pt x="6764693" y="55905"/>
                  </a:lnTo>
                  <a:lnTo>
                    <a:pt x="6734670" y="55905"/>
                  </a:lnTo>
                  <a:lnTo>
                    <a:pt x="6734670" y="164884"/>
                  </a:lnTo>
                  <a:lnTo>
                    <a:pt x="6562445" y="164884"/>
                  </a:lnTo>
                  <a:lnTo>
                    <a:pt x="6562445" y="55664"/>
                  </a:lnTo>
                  <a:lnTo>
                    <a:pt x="6764693" y="55664"/>
                  </a:lnTo>
                  <a:lnTo>
                    <a:pt x="6764693" y="31534"/>
                  </a:lnTo>
                  <a:close/>
                </a:path>
                <a:path w="11679555" h="340995">
                  <a:moveTo>
                    <a:pt x="6801840" y="271284"/>
                  </a:moveTo>
                  <a:lnTo>
                    <a:pt x="6664503" y="271284"/>
                  </a:lnTo>
                  <a:lnTo>
                    <a:pt x="6664503" y="189484"/>
                  </a:lnTo>
                  <a:lnTo>
                    <a:pt x="6633362" y="189484"/>
                  </a:lnTo>
                  <a:lnTo>
                    <a:pt x="6633362" y="271284"/>
                  </a:lnTo>
                  <a:lnTo>
                    <a:pt x="6496774" y="271284"/>
                  </a:lnTo>
                  <a:lnTo>
                    <a:pt x="6496774" y="296799"/>
                  </a:lnTo>
                  <a:lnTo>
                    <a:pt x="6801840" y="296799"/>
                  </a:lnTo>
                  <a:lnTo>
                    <a:pt x="6801840" y="271284"/>
                  </a:lnTo>
                  <a:close/>
                </a:path>
                <a:path w="11679555" h="340995">
                  <a:moveTo>
                    <a:pt x="7025475" y="99809"/>
                  </a:moveTo>
                  <a:lnTo>
                    <a:pt x="7018871" y="67932"/>
                  </a:lnTo>
                  <a:lnTo>
                    <a:pt x="7003301" y="46901"/>
                  </a:lnTo>
                  <a:lnTo>
                    <a:pt x="7000519" y="43154"/>
                  </a:lnTo>
                  <a:lnTo>
                    <a:pt x="6995452" y="40246"/>
                  </a:lnTo>
                  <a:lnTo>
                    <a:pt x="6995452" y="99809"/>
                  </a:lnTo>
                  <a:lnTo>
                    <a:pt x="6991121" y="121208"/>
                  </a:lnTo>
                  <a:lnTo>
                    <a:pt x="6979044" y="137947"/>
                  </a:lnTo>
                  <a:lnTo>
                    <a:pt x="6960629" y="148831"/>
                  </a:lnTo>
                  <a:lnTo>
                    <a:pt x="6937299" y="152717"/>
                  </a:lnTo>
                  <a:lnTo>
                    <a:pt x="6914235" y="148831"/>
                  </a:lnTo>
                  <a:lnTo>
                    <a:pt x="6896074" y="137947"/>
                  </a:lnTo>
                  <a:lnTo>
                    <a:pt x="6884162" y="121208"/>
                  </a:lnTo>
                  <a:lnTo>
                    <a:pt x="6879882" y="99809"/>
                  </a:lnTo>
                  <a:lnTo>
                    <a:pt x="6884162" y="78562"/>
                  </a:lnTo>
                  <a:lnTo>
                    <a:pt x="6896074" y="61823"/>
                  </a:lnTo>
                  <a:lnTo>
                    <a:pt x="6914235" y="50838"/>
                  </a:lnTo>
                  <a:lnTo>
                    <a:pt x="6937299" y="46901"/>
                  </a:lnTo>
                  <a:lnTo>
                    <a:pt x="6960629" y="50838"/>
                  </a:lnTo>
                  <a:lnTo>
                    <a:pt x="6979044" y="61823"/>
                  </a:lnTo>
                  <a:lnTo>
                    <a:pt x="6991121" y="78562"/>
                  </a:lnTo>
                  <a:lnTo>
                    <a:pt x="6995452" y="99809"/>
                  </a:lnTo>
                  <a:lnTo>
                    <a:pt x="6995452" y="40246"/>
                  </a:lnTo>
                  <a:lnTo>
                    <a:pt x="6972605" y="27101"/>
                  </a:lnTo>
                  <a:lnTo>
                    <a:pt x="6937299" y="21386"/>
                  </a:lnTo>
                  <a:lnTo>
                    <a:pt x="6902272" y="27101"/>
                  </a:lnTo>
                  <a:lnTo>
                    <a:pt x="6874586" y="43154"/>
                  </a:lnTo>
                  <a:lnTo>
                    <a:pt x="6856400" y="67932"/>
                  </a:lnTo>
                  <a:lnTo>
                    <a:pt x="6849872" y="99809"/>
                  </a:lnTo>
                  <a:lnTo>
                    <a:pt x="6856400" y="131686"/>
                  </a:lnTo>
                  <a:lnTo>
                    <a:pt x="6874586" y="156464"/>
                  </a:lnTo>
                  <a:lnTo>
                    <a:pt x="6902272" y="172516"/>
                  </a:lnTo>
                  <a:lnTo>
                    <a:pt x="6937299" y="178231"/>
                  </a:lnTo>
                  <a:lnTo>
                    <a:pt x="6972605" y="172516"/>
                  </a:lnTo>
                  <a:lnTo>
                    <a:pt x="7000519" y="156464"/>
                  </a:lnTo>
                  <a:lnTo>
                    <a:pt x="7003301" y="152717"/>
                  </a:lnTo>
                  <a:lnTo>
                    <a:pt x="7018871" y="131686"/>
                  </a:lnTo>
                  <a:lnTo>
                    <a:pt x="7025475" y="99809"/>
                  </a:lnTo>
                  <a:close/>
                </a:path>
                <a:path w="11679555" h="340995">
                  <a:moveTo>
                    <a:pt x="7118159" y="214249"/>
                  </a:moveTo>
                  <a:lnTo>
                    <a:pt x="7088137" y="214249"/>
                  </a:lnTo>
                  <a:lnTo>
                    <a:pt x="7088137" y="238645"/>
                  </a:lnTo>
                  <a:lnTo>
                    <a:pt x="7088137" y="310692"/>
                  </a:lnTo>
                  <a:lnTo>
                    <a:pt x="6930542" y="310692"/>
                  </a:lnTo>
                  <a:lnTo>
                    <a:pt x="6930542" y="238645"/>
                  </a:lnTo>
                  <a:lnTo>
                    <a:pt x="7088137" y="238645"/>
                  </a:lnTo>
                  <a:lnTo>
                    <a:pt x="7088137" y="214249"/>
                  </a:lnTo>
                  <a:lnTo>
                    <a:pt x="6900519" y="214249"/>
                  </a:lnTo>
                  <a:lnTo>
                    <a:pt x="6900519" y="335457"/>
                  </a:lnTo>
                  <a:lnTo>
                    <a:pt x="7118159" y="335457"/>
                  </a:lnTo>
                  <a:lnTo>
                    <a:pt x="7118159" y="310692"/>
                  </a:lnTo>
                  <a:lnTo>
                    <a:pt x="7118159" y="238645"/>
                  </a:lnTo>
                  <a:lnTo>
                    <a:pt x="7118159" y="214249"/>
                  </a:lnTo>
                  <a:close/>
                </a:path>
                <a:path w="11679555" h="340995">
                  <a:moveTo>
                    <a:pt x="7118159" y="3746"/>
                  </a:moveTo>
                  <a:lnTo>
                    <a:pt x="7087387" y="3746"/>
                  </a:lnTo>
                  <a:lnTo>
                    <a:pt x="7087387" y="196240"/>
                  </a:lnTo>
                  <a:lnTo>
                    <a:pt x="7118159" y="196240"/>
                  </a:lnTo>
                  <a:lnTo>
                    <a:pt x="7118159" y="3746"/>
                  </a:lnTo>
                  <a:close/>
                </a:path>
                <a:path w="11679555" h="340995">
                  <a:moveTo>
                    <a:pt x="7447369" y="184988"/>
                  </a:moveTo>
                  <a:lnTo>
                    <a:pt x="7441971" y="154025"/>
                  </a:lnTo>
                  <a:lnTo>
                    <a:pt x="7429754" y="134327"/>
                  </a:lnTo>
                  <a:lnTo>
                    <a:pt x="7426960" y="129832"/>
                  </a:lnTo>
                  <a:lnTo>
                    <a:pt x="7419975" y="125006"/>
                  </a:lnTo>
                  <a:lnTo>
                    <a:pt x="7419975" y="184988"/>
                  </a:lnTo>
                  <a:lnTo>
                    <a:pt x="7416635" y="205676"/>
                  </a:lnTo>
                  <a:lnTo>
                    <a:pt x="7407351" y="221945"/>
                  </a:lnTo>
                  <a:lnTo>
                    <a:pt x="7393216" y="232575"/>
                  </a:lnTo>
                  <a:lnTo>
                    <a:pt x="7375322" y="236397"/>
                  </a:lnTo>
                  <a:lnTo>
                    <a:pt x="7357262" y="232575"/>
                  </a:lnTo>
                  <a:lnTo>
                    <a:pt x="7343153" y="221945"/>
                  </a:lnTo>
                  <a:lnTo>
                    <a:pt x="7333958" y="205676"/>
                  </a:lnTo>
                  <a:lnTo>
                    <a:pt x="7330668" y="184988"/>
                  </a:lnTo>
                  <a:lnTo>
                    <a:pt x="7333958" y="164719"/>
                  </a:lnTo>
                  <a:lnTo>
                    <a:pt x="7343153" y="148678"/>
                  </a:lnTo>
                  <a:lnTo>
                    <a:pt x="7357262" y="138125"/>
                  </a:lnTo>
                  <a:lnTo>
                    <a:pt x="7375322" y="134327"/>
                  </a:lnTo>
                  <a:lnTo>
                    <a:pt x="7393216" y="138125"/>
                  </a:lnTo>
                  <a:lnTo>
                    <a:pt x="7407351" y="148678"/>
                  </a:lnTo>
                  <a:lnTo>
                    <a:pt x="7416635" y="164719"/>
                  </a:lnTo>
                  <a:lnTo>
                    <a:pt x="7419975" y="184988"/>
                  </a:lnTo>
                  <a:lnTo>
                    <a:pt x="7419975" y="125006"/>
                  </a:lnTo>
                  <a:lnTo>
                    <a:pt x="7404151" y="114071"/>
                  </a:lnTo>
                  <a:lnTo>
                    <a:pt x="7375322" y="108445"/>
                  </a:lnTo>
                  <a:lnTo>
                    <a:pt x="7346493" y="114071"/>
                  </a:lnTo>
                  <a:lnTo>
                    <a:pt x="7323683" y="129832"/>
                  </a:lnTo>
                  <a:lnTo>
                    <a:pt x="7308672" y="154025"/>
                  </a:lnTo>
                  <a:lnTo>
                    <a:pt x="7303275" y="184988"/>
                  </a:lnTo>
                  <a:lnTo>
                    <a:pt x="7308672" y="216319"/>
                  </a:lnTo>
                  <a:lnTo>
                    <a:pt x="7323683" y="240614"/>
                  </a:lnTo>
                  <a:lnTo>
                    <a:pt x="7346493" y="256324"/>
                  </a:lnTo>
                  <a:lnTo>
                    <a:pt x="7375322" y="261912"/>
                  </a:lnTo>
                  <a:lnTo>
                    <a:pt x="7404151" y="256324"/>
                  </a:lnTo>
                  <a:lnTo>
                    <a:pt x="7426960" y="240614"/>
                  </a:lnTo>
                  <a:lnTo>
                    <a:pt x="7429563" y="236397"/>
                  </a:lnTo>
                  <a:lnTo>
                    <a:pt x="7441971" y="216319"/>
                  </a:lnTo>
                  <a:lnTo>
                    <a:pt x="7447369" y="184988"/>
                  </a:lnTo>
                  <a:close/>
                </a:path>
                <a:path w="11679555" h="340995">
                  <a:moveTo>
                    <a:pt x="7458621" y="60782"/>
                  </a:moveTo>
                  <a:lnTo>
                    <a:pt x="7390333" y="60782"/>
                  </a:lnTo>
                  <a:lnTo>
                    <a:pt x="7390333" y="13131"/>
                  </a:lnTo>
                  <a:lnTo>
                    <a:pt x="7359942" y="13131"/>
                  </a:lnTo>
                  <a:lnTo>
                    <a:pt x="7359942" y="60782"/>
                  </a:lnTo>
                  <a:lnTo>
                    <a:pt x="7291641" y="60782"/>
                  </a:lnTo>
                  <a:lnTo>
                    <a:pt x="7291641" y="85928"/>
                  </a:lnTo>
                  <a:lnTo>
                    <a:pt x="7458621" y="85928"/>
                  </a:lnTo>
                  <a:lnTo>
                    <a:pt x="7458621" y="60782"/>
                  </a:lnTo>
                  <a:close/>
                </a:path>
                <a:path w="11679555" h="340995">
                  <a:moveTo>
                    <a:pt x="7577201" y="2997"/>
                  </a:moveTo>
                  <a:lnTo>
                    <a:pt x="7547546" y="2997"/>
                  </a:lnTo>
                  <a:lnTo>
                    <a:pt x="7547546" y="145211"/>
                  </a:lnTo>
                  <a:lnTo>
                    <a:pt x="7504404" y="145211"/>
                  </a:lnTo>
                  <a:lnTo>
                    <a:pt x="7504404" y="10883"/>
                  </a:lnTo>
                  <a:lnTo>
                    <a:pt x="7475512" y="10883"/>
                  </a:lnTo>
                  <a:lnTo>
                    <a:pt x="7475512" y="323443"/>
                  </a:lnTo>
                  <a:lnTo>
                    <a:pt x="7504404" y="323443"/>
                  </a:lnTo>
                  <a:lnTo>
                    <a:pt x="7504404" y="170357"/>
                  </a:lnTo>
                  <a:lnTo>
                    <a:pt x="7547546" y="170357"/>
                  </a:lnTo>
                  <a:lnTo>
                    <a:pt x="7547546" y="339585"/>
                  </a:lnTo>
                  <a:lnTo>
                    <a:pt x="7577201" y="339585"/>
                  </a:lnTo>
                  <a:lnTo>
                    <a:pt x="7577201" y="170357"/>
                  </a:lnTo>
                  <a:lnTo>
                    <a:pt x="7577201" y="145211"/>
                  </a:lnTo>
                  <a:lnTo>
                    <a:pt x="7577201" y="2997"/>
                  </a:lnTo>
                  <a:close/>
                </a:path>
                <a:path w="11679555" h="340995">
                  <a:moveTo>
                    <a:pt x="7833474" y="172605"/>
                  </a:moveTo>
                  <a:lnTo>
                    <a:pt x="7799629" y="155003"/>
                  </a:lnTo>
                  <a:lnTo>
                    <a:pt x="7767688" y="119697"/>
                  </a:lnTo>
                  <a:lnTo>
                    <a:pt x="7750556" y="66040"/>
                  </a:lnTo>
                  <a:lnTo>
                    <a:pt x="7750556" y="23634"/>
                  </a:lnTo>
                  <a:lnTo>
                    <a:pt x="7719784" y="23634"/>
                  </a:lnTo>
                  <a:lnTo>
                    <a:pt x="7719657" y="66040"/>
                  </a:lnTo>
                  <a:lnTo>
                    <a:pt x="7697038" y="135737"/>
                  </a:lnTo>
                  <a:lnTo>
                    <a:pt x="7635735" y="180860"/>
                  </a:lnTo>
                  <a:lnTo>
                    <a:pt x="7651864" y="205244"/>
                  </a:lnTo>
                  <a:lnTo>
                    <a:pt x="7679982" y="191147"/>
                  </a:lnTo>
                  <a:lnTo>
                    <a:pt x="7703744" y="171754"/>
                  </a:lnTo>
                  <a:lnTo>
                    <a:pt x="7722578" y="147739"/>
                  </a:lnTo>
                  <a:lnTo>
                    <a:pt x="7735913" y="119697"/>
                  </a:lnTo>
                  <a:lnTo>
                    <a:pt x="7749756" y="144703"/>
                  </a:lnTo>
                  <a:lnTo>
                    <a:pt x="7768425" y="166370"/>
                  </a:lnTo>
                  <a:lnTo>
                    <a:pt x="7791374" y="184023"/>
                  </a:lnTo>
                  <a:lnTo>
                    <a:pt x="7818094" y="196989"/>
                  </a:lnTo>
                  <a:lnTo>
                    <a:pt x="7833474" y="172605"/>
                  </a:lnTo>
                  <a:close/>
                </a:path>
                <a:path w="11679555" h="340995">
                  <a:moveTo>
                    <a:pt x="7913027" y="307314"/>
                  </a:moveTo>
                  <a:lnTo>
                    <a:pt x="7720533" y="307314"/>
                  </a:lnTo>
                  <a:lnTo>
                    <a:pt x="7720533" y="228142"/>
                  </a:lnTo>
                  <a:lnTo>
                    <a:pt x="7689761" y="228142"/>
                  </a:lnTo>
                  <a:lnTo>
                    <a:pt x="7689761" y="332447"/>
                  </a:lnTo>
                  <a:lnTo>
                    <a:pt x="7913027" y="332447"/>
                  </a:lnTo>
                  <a:lnTo>
                    <a:pt x="7913027" y="307314"/>
                  </a:lnTo>
                  <a:close/>
                </a:path>
                <a:path w="11679555" h="340995">
                  <a:moveTo>
                    <a:pt x="7948295" y="106565"/>
                  </a:moveTo>
                  <a:lnTo>
                    <a:pt x="7898384" y="106565"/>
                  </a:lnTo>
                  <a:lnTo>
                    <a:pt x="7898384" y="2997"/>
                  </a:lnTo>
                  <a:lnTo>
                    <a:pt x="7867624" y="2997"/>
                  </a:lnTo>
                  <a:lnTo>
                    <a:pt x="7867624" y="251777"/>
                  </a:lnTo>
                  <a:lnTo>
                    <a:pt x="7898384" y="251777"/>
                  </a:lnTo>
                  <a:lnTo>
                    <a:pt x="7898384" y="132080"/>
                  </a:lnTo>
                  <a:lnTo>
                    <a:pt x="7948295" y="132080"/>
                  </a:lnTo>
                  <a:lnTo>
                    <a:pt x="7948295" y="106565"/>
                  </a:lnTo>
                  <a:close/>
                </a:path>
                <a:path w="11679555" h="340995">
                  <a:moveTo>
                    <a:pt x="8296656" y="239014"/>
                  </a:moveTo>
                  <a:lnTo>
                    <a:pt x="8261528" y="215366"/>
                  </a:lnTo>
                  <a:lnTo>
                    <a:pt x="8232915" y="180670"/>
                  </a:lnTo>
                  <a:lnTo>
                    <a:pt x="8222158" y="157213"/>
                  </a:lnTo>
                  <a:lnTo>
                    <a:pt x="8213649" y="138658"/>
                  </a:lnTo>
                  <a:lnTo>
                    <a:pt x="8206600" y="93052"/>
                  </a:lnTo>
                  <a:lnTo>
                    <a:pt x="8206600" y="32639"/>
                  </a:lnTo>
                  <a:lnTo>
                    <a:pt x="8176196" y="32639"/>
                  </a:lnTo>
                  <a:lnTo>
                    <a:pt x="8176196" y="93052"/>
                  </a:lnTo>
                  <a:lnTo>
                    <a:pt x="8169034" y="140385"/>
                  </a:lnTo>
                  <a:lnTo>
                    <a:pt x="8149564" y="184099"/>
                  </a:lnTo>
                  <a:lnTo>
                    <a:pt x="8120799" y="220268"/>
                  </a:lnTo>
                  <a:lnTo>
                    <a:pt x="8085772" y="245021"/>
                  </a:lnTo>
                  <a:lnTo>
                    <a:pt x="8104530" y="270167"/>
                  </a:lnTo>
                  <a:lnTo>
                    <a:pt x="8132597" y="251091"/>
                  </a:lnTo>
                  <a:lnTo>
                    <a:pt x="8157070" y="225094"/>
                  </a:lnTo>
                  <a:lnTo>
                    <a:pt x="8177035" y="193382"/>
                  </a:lnTo>
                  <a:lnTo>
                    <a:pt x="8191589" y="157213"/>
                  </a:lnTo>
                  <a:lnTo>
                    <a:pt x="8206549" y="191490"/>
                  </a:lnTo>
                  <a:lnTo>
                    <a:pt x="8226628" y="221475"/>
                  </a:lnTo>
                  <a:lnTo>
                    <a:pt x="8250847" y="245973"/>
                  </a:lnTo>
                  <a:lnTo>
                    <a:pt x="8278266" y="263779"/>
                  </a:lnTo>
                  <a:lnTo>
                    <a:pt x="8296656" y="239014"/>
                  </a:lnTo>
                  <a:close/>
                </a:path>
                <a:path w="11679555" h="340995">
                  <a:moveTo>
                    <a:pt x="8362696" y="3378"/>
                  </a:moveTo>
                  <a:lnTo>
                    <a:pt x="8331924" y="3378"/>
                  </a:lnTo>
                  <a:lnTo>
                    <a:pt x="8331924" y="340702"/>
                  </a:lnTo>
                  <a:lnTo>
                    <a:pt x="8362696" y="340702"/>
                  </a:lnTo>
                  <a:lnTo>
                    <a:pt x="8362696" y="3378"/>
                  </a:lnTo>
                  <a:close/>
                </a:path>
                <a:path w="11679555" h="340995">
                  <a:moveTo>
                    <a:pt x="8823922" y="142582"/>
                  </a:moveTo>
                  <a:lnTo>
                    <a:pt x="8780551" y="130860"/>
                  </a:lnTo>
                  <a:lnTo>
                    <a:pt x="8742959" y="110172"/>
                  </a:lnTo>
                  <a:lnTo>
                    <a:pt x="8723503" y="90055"/>
                  </a:lnTo>
                  <a:lnTo>
                    <a:pt x="8716480" y="82804"/>
                  </a:lnTo>
                  <a:lnTo>
                    <a:pt x="8706472" y="51028"/>
                  </a:lnTo>
                  <a:lnTo>
                    <a:pt x="8706472" y="49149"/>
                  </a:lnTo>
                  <a:lnTo>
                    <a:pt x="8811908" y="49149"/>
                  </a:lnTo>
                  <a:lnTo>
                    <a:pt x="8811908" y="24384"/>
                  </a:lnTo>
                  <a:lnTo>
                    <a:pt x="8566137" y="24384"/>
                  </a:lnTo>
                  <a:lnTo>
                    <a:pt x="8566137" y="49149"/>
                  </a:lnTo>
                  <a:lnTo>
                    <a:pt x="8672322" y="49149"/>
                  </a:lnTo>
                  <a:lnTo>
                    <a:pt x="8672322" y="51028"/>
                  </a:lnTo>
                  <a:lnTo>
                    <a:pt x="8662327" y="82804"/>
                  </a:lnTo>
                  <a:lnTo>
                    <a:pt x="8635924" y="110172"/>
                  </a:lnTo>
                  <a:lnTo>
                    <a:pt x="8598560" y="130860"/>
                  </a:lnTo>
                  <a:lnTo>
                    <a:pt x="8555634" y="142582"/>
                  </a:lnTo>
                  <a:lnTo>
                    <a:pt x="8567268" y="166979"/>
                  </a:lnTo>
                  <a:lnTo>
                    <a:pt x="8605482" y="156756"/>
                  </a:lnTo>
                  <a:lnTo>
                    <a:pt x="8640242" y="140055"/>
                  </a:lnTo>
                  <a:lnTo>
                    <a:pt x="8669096" y="117589"/>
                  </a:lnTo>
                  <a:lnTo>
                    <a:pt x="8689581" y="90055"/>
                  </a:lnTo>
                  <a:lnTo>
                    <a:pt x="8709914" y="117589"/>
                  </a:lnTo>
                  <a:lnTo>
                    <a:pt x="8738794" y="140055"/>
                  </a:lnTo>
                  <a:lnTo>
                    <a:pt x="8773643" y="156756"/>
                  </a:lnTo>
                  <a:lnTo>
                    <a:pt x="8811908" y="166979"/>
                  </a:lnTo>
                  <a:lnTo>
                    <a:pt x="8823922" y="142582"/>
                  </a:lnTo>
                  <a:close/>
                </a:path>
                <a:path w="11679555" h="340995">
                  <a:moveTo>
                    <a:pt x="8841930" y="220256"/>
                  </a:moveTo>
                  <a:lnTo>
                    <a:pt x="8841549" y="195122"/>
                  </a:lnTo>
                  <a:lnTo>
                    <a:pt x="8537613" y="195122"/>
                  </a:lnTo>
                  <a:lnTo>
                    <a:pt x="8537613" y="220256"/>
                  </a:lnTo>
                  <a:lnTo>
                    <a:pt x="8673452" y="220256"/>
                  </a:lnTo>
                  <a:lnTo>
                    <a:pt x="8673452" y="339953"/>
                  </a:lnTo>
                  <a:lnTo>
                    <a:pt x="8704224" y="339953"/>
                  </a:lnTo>
                  <a:lnTo>
                    <a:pt x="8704224" y="220256"/>
                  </a:lnTo>
                  <a:lnTo>
                    <a:pt x="8841930" y="220256"/>
                  </a:lnTo>
                  <a:close/>
                </a:path>
                <a:path w="11679555" h="340995">
                  <a:moveTo>
                    <a:pt x="9081694" y="107315"/>
                  </a:moveTo>
                  <a:lnTo>
                    <a:pt x="9075014" y="74993"/>
                  </a:lnTo>
                  <a:lnTo>
                    <a:pt x="9059659" y="54406"/>
                  </a:lnTo>
                  <a:lnTo>
                    <a:pt x="9056370" y="49999"/>
                  </a:lnTo>
                  <a:lnTo>
                    <a:pt x="9051684" y="47345"/>
                  </a:lnTo>
                  <a:lnTo>
                    <a:pt x="9051684" y="107315"/>
                  </a:lnTo>
                  <a:lnTo>
                    <a:pt x="9047213" y="128714"/>
                  </a:lnTo>
                  <a:lnTo>
                    <a:pt x="9034755" y="145440"/>
                  </a:lnTo>
                  <a:lnTo>
                    <a:pt x="9015743" y="156337"/>
                  </a:lnTo>
                  <a:lnTo>
                    <a:pt x="8991651" y="160223"/>
                  </a:lnTo>
                  <a:lnTo>
                    <a:pt x="8967546" y="156337"/>
                  </a:lnTo>
                  <a:lnTo>
                    <a:pt x="8948534" y="145440"/>
                  </a:lnTo>
                  <a:lnTo>
                    <a:pt x="8936076" y="128714"/>
                  </a:lnTo>
                  <a:lnTo>
                    <a:pt x="8931605" y="107315"/>
                  </a:lnTo>
                  <a:lnTo>
                    <a:pt x="8936076" y="85750"/>
                  </a:lnTo>
                  <a:lnTo>
                    <a:pt x="8948534" y="69037"/>
                  </a:lnTo>
                  <a:lnTo>
                    <a:pt x="8967546" y="58242"/>
                  </a:lnTo>
                  <a:lnTo>
                    <a:pt x="8991651" y="54406"/>
                  </a:lnTo>
                  <a:lnTo>
                    <a:pt x="9015743" y="58242"/>
                  </a:lnTo>
                  <a:lnTo>
                    <a:pt x="9034755" y="69037"/>
                  </a:lnTo>
                  <a:lnTo>
                    <a:pt x="9047213" y="85750"/>
                  </a:lnTo>
                  <a:lnTo>
                    <a:pt x="9051684" y="107315"/>
                  </a:lnTo>
                  <a:lnTo>
                    <a:pt x="9051684" y="47345"/>
                  </a:lnTo>
                  <a:lnTo>
                    <a:pt x="9027884" y="33858"/>
                  </a:lnTo>
                  <a:lnTo>
                    <a:pt x="8991651" y="28143"/>
                  </a:lnTo>
                  <a:lnTo>
                    <a:pt x="8955570" y="33858"/>
                  </a:lnTo>
                  <a:lnTo>
                    <a:pt x="8927059" y="49999"/>
                  </a:lnTo>
                  <a:lnTo>
                    <a:pt x="8908326" y="74993"/>
                  </a:lnTo>
                  <a:lnTo>
                    <a:pt x="8901595" y="107315"/>
                  </a:lnTo>
                  <a:lnTo>
                    <a:pt x="8908326" y="139471"/>
                  </a:lnTo>
                  <a:lnTo>
                    <a:pt x="8927059" y="164490"/>
                  </a:lnTo>
                  <a:lnTo>
                    <a:pt x="8955570" y="180708"/>
                  </a:lnTo>
                  <a:lnTo>
                    <a:pt x="8991651" y="186486"/>
                  </a:lnTo>
                  <a:lnTo>
                    <a:pt x="9027884" y="180708"/>
                  </a:lnTo>
                  <a:lnTo>
                    <a:pt x="9056370" y="164490"/>
                  </a:lnTo>
                  <a:lnTo>
                    <a:pt x="9059558" y="160223"/>
                  </a:lnTo>
                  <a:lnTo>
                    <a:pt x="9075014" y="139471"/>
                  </a:lnTo>
                  <a:lnTo>
                    <a:pt x="9081694" y="107315"/>
                  </a:lnTo>
                  <a:close/>
                </a:path>
                <a:path w="11679555" h="340995">
                  <a:moveTo>
                    <a:pt x="9106459" y="252145"/>
                  </a:moveTo>
                  <a:lnTo>
                    <a:pt x="9103843" y="229260"/>
                  </a:lnTo>
                  <a:lnTo>
                    <a:pt x="9047175" y="235826"/>
                  </a:lnTo>
                  <a:lnTo>
                    <a:pt x="8989631" y="239306"/>
                  </a:lnTo>
                  <a:lnTo>
                    <a:pt x="8934399" y="240665"/>
                  </a:lnTo>
                  <a:lnTo>
                    <a:pt x="8884704" y="240893"/>
                  </a:lnTo>
                  <a:lnTo>
                    <a:pt x="8888463" y="266788"/>
                  </a:lnTo>
                  <a:lnTo>
                    <a:pt x="8937511" y="266509"/>
                  </a:lnTo>
                  <a:lnTo>
                    <a:pt x="8991829" y="264820"/>
                  </a:lnTo>
                  <a:lnTo>
                    <a:pt x="9048979" y="260451"/>
                  </a:lnTo>
                  <a:lnTo>
                    <a:pt x="9106459" y="252145"/>
                  </a:lnTo>
                  <a:close/>
                </a:path>
                <a:path w="11679555" h="340995">
                  <a:moveTo>
                    <a:pt x="9156751" y="3378"/>
                  </a:moveTo>
                  <a:lnTo>
                    <a:pt x="9125979" y="3378"/>
                  </a:lnTo>
                  <a:lnTo>
                    <a:pt x="9125979" y="340702"/>
                  </a:lnTo>
                  <a:lnTo>
                    <a:pt x="9156751" y="340702"/>
                  </a:lnTo>
                  <a:lnTo>
                    <a:pt x="9156751" y="3378"/>
                  </a:lnTo>
                  <a:close/>
                </a:path>
                <a:path w="11679555" h="340995">
                  <a:moveTo>
                    <a:pt x="9426156" y="237147"/>
                  </a:moveTo>
                  <a:lnTo>
                    <a:pt x="9392844" y="212991"/>
                  </a:lnTo>
                  <a:lnTo>
                    <a:pt x="9365653" y="178460"/>
                  </a:lnTo>
                  <a:lnTo>
                    <a:pt x="9356039" y="156845"/>
                  </a:lnTo>
                  <a:lnTo>
                    <a:pt x="9347327" y="137261"/>
                  </a:lnTo>
                  <a:lnTo>
                    <a:pt x="9340609" y="93052"/>
                  </a:lnTo>
                  <a:lnTo>
                    <a:pt x="9340609" y="32639"/>
                  </a:lnTo>
                  <a:lnTo>
                    <a:pt x="9310218" y="32639"/>
                  </a:lnTo>
                  <a:lnTo>
                    <a:pt x="9310218" y="93052"/>
                  </a:lnTo>
                  <a:lnTo>
                    <a:pt x="9303474" y="138887"/>
                  </a:lnTo>
                  <a:lnTo>
                    <a:pt x="9285021" y="181940"/>
                  </a:lnTo>
                  <a:lnTo>
                    <a:pt x="9257500" y="218160"/>
                  </a:lnTo>
                  <a:lnTo>
                    <a:pt x="9223540" y="243522"/>
                  </a:lnTo>
                  <a:lnTo>
                    <a:pt x="9241917" y="268287"/>
                  </a:lnTo>
                  <a:lnTo>
                    <a:pt x="9268930" y="249237"/>
                  </a:lnTo>
                  <a:lnTo>
                    <a:pt x="9292488" y="223405"/>
                  </a:lnTo>
                  <a:lnTo>
                    <a:pt x="9311678" y="192138"/>
                  </a:lnTo>
                  <a:lnTo>
                    <a:pt x="9325597" y="156845"/>
                  </a:lnTo>
                  <a:lnTo>
                    <a:pt x="9339796" y="189979"/>
                  </a:lnTo>
                  <a:lnTo>
                    <a:pt x="9358706" y="219316"/>
                  </a:lnTo>
                  <a:lnTo>
                    <a:pt x="9381426" y="243586"/>
                  </a:lnTo>
                  <a:lnTo>
                    <a:pt x="9407017" y="261531"/>
                  </a:lnTo>
                  <a:lnTo>
                    <a:pt x="9426156" y="237147"/>
                  </a:lnTo>
                  <a:close/>
                </a:path>
                <a:path w="11679555" h="340995">
                  <a:moveTo>
                    <a:pt x="9542107" y="139954"/>
                  </a:moveTo>
                  <a:lnTo>
                    <a:pt x="9486570" y="139954"/>
                  </a:lnTo>
                  <a:lnTo>
                    <a:pt x="9486570" y="3746"/>
                  </a:lnTo>
                  <a:lnTo>
                    <a:pt x="9455798" y="3746"/>
                  </a:lnTo>
                  <a:lnTo>
                    <a:pt x="9455798" y="339953"/>
                  </a:lnTo>
                  <a:lnTo>
                    <a:pt x="9486570" y="339953"/>
                  </a:lnTo>
                  <a:lnTo>
                    <a:pt x="9486570" y="165468"/>
                  </a:lnTo>
                  <a:lnTo>
                    <a:pt x="9542107" y="165468"/>
                  </a:lnTo>
                  <a:lnTo>
                    <a:pt x="9542107" y="139954"/>
                  </a:lnTo>
                  <a:close/>
                </a:path>
                <a:path w="11679555" h="340995">
                  <a:moveTo>
                    <a:pt x="9753727" y="142214"/>
                  </a:moveTo>
                  <a:lnTo>
                    <a:pt x="9747885" y="117754"/>
                  </a:lnTo>
                  <a:lnTo>
                    <a:pt x="9737687" y="106184"/>
                  </a:lnTo>
                  <a:lnTo>
                    <a:pt x="9731400" y="99060"/>
                  </a:lnTo>
                  <a:lnTo>
                    <a:pt x="9724466" y="95821"/>
                  </a:lnTo>
                  <a:lnTo>
                    <a:pt x="9724466" y="142214"/>
                  </a:lnTo>
                  <a:lnTo>
                    <a:pt x="9720758" y="157238"/>
                  </a:lnTo>
                  <a:lnTo>
                    <a:pt x="9710306" y="168706"/>
                  </a:lnTo>
                  <a:lnTo>
                    <a:pt x="9694075" y="176034"/>
                  </a:lnTo>
                  <a:lnTo>
                    <a:pt x="9673057" y="178612"/>
                  </a:lnTo>
                  <a:lnTo>
                    <a:pt x="9652267" y="176034"/>
                  </a:lnTo>
                  <a:lnTo>
                    <a:pt x="9636150" y="168706"/>
                  </a:lnTo>
                  <a:lnTo>
                    <a:pt x="9625724" y="157238"/>
                  </a:lnTo>
                  <a:lnTo>
                    <a:pt x="9622028" y="142214"/>
                  </a:lnTo>
                  <a:lnTo>
                    <a:pt x="9625724" y="127406"/>
                  </a:lnTo>
                  <a:lnTo>
                    <a:pt x="9636150" y="116039"/>
                  </a:lnTo>
                  <a:lnTo>
                    <a:pt x="9652267" y="108750"/>
                  </a:lnTo>
                  <a:lnTo>
                    <a:pt x="9673057" y="106184"/>
                  </a:lnTo>
                  <a:lnTo>
                    <a:pt x="9694075" y="108750"/>
                  </a:lnTo>
                  <a:lnTo>
                    <a:pt x="9710306" y="116039"/>
                  </a:lnTo>
                  <a:lnTo>
                    <a:pt x="9720758" y="127406"/>
                  </a:lnTo>
                  <a:lnTo>
                    <a:pt x="9724466" y="142214"/>
                  </a:lnTo>
                  <a:lnTo>
                    <a:pt x="9724466" y="95821"/>
                  </a:lnTo>
                  <a:lnTo>
                    <a:pt x="9705924" y="87122"/>
                  </a:lnTo>
                  <a:lnTo>
                    <a:pt x="9673057" y="82918"/>
                  </a:lnTo>
                  <a:lnTo>
                    <a:pt x="9640252" y="87122"/>
                  </a:lnTo>
                  <a:lnTo>
                    <a:pt x="9614903" y="99060"/>
                  </a:lnTo>
                  <a:lnTo>
                    <a:pt x="9598558" y="117754"/>
                  </a:lnTo>
                  <a:lnTo>
                    <a:pt x="9592754" y="142214"/>
                  </a:lnTo>
                  <a:lnTo>
                    <a:pt x="9598558" y="166890"/>
                  </a:lnTo>
                  <a:lnTo>
                    <a:pt x="9614903" y="185686"/>
                  </a:lnTo>
                  <a:lnTo>
                    <a:pt x="9640252" y="197662"/>
                  </a:lnTo>
                  <a:lnTo>
                    <a:pt x="9673057" y="201866"/>
                  </a:lnTo>
                  <a:lnTo>
                    <a:pt x="9705924" y="197662"/>
                  </a:lnTo>
                  <a:lnTo>
                    <a:pt x="9731400" y="185686"/>
                  </a:lnTo>
                  <a:lnTo>
                    <a:pt x="9737611" y="178612"/>
                  </a:lnTo>
                  <a:lnTo>
                    <a:pt x="9747885" y="166890"/>
                  </a:lnTo>
                  <a:lnTo>
                    <a:pt x="9753727" y="142214"/>
                  </a:lnTo>
                  <a:close/>
                </a:path>
                <a:path w="11679555" h="340995">
                  <a:moveTo>
                    <a:pt x="9772498" y="41275"/>
                  </a:moveTo>
                  <a:lnTo>
                    <a:pt x="9688449" y="41275"/>
                  </a:lnTo>
                  <a:lnTo>
                    <a:pt x="9688449" y="368"/>
                  </a:lnTo>
                  <a:lnTo>
                    <a:pt x="9657677" y="368"/>
                  </a:lnTo>
                  <a:lnTo>
                    <a:pt x="9657677" y="41275"/>
                  </a:lnTo>
                  <a:lnTo>
                    <a:pt x="9573997" y="41275"/>
                  </a:lnTo>
                  <a:lnTo>
                    <a:pt x="9573997" y="66040"/>
                  </a:lnTo>
                  <a:lnTo>
                    <a:pt x="9772498" y="66040"/>
                  </a:lnTo>
                  <a:lnTo>
                    <a:pt x="9772498" y="41275"/>
                  </a:lnTo>
                  <a:close/>
                </a:path>
                <a:path w="11679555" h="340995">
                  <a:moveTo>
                    <a:pt x="9838157" y="281419"/>
                  </a:moveTo>
                  <a:lnTo>
                    <a:pt x="9830537" y="256654"/>
                  </a:lnTo>
                  <a:lnTo>
                    <a:pt x="9818865" y="246900"/>
                  </a:lnTo>
                  <a:lnTo>
                    <a:pt x="9808705" y="238404"/>
                  </a:lnTo>
                  <a:lnTo>
                    <a:pt x="9807765" y="238099"/>
                  </a:lnTo>
                  <a:lnTo>
                    <a:pt x="9807765" y="281419"/>
                  </a:lnTo>
                  <a:lnTo>
                    <a:pt x="9802304" y="295998"/>
                  </a:lnTo>
                  <a:lnTo>
                    <a:pt x="9786607" y="306844"/>
                  </a:lnTo>
                  <a:lnTo>
                    <a:pt x="9761703" y="313601"/>
                  </a:lnTo>
                  <a:lnTo>
                    <a:pt x="9728594" y="315937"/>
                  </a:lnTo>
                  <a:lnTo>
                    <a:pt x="9695485" y="313601"/>
                  </a:lnTo>
                  <a:lnTo>
                    <a:pt x="9670567" y="306844"/>
                  </a:lnTo>
                  <a:lnTo>
                    <a:pt x="9654883" y="295998"/>
                  </a:lnTo>
                  <a:lnTo>
                    <a:pt x="9649422" y="281419"/>
                  </a:lnTo>
                  <a:lnTo>
                    <a:pt x="9654883" y="266839"/>
                  </a:lnTo>
                  <a:lnTo>
                    <a:pt x="9670567" y="255993"/>
                  </a:lnTo>
                  <a:lnTo>
                    <a:pt x="9695485" y="249237"/>
                  </a:lnTo>
                  <a:lnTo>
                    <a:pt x="9728594" y="246900"/>
                  </a:lnTo>
                  <a:lnTo>
                    <a:pt x="9761703" y="249237"/>
                  </a:lnTo>
                  <a:lnTo>
                    <a:pt x="9786607" y="255993"/>
                  </a:lnTo>
                  <a:lnTo>
                    <a:pt x="9802304" y="266839"/>
                  </a:lnTo>
                  <a:lnTo>
                    <a:pt x="9807765" y="281419"/>
                  </a:lnTo>
                  <a:lnTo>
                    <a:pt x="9807765" y="238099"/>
                  </a:lnTo>
                  <a:lnTo>
                    <a:pt x="9774212" y="227126"/>
                  </a:lnTo>
                  <a:lnTo>
                    <a:pt x="9728594" y="223253"/>
                  </a:lnTo>
                  <a:lnTo>
                    <a:pt x="9682823" y="227126"/>
                  </a:lnTo>
                  <a:lnTo>
                    <a:pt x="9648342" y="238404"/>
                  </a:lnTo>
                  <a:lnTo>
                    <a:pt x="9626600" y="256654"/>
                  </a:lnTo>
                  <a:lnTo>
                    <a:pt x="9619031" y="281419"/>
                  </a:lnTo>
                  <a:lnTo>
                    <a:pt x="9626600" y="306019"/>
                  </a:lnTo>
                  <a:lnTo>
                    <a:pt x="9648342" y="324294"/>
                  </a:lnTo>
                  <a:lnTo>
                    <a:pt x="9682823" y="335661"/>
                  </a:lnTo>
                  <a:lnTo>
                    <a:pt x="9728594" y="339585"/>
                  </a:lnTo>
                  <a:lnTo>
                    <a:pt x="9774212" y="335661"/>
                  </a:lnTo>
                  <a:lnTo>
                    <a:pt x="9808705" y="324294"/>
                  </a:lnTo>
                  <a:lnTo>
                    <a:pt x="9818687" y="315937"/>
                  </a:lnTo>
                  <a:lnTo>
                    <a:pt x="9830537" y="306019"/>
                  </a:lnTo>
                  <a:lnTo>
                    <a:pt x="9838157" y="281419"/>
                  </a:lnTo>
                  <a:close/>
                </a:path>
                <a:path w="11679555" h="340995">
                  <a:moveTo>
                    <a:pt x="9883940" y="96812"/>
                  </a:moveTo>
                  <a:lnTo>
                    <a:pt x="9834029" y="96812"/>
                  </a:lnTo>
                  <a:lnTo>
                    <a:pt x="9834029" y="3378"/>
                  </a:lnTo>
                  <a:lnTo>
                    <a:pt x="9803257" y="3378"/>
                  </a:lnTo>
                  <a:lnTo>
                    <a:pt x="9803257" y="219887"/>
                  </a:lnTo>
                  <a:lnTo>
                    <a:pt x="9834029" y="219887"/>
                  </a:lnTo>
                  <a:lnTo>
                    <a:pt x="9834029" y="122326"/>
                  </a:lnTo>
                  <a:lnTo>
                    <a:pt x="9883940" y="122326"/>
                  </a:lnTo>
                  <a:lnTo>
                    <a:pt x="9883940" y="96812"/>
                  </a:lnTo>
                  <a:close/>
                </a:path>
                <a:path w="11679555" h="340995">
                  <a:moveTo>
                    <a:pt x="10188245" y="67538"/>
                  </a:moveTo>
                  <a:lnTo>
                    <a:pt x="10180168" y="42405"/>
                  </a:lnTo>
                  <a:lnTo>
                    <a:pt x="10167290" y="32270"/>
                  </a:lnTo>
                  <a:lnTo>
                    <a:pt x="10156863" y="24053"/>
                  </a:lnTo>
                  <a:lnTo>
                    <a:pt x="10156723" y="24015"/>
                  </a:lnTo>
                  <a:lnTo>
                    <a:pt x="10156723" y="67538"/>
                  </a:lnTo>
                  <a:lnTo>
                    <a:pt x="10150945" y="82550"/>
                  </a:lnTo>
                  <a:lnTo>
                    <a:pt x="10134079" y="93611"/>
                  </a:lnTo>
                  <a:lnTo>
                    <a:pt x="10106863" y="100469"/>
                  </a:lnTo>
                  <a:lnTo>
                    <a:pt x="10070046" y="102806"/>
                  </a:lnTo>
                  <a:lnTo>
                    <a:pt x="10033241" y="100469"/>
                  </a:lnTo>
                  <a:lnTo>
                    <a:pt x="10006025" y="93611"/>
                  </a:lnTo>
                  <a:lnTo>
                    <a:pt x="9989160" y="82550"/>
                  </a:lnTo>
                  <a:lnTo>
                    <a:pt x="9983368" y="67538"/>
                  </a:lnTo>
                  <a:lnTo>
                    <a:pt x="9989160" y="52527"/>
                  </a:lnTo>
                  <a:lnTo>
                    <a:pt x="10006025" y="41465"/>
                  </a:lnTo>
                  <a:lnTo>
                    <a:pt x="10033241" y="34607"/>
                  </a:lnTo>
                  <a:lnTo>
                    <a:pt x="10070046" y="32270"/>
                  </a:lnTo>
                  <a:lnTo>
                    <a:pt x="10106863" y="34607"/>
                  </a:lnTo>
                  <a:lnTo>
                    <a:pt x="10134079" y="41465"/>
                  </a:lnTo>
                  <a:lnTo>
                    <a:pt x="10150945" y="52527"/>
                  </a:lnTo>
                  <a:lnTo>
                    <a:pt x="10156723" y="67538"/>
                  </a:lnTo>
                  <a:lnTo>
                    <a:pt x="10156723" y="24015"/>
                  </a:lnTo>
                  <a:lnTo>
                    <a:pt x="10119703" y="12827"/>
                  </a:lnTo>
                  <a:lnTo>
                    <a:pt x="10070046" y="9004"/>
                  </a:lnTo>
                  <a:lnTo>
                    <a:pt x="10020402" y="12827"/>
                  </a:lnTo>
                  <a:lnTo>
                    <a:pt x="9983229" y="24053"/>
                  </a:lnTo>
                  <a:lnTo>
                    <a:pt x="9959924" y="42405"/>
                  </a:lnTo>
                  <a:lnTo>
                    <a:pt x="9951847" y="67538"/>
                  </a:lnTo>
                  <a:lnTo>
                    <a:pt x="9959924" y="92621"/>
                  </a:lnTo>
                  <a:lnTo>
                    <a:pt x="9983229" y="110832"/>
                  </a:lnTo>
                  <a:lnTo>
                    <a:pt x="10020402" y="121945"/>
                  </a:lnTo>
                  <a:lnTo>
                    <a:pt x="10070046" y="125704"/>
                  </a:lnTo>
                  <a:lnTo>
                    <a:pt x="10119703" y="121945"/>
                  </a:lnTo>
                  <a:lnTo>
                    <a:pt x="10156863" y="110832"/>
                  </a:lnTo>
                  <a:lnTo>
                    <a:pt x="10167125" y="102806"/>
                  </a:lnTo>
                  <a:lnTo>
                    <a:pt x="10180168" y="92621"/>
                  </a:lnTo>
                  <a:lnTo>
                    <a:pt x="10188245" y="67538"/>
                  </a:lnTo>
                  <a:close/>
                </a:path>
                <a:path w="11679555" h="340995">
                  <a:moveTo>
                    <a:pt x="10193503" y="312191"/>
                  </a:moveTo>
                  <a:lnTo>
                    <a:pt x="9985629" y="312191"/>
                  </a:lnTo>
                  <a:lnTo>
                    <a:pt x="9985629" y="278041"/>
                  </a:lnTo>
                  <a:lnTo>
                    <a:pt x="10183368" y="278041"/>
                  </a:lnTo>
                  <a:lnTo>
                    <a:pt x="10183368" y="202247"/>
                  </a:lnTo>
                  <a:lnTo>
                    <a:pt x="9954476" y="202247"/>
                  </a:lnTo>
                  <a:lnTo>
                    <a:pt x="9954476" y="225513"/>
                  </a:lnTo>
                  <a:lnTo>
                    <a:pt x="10152977" y="225513"/>
                  </a:lnTo>
                  <a:lnTo>
                    <a:pt x="10152977" y="255524"/>
                  </a:lnTo>
                  <a:lnTo>
                    <a:pt x="9955606" y="255524"/>
                  </a:lnTo>
                  <a:lnTo>
                    <a:pt x="9955606" y="336207"/>
                  </a:lnTo>
                  <a:lnTo>
                    <a:pt x="10193503" y="336207"/>
                  </a:lnTo>
                  <a:lnTo>
                    <a:pt x="10193503" y="312191"/>
                  </a:lnTo>
                  <a:close/>
                </a:path>
                <a:path w="11679555" h="340995">
                  <a:moveTo>
                    <a:pt x="10222395" y="148590"/>
                  </a:moveTo>
                  <a:lnTo>
                    <a:pt x="9917709" y="148590"/>
                  </a:lnTo>
                  <a:lnTo>
                    <a:pt x="9917709" y="173355"/>
                  </a:lnTo>
                  <a:lnTo>
                    <a:pt x="10222395" y="173355"/>
                  </a:lnTo>
                  <a:lnTo>
                    <a:pt x="10222395" y="148590"/>
                  </a:lnTo>
                  <a:close/>
                </a:path>
                <a:path w="11679555" h="340995">
                  <a:moveTo>
                    <a:pt x="10636174" y="27393"/>
                  </a:moveTo>
                  <a:lnTo>
                    <a:pt x="10606151" y="27393"/>
                  </a:lnTo>
                  <a:lnTo>
                    <a:pt x="10606151" y="87414"/>
                  </a:lnTo>
                  <a:lnTo>
                    <a:pt x="10434295" y="87414"/>
                  </a:lnTo>
                  <a:lnTo>
                    <a:pt x="10434295" y="27724"/>
                  </a:lnTo>
                  <a:lnTo>
                    <a:pt x="10403903" y="27724"/>
                  </a:lnTo>
                  <a:lnTo>
                    <a:pt x="10403903" y="87414"/>
                  </a:lnTo>
                  <a:lnTo>
                    <a:pt x="10403903" y="112814"/>
                  </a:lnTo>
                  <a:lnTo>
                    <a:pt x="10403903" y="175044"/>
                  </a:lnTo>
                  <a:lnTo>
                    <a:pt x="10403903" y="199174"/>
                  </a:lnTo>
                  <a:lnTo>
                    <a:pt x="10636174" y="199174"/>
                  </a:lnTo>
                  <a:lnTo>
                    <a:pt x="10636174" y="175044"/>
                  </a:lnTo>
                  <a:lnTo>
                    <a:pt x="10434295" y="175044"/>
                  </a:lnTo>
                  <a:lnTo>
                    <a:pt x="10434295" y="112814"/>
                  </a:lnTo>
                  <a:lnTo>
                    <a:pt x="10606151" y="112814"/>
                  </a:lnTo>
                  <a:lnTo>
                    <a:pt x="10606151" y="174485"/>
                  </a:lnTo>
                  <a:lnTo>
                    <a:pt x="10636174" y="174485"/>
                  </a:lnTo>
                  <a:lnTo>
                    <a:pt x="10636174" y="112814"/>
                  </a:lnTo>
                  <a:lnTo>
                    <a:pt x="10636174" y="112572"/>
                  </a:lnTo>
                  <a:lnTo>
                    <a:pt x="10636174" y="87426"/>
                  </a:lnTo>
                  <a:lnTo>
                    <a:pt x="10636174" y="27393"/>
                  </a:lnTo>
                  <a:close/>
                </a:path>
                <a:path w="11679555" h="340995">
                  <a:moveTo>
                    <a:pt x="10672940" y="271665"/>
                  </a:moveTo>
                  <a:lnTo>
                    <a:pt x="10535615" y="271665"/>
                  </a:lnTo>
                  <a:lnTo>
                    <a:pt x="10535615" y="199250"/>
                  </a:lnTo>
                  <a:lnTo>
                    <a:pt x="10504462" y="199250"/>
                  </a:lnTo>
                  <a:lnTo>
                    <a:pt x="10504462" y="271665"/>
                  </a:lnTo>
                  <a:lnTo>
                    <a:pt x="10367886" y="271665"/>
                  </a:lnTo>
                  <a:lnTo>
                    <a:pt x="10367886" y="296799"/>
                  </a:lnTo>
                  <a:lnTo>
                    <a:pt x="10672940" y="296799"/>
                  </a:lnTo>
                  <a:lnTo>
                    <a:pt x="10672940" y="271665"/>
                  </a:lnTo>
                  <a:close/>
                </a:path>
                <a:path w="11679555" h="340995">
                  <a:moveTo>
                    <a:pt x="10990390" y="3378"/>
                  </a:moveTo>
                  <a:lnTo>
                    <a:pt x="10959617" y="3378"/>
                  </a:lnTo>
                  <a:lnTo>
                    <a:pt x="10959617" y="78790"/>
                  </a:lnTo>
                  <a:lnTo>
                    <a:pt x="10959617" y="103936"/>
                  </a:lnTo>
                  <a:lnTo>
                    <a:pt x="10959617" y="184988"/>
                  </a:lnTo>
                  <a:lnTo>
                    <a:pt x="10883075" y="184988"/>
                  </a:lnTo>
                  <a:lnTo>
                    <a:pt x="10884611" y="176047"/>
                  </a:lnTo>
                  <a:lnTo>
                    <a:pt x="10885792" y="166687"/>
                  </a:lnTo>
                  <a:lnTo>
                    <a:pt x="10886554" y="156908"/>
                  </a:lnTo>
                  <a:lnTo>
                    <a:pt x="10886821" y="146710"/>
                  </a:lnTo>
                  <a:lnTo>
                    <a:pt x="10886478" y="135382"/>
                  </a:lnTo>
                  <a:lnTo>
                    <a:pt x="10885513" y="124485"/>
                  </a:lnTo>
                  <a:lnTo>
                    <a:pt x="10883976" y="113995"/>
                  </a:lnTo>
                  <a:lnTo>
                    <a:pt x="10881944" y="103936"/>
                  </a:lnTo>
                  <a:lnTo>
                    <a:pt x="10959617" y="103936"/>
                  </a:lnTo>
                  <a:lnTo>
                    <a:pt x="10959617" y="78790"/>
                  </a:lnTo>
                  <a:lnTo>
                    <a:pt x="10873308" y="78790"/>
                  </a:lnTo>
                  <a:lnTo>
                    <a:pt x="10860710" y="57759"/>
                  </a:lnTo>
                  <a:lnTo>
                    <a:pt x="10859961" y="57035"/>
                  </a:lnTo>
                  <a:lnTo>
                    <a:pt x="10857929" y="55079"/>
                  </a:lnTo>
                  <a:lnTo>
                    <a:pt x="10857929" y="146710"/>
                  </a:lnTo>
                  <a:lnTo>
                    <a:pt x="10853852" y="183896"/>
                  </a:lnTo>
                  <a:lnTo>
                    <a:pt x="10842498" y="212280"/>
                  </a:lnTo>
                  <a:lnTo>
                    <a:pt x="10825163" y="230403"/>
                  </a:lnTo>
                  <a:lnTo>
                    <a:pt x="10803141" y="236766"/>
                  </a:lnTo>
                  <a:lnTo>
                    <a:pt x="10780979" y="230403"/>
                  </a:lnTo>
                  <a:lnTo>
                    <a:pt x="10763656" y="212280"/>
                  </a:lnTo>
                  <a:lnTo>
                    <a:pt x="10752392" y="183896"/>
                  </a:lnTo>
                  <a:lnTo>
                    <a:pt x="10748366" y="146710"/>
                  </a:lnTo>
                  <a:lnTo>
                    <a:pt x="10752392" y="109740"/>
                  </a:lnTo>
                  <a:lnTo>
                    <a:pt x="10763656" y="81470"/>
                  </a:lnTo>
                  <a:lnTo>
                    <a:pt x="10780979" y="63398"/>
                  </a:lnTo>
                  <a:lnTo>
                    <a:pt x="10803141" y="57035"/>
                  </a:lnTo>
                  <a:lnTo>
                    <a:pt x="10825163" y="63398"/>
                  </a:lnTo>
                  <a:lnTo>
                    <a:pt x="10842498" y="81470"/>
                  </a:lnTo>
                  <a:lnTo>
                    <a:pt x="10853852" y="109740"/>
                  </a:lnTo>
                  <a:lnTo>
                    <a:pt x="10857929" y="146710"/>
                  </a:lnTo>
                  <a:lnTo>
                    <a:pt x="10857929" y="55079"/>
                  </a:lnTo>
                  <a:lnTo>
                    <a:pt x="10844568" y="42214"/>
                  </a:lnTo>
                  <a:lnTo>
                    <a:pt x="10825239" y="32575"/>
                  </a:lnTo>
                  <a:lnTo>
                    <a:pt x="10803141" y="29260"/>
                  </a:lnTo>
                  <a:lnTo>
                    <a:pt x="10769283" y="37541"/>
                  </a:lnTo>
                  <a:lnTo>
                    <a:pt x="10742689" y="61112"/>
                  </a:lnTo>
                  <a:lnTo>
                    <a:pt x="10725315" y="98132"/>
                  </a:lnTo>
                  <a:lnTo>
                    <a:pt x="10719092" y="146710"/>
                  </a:lnTo>
                  <a:lnTo>
                    <a:pt x="10725315" y="195300"/>
                  </a:lnTo>
                  <a:lnTo>
                    <a:pt x="10742689" y="232308"/>
                  </a:lnTo>
                  <a:lnTo>
                    <a:pt x="10769283" y="255892"/>
                  </a:lnTo>
                  <a:lnTo>
                    <a:pt x="10803141" y="264160"/>
                  </a:lnTo>
                  <a:lnTo>
                    <a:pt x="10826128" y="260515"/>
                  </a:lnTo>
                  <a:lnTo>
                    <a:pt x="10846257" y="249948"/>
                  </a:lnTo>
                  <a:lnTo>
                    <a:pt x="10859199" y="236766"/>
                  </a:lnTo>
                  <a:lnTo>
                    <a:pt x="10862932" y="232968"/>
                  </a:lnTo>
                  <a:lnTo>
                    <a:pt x="10875569" y="210121"/>
                  </a:lnTo>
                  <a:lnTo>
                    <a:pt x="10959617" y="210121"/>
                  </a:lnTo>
                  <a:lnTo>
                    <a:pt x="10959617" y="340702"/>
                  </a:lnTo>
                  <a:lnTo>
                    <a:pt x="10990390" y="340702"/>
                  </a:lnTo>
                  <a:lnTo>
                    <a:pt x="10990390" y="210121"/>
                  </a:lnTo>
                  <a:lnTo>
                    <a:pt x="10990390" y="184988"/>
                  </a:lnTo>
                  <a:lnTo>
                    <a:pt x="10990390" y="103936"/>
                  </a:lnTo>
                  <a:lnTo>
                    <a:pt x="10990390" y="78790"/>
                  </a:lnTo>
                  <a:lnTo>
                    <a:pt x="10990390" y="3378"/>
                  </a:lnTo>
                  <a:close/>
                </a:path>
                <a:path w="11679555" h="340995">
                  <a:moveTo>
                    <a:pt x="11323218" y="206375"/>
                  </a:moveTo>
                  <a:lnTo>
                    <a:pt x="11292815" y="206375"/>
                  </a:lnTo>
                  <a:lnTo>
                    <a:pt x="11292815" y="245402"/>
                  </a:lnTo>
                  <a:lnTo>
                    <a:pt x="11292815" y="269417"/>
                  </a:lnTo>
                  <a:lnTo>
                    <a:pt x="11292815" y="310692"/>
                  </a:lnTo>
                  <a:lnTo>
                    <a:pt x="11126965" y="310692"/>
                  </a:lnTo>
                  <a:lnTo>
                    <a:pt x="11126965" y="269417"/>
                  </a:lnTo>
                  <a:lnTo>
                    <a:pt x="11292815" y="269417"/>
                  </a:lnTo>
                  <a:lnTo>
                    <a:pt x="11292815" y="245402"/>
                  </a:lnTo>
                  <a:lnTo>
                    <a:pt x="11126965" y="245402"/>
                  </a:lnTo>
                  <a:lnTo>
                    <a:pt x="11126965" y="206375"/>
                  </a:lnTo>
                  <a:lnTo>
                    <a:pt x="11096574" y="206375"/>
                  </a:lnTo>
                  <a:lnTo>
                    <a:pt x="11096574" y="335457"/>
                  </a:lnTo>
                  <a:lnTo>
                    <a:pt x="11323218" y="335457"/>
                  </a:lnTo>
                  <a:lnTo>
                    <a:pt x="11323218" y="310692"/>
                  </a:lnTo>
                  <a:lnTo>
                    <a:pt x="11323218" y="269417"/>
                  </a:lnTo>
                  <a:lnTo>
                    <a:pt x="11323218" y="245402"/>
                  </a:lnTo>
                  <a:lnTo>
                    <a:pt x="11323218" y="206375"/>
                  </a:lnTo>
                  <a:close/>
                </a:path>
                <a:path w="11679555" h="340995">
                  <a:moveTo>
                    <a:pt x="11346104" y="110312"/>
                  </a:moveTo>
                  <a:lnTo>
                    <a:pt x="11304092" y="101879"/>
                  </a:lnTo>
                  <a:lnTo>
                    <a:pt x="11268100" y="86487"/>
                  </a:lnTo>
                  <a:lnTo>
                    <a:pt x="11230902" y="40144"/>
                  </a:lnTo>
                  <a:lnTo>
                    <a:pt x="11335220" y="40144"/>
                  </a:lnTo>
                  <a:lnTo>
                    <a:pt x="11335220" y="15379"/>
                  </a:lnTo>
                  <a:lnTo>
                    <a:pt x="11086071" y="15379"/>
                  </a:lnTo>
                  <a:lnTo>
                    <a:pt x="11086071" y="40144"/>
                  </a:lnTo>
                  <a:lnTo>
                    <a:pt x="11190376" y="40144"/>
                  </a:lnTo>
                  <a:lnTo>
                    <a:pt x="11178972" y="65468"/>
                  </a:lnTo>
                  <a:lnTo>
                    <a:pt x="11153140" y="86487"/>
                  </a:lnTo>
                  <a:lnTo>
                    <a:pt x="11117034" y="101879"/>
                  </a:lnTo>
                  <a:lnTo>
                    <a:pt x="11074806" y="110312"/>
                  </a:lnTo>
                  <a:lnTo>
                    <a:pt x="11086071" y="134327"/>
                  </a:lnTo>
                  <a:lnTo>
                    <a:pt x="11126381" y="126314"/>
                  </a:lnTo>
                  <a:lnTo>
                    <a:pt x="11162284" y="112141"/>
                  </a:lnTo>
                  <a:lnTo>
                    <a:pt x="11191227" y="92278"/>
                  </a:lnTo>
                  <a:lnTo>
                    <a:pt x="11210646" y="67170"/>
                  </a:lnTo>
                  <a:lnTo>
                    <a:pt x="11230216" y="92113"/>
                  </a:lnTo>
                  <a:lnTo>
                    <a:pt x="11259147" y="112001"/>
                  </a:lnTo>
                  <a:lnTo>
                    <a:pt x="11294961" y="126263"/>
                  </a:lnTo>
                  <a:lnTo>
                    <a:pt x="11335220" y="134327"/>
                  </a:lnTo>
                  <a:lnTo>
                    <a:pt x="11346104" y="110312"/>
                  </a:lnTo>
                  <a:close/>
                </a:path>
                <a:path w="11679555" h="340995">
                  <a:moveTo>
                    <a:pt x="11362614" y="155346"/>
                  </a:moveTo>
                  <a:lnTo>
                    <a:pt x="11057928" y="155346"/>
                  </a:lnTo>
                  <a:lnTo>
                    <a:pt x="11057928" y="180111"/>
                  </a:lnTo>
                  <a:lnTo>
                    <a:pt x="11194885" y="180111"/>
                  </a:lnTo>
                  <a:lnTo>
                    <a:pt x="11194885" y="227012"/>
                  </a:lnTo>
                  <a:lnTo>
                    <a:pt x="11226025" y="227012"/>
                  </a:lnTo>
                  <a:lnTo>
                    <a:pt x="11226025" y="180111"/>
                  </a:lnTo>
                  <a:lnTo>
                    <a:pt x="11362614" y="180111"/>
                  </a:lnTo>
                  <a:lnTo>
                    <a:pt x="11362614" y="155346"/>
                  </a:lnTo>
                  <a:close/>
                </a:path>
                <a:path w="11679555" h="340995">
                  <a:moveTo>
                    <a:pt x="11617389" y="237147"/>
                  </a:moveTo>
                  <a:lnTo>
                    <a:pt x="11616042" y="226631"/>
                  </a:lnTo>
                  <a:lnTo>
                    <a:pt x="11614010" y="210870"/>
                  </a:lnTo>
                  <a:lnTo>
                    <a:pt x="11572748" y="218084"/>
                  </a:lnTo>
                  <a:lnTo>
                    <a:pt x="11532680" y="222973"/>
                  </a:lnTo>
                  <a:lnTo>
                    <a:pt x="11493602" y="225755"/>
                  </a:lnTo>
                  <a:lnTo>
                    <a:pt x="11455298" y="226631"/>
                  </a:lnTo>
                  <a:lnTo>
                    <a:pt x="11455298" y="36017"/>
                  </a:lnTo>
                  <a:lnTo>
                    <a:pt x="11424526" y="36017"/>
                  </a:lnTo>
                  <a:lnTo>
                    <a:pt x="11424526" y="252907"/>
                  </a:lnTo>
                  <a:lnTo>
                    <a:pt x="11452289" y="252907"/>
                  </a:lnTo>
                  <a:lnTo>
                    <a:pt x="11492497" y="252133"/>
                  </a:lnTo>
                  <a:lnTo>
                    <a:pt x="11533010" y="249529"/>
                  </a:lnTo>
                  <a:lnTo>
                    <a:pt x="11574450" y="244665"/>
                  </a:lnTo>
                  <a:lnTo>
                    <a:pt x="11617389" y="237147"/>
                  </a:lnTo>
                  <a:close/>
                </a:path>
                <a:path w="11679555" h="340995">
                  <a:moveTo>
                    <a:pt x="11679301" y="3378"/>
                  </a:moveTo>
                  <a:lnTo>
                    <a:pt x="11648529" y="3378"/>
                  </a:lnTo>
                  <a:lnTo>
                    <a:pt x="11648529" y="339585"/>
                  </a:lnTo>
                  <a:lnTo>
                    <a:pt x="11679301" y="339585"/>
                  </a:lnTo>
                  <a:lnTo>
                    <a:pt x="11679301" y="3378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664881" y="8613444"/>
              <a:ext cx="726440" cy="337820"/>
            </a:xfrm>
            <a:custGeom>
              <a:avLst/>
              <a:gdLst/>
              <a:ahLst/>
              <a:cxnLst/>
              <a:rect l="l" t="t" r="r" b="b"/>
              <a:pathLst>
                <a:path w="726440" h="337820">
                  <a:moveTo>
                    <a:pt x="192862" y="233768"/>
                  </a:moveTo>
                  <a:lnTo>
                    <a:pt x="191516" y="223253"/>
                  </a:lnTo>
                  <a:lnTo>
                    <a:pt x="189484" y="207492"/>
                  </a:lnTo>
                  <a:lnTo>
                    <a:pt x="148221" y="214706"/>
                  </a:lnTo>
                  <a:lnTo>
                    <a:pt x="108153" y="219595"/>
                  </a:lnTo>
                  <a:lnTo>
                    <a:pt x="69075" y="222377"/>
                  </a:lnTo>
                  <a:lnTo>
                    <a:pt x="30772" y="223253"/>
                  </a:lnTo>
                  <a:lnTo>
                    <a:pt x="30772" y="32639"/>
                  </a:lnTo>
                  <a:lnTo>
                    <a:pt x="0" y="32639"/>
                  </a:lnTo>
                  <a:lnTo>
                    <a:pt x="0" y="249529"/>
                  </a:lnTo>
                  <a:lnTo>
                    <a:pt x="27762" y="249529"/>
                  </a:lnTo>
                  <a:lnTo>
                    <a:pt x="67970" y="248754"/>
                  </a:lnTo>
                  <a:lnTo>
                    <a:pt x="108483" y="246151"/>
                  </a:lnTo>
                  <a:lnTo>
                    <a:pt x="149923" y="241287"/>
                  </a:lnTo>
                  <a:lnTo>
                    <a:pt x="192862" y="233768"/>
                  </a:lnTo>
                  <a:close/>
                </a:path>
                <a:path w="726440" h="337820">
                  <a:moveTo>
                    <a:pt x="254774" y="0"/>
                  </a:moveTo>
                  <a:lnTo>
                    <a:pt x="224002" y="0"/>
                  </a:lnTo>
                  <a:lnTo>
                    <a:pt x="224002" y="336207"/>
                  </a:lnTo>
                  <a:lnTo>
                    <a:pt x="254774" y="336207"/>
                  </a:lnTo>
                  <a:lnTo>
                    <a:pt x="254774" y="0"/>
                  </a:lnTo>
                  <a:close/>
                </a:path>
                <a:path w="726440" h="337820">
                  <a:moveTo>
                    <a:pt x="524192" y="241274"/>
                  </a:moveTo>
                  <a:lnTo>
                    <a:pt x="522300" y="227012"/>
                  </a:lnTo>
                  <a:lnTo>
                    <a:pt x="520814" y="215747"/>
                  </a:lnTo>
                  <a:lnTo>
                    <a:pt x="484936" y="221157"/>
                  </a:lnTo>
                  <a:lnTo>
                    <a:pt x="449097" y="224612"/>
                  </a:lnTo>
                  <a:lnTo>
                    <a:pt x="411213" y="226466"/>
                  </a:lnTo>
                  <a:lnTo>
                    <a:pt x="369227" y="227012"/>
                  </a:lnTo>
                  <a:lnTo>
                    <a:pt x="369227" y="57785"/>
                  </a:lnTo>
                  <a:lnTo>
                    <a:pt x="494919" y="57785"/>
                  </a:lnTo>
                  <a:lnTo>
                    <a:pt x="494919" y="32270"/>
                  </a:lnTo>
                  <a:lnTo>
                    <a:pt x="338455" y="32270"/>
                  </a:lnTo>
                  <a:lnTo>
                    <a:pt x="338455" y="253276"/>
                  </a:lnTo>
                  <a:lnTo>
                    <a:pt x="365099" y="253276"/>
                  </a:lnTo>
                  <a:lnTo>
                    <a:pt x="409473" y="252768"/>
                  </a:lnTo>
                  <a:lnTo>
                    <a:pt x="449148" y="250926"/>
                  </a:lnTo>
                  <a:lnTo>
                    <a:pt x="486562" y="247256"/>
                  </a:lnTo>
                  <a:lnTo>
                    <a:pt x="524192" y="241274"/>
                  </a:lnTo>
                  <a:close/>
                </a:path>
                <a:path w="726440" h="337820">
                  <a:moveTo>
                    <a:pt x="638632" y="132829"/>
                  </a:moveTo>
                  <a:lnTo>
                    <a:pt x="583107" y="132829"/>
                  </a:lnTo>
                  <a:lnTo>
                    <a:pt x="583107" y="0"/>
                  </a:lnTo>
                  <a:lnTo>
                    <a:pt x="552335" y="0"/>
                  </a:lnTo>
                  <a:lnTo>
                    <a:pt x="552335" y="337324"/>
                  </a:lnTo>
                  <a:lnTo>
                    <a:pt x="583107" y="337324"/>
                  </a:lnTo>
                  <a:lnTo>
                    <a:pt x="583107" y="158343"/>
                  </a:lnTo>
                  <a:lnTo>
                    <a:pt x="638632" y="158343"/>
                  </a:lnTo>
                  <a:lnTo>
                    <a:pt x="638632" y="132829"/>
                  </a:lnTo>
                  <a:close/>
                </a:path>
                <a:path w="726440" h="337820">
                  <a:moveTo>
                    <a:pt x="726440" y="287794"/>
                  </a:moveTo>
                  <a:lnTo>
                    <a:pt x="724471" y="277139"/>
                  </a:lnTo>
                  <a:lnTo>
                    <a:pt x="719124" y="268706"/>
                  </a:lnTo>
                  <a:lnTo>
                    <a:pt x="711238" y="263156"/>
                  </a:lnTo>
                  <a:lnTo>
                    <a:pt x="701675" y="261150"/>
                  </a:lnTo>
                  <a:lnTo>
                    <a:pt x="692099" y="263156"/>
                  </a:lnTo>
                  <a:lnTo>
                    <a:pt x="684225" y="268706"/>
                  </a:lnTo>
                  <a:lnTo>
                    <a:pt x="678878" y="277139"/>
                  </a:lnTo>
                  <a:lnTo>
                    <a:pt x="676910" y="287794"/>
                  </a:lnTo>
                  <a:lnTo>
                    <a:pt x="678878" y="298335"/>
                  </a:lnTo>
                  <a:lnTo>
                    <a:pt x="684225" y="306514"/>
                  </a:lnTo>
                  <a:lnTo>
                    <a:pt x="692099" y="311810"/>
                  </a:lnTo>
                  <a:lnTo>
                    <a:pt x="701675" y="313690"/>
                  </a:lnTo>
                  <a:lnTo>
                    <a:pt x="711238" y="311810"/>
                  </a:lnTo>
                  <a:lnTo>
                    <a:pt x="719124" y="306514"/>
                  </a:lnTo>
                  <a:lnTo>
                    <a:pt x="724471" y="298335"/>
                  </a:lnTo>
                  <a:lnTo>
                    <a:pt x="726440" y="28779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04252" y="2825879"/>
              <a:ext cx="7401163" cy="506304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08060" y="3704741"/>
              <a:ext cx="4010966" cy="28775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36267"/>
              <a:ext cx="7458709" cy="518795"/>
            </a:xfrm>
            <a:custGeom>
              <a:avLst/>
              <a:gdLst/>
              <a:ahLst/>
              <a:cxnLst/>
              <a:rect l="l" t="t" r="r" b="b"/>
              <a:pathLst>
                <a:path w="7458709" h="518794">
                  <a:moveTo>
                    <a:pt x="293357" y="253492"/>
                  </a:moveTo>
                  <a:lnTo>
                    <a:pt x="290487" y="189306"/>
                  </a:lnTo>
                  <a:lnTo>
                    <a:pt x="281825" y="138696"/>
                  </a:lnTo>
                  <a:lnTo>
                    <a:pt x="267322" y="99453"/>
                  </a:lnTo>
                  <a:lnTo>
                    <a:pt x="264706" y="95605"/>
                  </a:lnTo>
                  <a:lnTo>
                    <a:pt x="246926" y="69380"/>
                  </a:lnTo>
                  <a:lnTo>
                    <a:pt x="227380" y="52412"/>
                  </a:lnTo>
                  <a:lnTo>
                    <a:pt x="215785" y="46278"/>
                  </a:lnTo>
                  <a:lnTo>
                    <a:pt x="215785" y="253492"/>
                  </a:lnTo>
                  <a:lnTo>
                    <a:pt x="214680" y="304558"/>
                  </a:lnTo>
                  <a:lnTo>
                    <a:pt x="211074" y="342874"/>
                  </a:lnTo>
                  <a:lnTo>
                    <a:pt x="194475" y="390067"/>
                  </a:lnTo>
                  <a:lnTo>
                    <a:pt x="161213" y="411111"/>
                  </a:lnTo>
                  <a:lnTo>
                    <a:pt x="146951" y="412457"/>
                  </a:lnTo>
                  <a:lnTo>
                    <a:pt x="132384" y="411111"/>
                  </a:lnTo>
                  <a:lnTo>
                    <a:pt x="99428" y="390067"/>
                  </a:lnTo>
                  <a:lnTo>
                    <a:pt x="82359" y="342874"/>
                  </a:lnTo>
                  <a:lnTo>
                    <a:pt x="78676" y="304558"/>
                  </a:lnTo>
                  <a:lnTo>
                    <a:pt x="77571" y="253492"/>
                  </a:lnTo>
                  <a:lnTo>
                    <a:pt x="78676" y="203034"/>
                  </a:lnTo>
                  <a:lnTo>
                    <a:pt x="82359" y="164985"/>
                  </a:lnTo>
                  <a:lnTo>
                    <a:pt x="99428" y="117462"/>
                  </a:lnTo>
                  <a:lnTo>
                    <a:pt x="132384" y="96951"/>
                  </a:lnTo>
                  <a:lnTo>
                    <a:pt x="146951" y="95605"/>
                  </a:lnTo>
                  <a:lnTo>
                    <a:pt x="161213" y="96951"/>
                  </a:lnTo>
                  <a:lnTo>
                    <a:pt x="194475" y="117462"/>
                  </a:lnTo>
                  <a:lnTo>
                    <a:pt x="211074" y="164985"/>
                  </a:lnTo>
                  <a:lnTo>
                    <a:pt x="214680" y="203034"/>
                  </a:lnTo>
                  <a:lnTo>
                    <a:pt x="215785" y="253492"/>
                  </a:lnTo>
                  <a:lnTo>
                    <a:pt x="215785" y="46278"/>
                  </a:lnTo>
                  <a:lnTo>
                    <a:pt x="204114" y="40093"/>
                  </a:lnTo>
                  <a:lnTo>
                    <a:pt x="177241" y="32588"/>
                  </a:lnTo>
                  <a:lnTo>
                    <a:pt x="146951" y="30048"/>
                  </a:lnTo>
                  <a:lnTo>
                    <a:pt x="116344" y="32588"/>
                  </a:lnTo>
                  <a:lnTo>
                    <a:pt x="65976" y="52412"/>
                  </a:lnTo>
                  <a:lnTo>
                    <a:pt x="26047" y="99453"/>
                  </a:lnTo>
                  <a:lnTo>
                    <a:pt x="11544" y="138696"/>
                  </a:lnTo>
                  <a:lnTo>
                    <a:pt x="2870" y="189306"/>
                  </a:lnTo>
                  <a:lnTo>
                    <a:pt x="0" y="253492"/>
                  </a:lnTo>
                  <a:lnTo>
                    <a:pt x="2870" y="318287"/>
                  </a:lnTo>
                  <a:lnTo>
                    <a:pt x="11544" y="369163"/>
                  </a:lnTo>
                  <a:lnTo>
                    <a:pt x="26047" y="408368"/>
                  </a:lnTo>
                  <a:lnTo>
                    <a:pt x="65976" y="455345"/>
                  </a:lnTo>
                  <a:lnTo>
                    <a:pt x="116344" y="475005"/>
                  </a:lnTo>
                  <a:lnTo>
                    <a:pt x="146951" y="477469"/>
                  </a:lnTo>
                  <a:lnTo>
                    <a:pt x="177241" y="475005"/>
                  </a:lnTo>
                  <a:lnTo>
                    <a:pt x="204114" y="467639"/>
                  </a:lnTo>
                  <a:lnTo>
                    <a:pt x="227380" y="455345"/>
                  </a:lnTo>
                  <a:lnTo>
                    <a:pt x="246926" y="438137"/>
                  </a:lnTo>
                  <a:lnTo>
                    <a:pt x="264515" y="412457"/>
                  </a:lnTo>
                  <a:lnTo>
                    <a:pt x="267322" y="408368"/>
                  </a:lnTo>
                  <a:lnTo>
                    <a:pt x="281825" y="369163"/>
                  </a:lnTo>
                  <a:lnTo>
                    <a:pt x="290487" y="318287"/>
                  </a:lnTo>
                  <a:lnTo>
                    <a:pt x="293357" y="253492"/>
                  </a:lnTo>
                  <a:close/>
                </a:path>
                <a:path w="7458709" h="518794">
                  <a:moveTo>
                    <a:pt x="612394" y="333794"/>
                  </a:moveTo>
                  <a:lnTo>
                    <a:pt x="606552" y="281660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72"/>
                  </a:lnTo>
                  <a:lnTo>
                    <a:pt x="470141" y="191795"/>
                  </a:lnTo>
                  <a:lnTo>
                    <a:pt x="451916" y="197967"/>
                  </a:lnTo>
                  <a:lnTo>
                    <a:pt x="437184" y="207314"/>
                  </a:lnTo>
                  <a:lnTo>
                    <a:pt x="426656" y="219075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706"/>
                  </a:lnTo>
                  <a:lnTo>
                    <a:pt x="360553" y="37706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81"/>
                  </a:lnTo>
                  <a:lnTo>
                    <a:pt x="444144" y="261200"/>
                  </a:lnTo>
                  <a:lnTo>
                    <a:pt x="457441" y="255905"/>
                  </a:lnTo>
                  <a:lnTo>
                    <a:pt x="473087" y="254038"/>
                  </a:lnTo>
                  <a:lnTo>
                    <a:pt x="499567" y="259194"/>
                  </a:lnTo>
                  <a:lnTo>
                    <a:pt x="518909" y="274383"/>
                  </a:lnTo>
                  <a:lnTo>
                    <a:pt x="530783" y="299212"/>
                  </a:lnTo>
                  <a:lnTo>
                    <a:pt x="534822" y="333248"/>
                  </a:lnTo>
                  <a:lnTo>
                    <a:pt x="530555" y="367982"/>
                  </a:lnTo>
                  <a:lnTo>
                    <a:pt x="518299" y="392722"/>
                  </a:lnTo>
                  <a:lnTo>
                    <a:pt x="498868" y="407530"/>
                  </a:lnTo>
                  <a:lnTo>
                    <a:pt x="473087" y="412457"/>
                  </a:lnTo>
                  <a:lnTo>
                    <a:pt x="449554" y="408597"/>
                  </a:lnTo>
                  <a:lnTo>
                    <a:pt x="431025" y="397090"/>
                  </a:lnTo>
                  <a:lnTo>
                    <a:pt x="418236" y="378117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39"/>
                  </a:lnTo>
                  <a:lnTo>
                    <a:pt x="427456" y="471906"/>
                  </a:lnTo>
                  <a:lnTo>
                    <a:pt x="473087" y="477469"/>
                  </a:lnTo>
                  <a:lnTo>
                    <a:pt x="520725" y="471233"/>
                  </a:lnTo>
                  <a:lnTo>
                    <a:pt x="559409" y="453009"/>
                  </a:lnTo>
                  <a:lnTo>
                    <a:pt x="588225" y="423545"/>
                  </a:lnTo>
                  <a:lnTo>
                    <a:pt x="606196" y="383552"/>
                  </a:lnTo>
                  <a:lnTo>
                    <a:pt x="612394" y="333794"/>
                  </a:lnTo>
                  <a:close/>
                </a:path>
                <a:path w="7458709" h="518794">
                  <a:moveTo>
                    <a:pt x="846213" y="236004"/>
                  </a:moveTo>
                  <a:lnTo>
                    <a:pt x="650633" y="236004"/>
                  </a:lnTo>
                  <a:lnTo>
                    <a:pt x="650633" y="301561"/>
                  </a:lnTo>
                  <a:lnTo>
                    <a:pt x="846213" y="301561"/>
                  </a:lnTo>
                  <a:lnTo>
                    <a:pt x="846213" y="236004"/>
                  </a:lnTo>
                  <a:close/>
                </a:path>
                <a:path w="7458709" h="518794">
                  <a:moveTo>
                    <a:pt x="1174534" y="317944"/>
                  </a:moveTo>
                  <a:lnTo>
                    <a:pt x="1128102" y="317944"/>
                  </a:lnTo>
                  <a:lnTo>
                    <a:pt x="1128102" y="152425"/>
                  </a:lnTo>
                  <a:lnTo>
                    <a:pt x="1128102" y="37706"/>
                  </a:lnTo>
                  <a:lnTo>
                    <a:pt x="1050531" y="37706"/>
                  </a:lnTo>
                  <a:lnTo>
                    <a:pt x="1050531" y="152425"/>
                  </a:lnTo>
                  <a:lnTo>
                    <a:pt x="1050531" y="317944"/>
                  </a:lnTo>
                  <a:lnTo>
                    <a:pt x="952195" y="317944"/>
                  </a:lnTo>
                  <a:lnTo>
                    <a:pt x="1050531" y="152425"/>
                  </a:lnTo>
                  <a:lnTo>
                    <a:pt x="1050531" y="37706"/>
                  </a:lnTo>
                  <a:lnTo>
                    <a:pt x="1042885" y="37706"/>
                  </a:lnTo>
                  <a:lnTo>
                    <a:pt x="876261" y="317944"/>
                  </a:lnTo>
                  <a:lnTo>
                    <a:pt x="876261" y="382955"/>
                  </a:lnTo>
                  <a:lnTo>
                    <a:pt x="1050531" y="382955"/>
                  </a:lnTo>
                  <a:lnTo>
                    <a:pt x="1050531" y="469823"/>
                  </a:lnTo>
                  <a:lnTo>
                    <a:pt x="1128102" y="469823"/>
                  </a:lnTo>
                  <a:lnTo>
                    <a:pt x="1128102" y="382955"/>
                  </a:lnTo>
                  <a:lnTo>
                    <a:pt x="1174534" y="382955"/>
                  </a:lnTo>
                  <a:lnTo>
                    <a:pt x="1174534" y="317944"/>
                  </a:lnTo>
                  <a:close/>
                </a:path>
                <a:path w="7458709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23"/>
                  </a:lnTo>
                  <a:lnTo>
                    <a:pt x="1305648" y="469823"/>
                  </a:lnTo>
                  <a:lnTo>
                    <a:pt x="1305648" y="387870"/>
                  </a:lnTo>
                  <a:close/>
                </a:path>
                <a:path w="7458709" h="518794">
                  <a:moveTo>
                    <a:pt x="1731949" y="402082"/>
                  </a:moveTo>
                  <a:lnTo>
                    <a:pt x="1704251" y="379679"/>
                  </a:lnTo>
                  <a:lnTo>
                    <a:pt x="1698879" y="375335"/>
                  </a:lnTo>
                  <a:lnTo>
                    <a:pt x="1675130" y="338099"/>
                  </a:lnTo>
                  <a:lnTo>
                    <a:pt x="1660804" y="286004"/>
                  </a:lnTo>
                  <a:lnTo>
                    <a:pt x="1656016" y="214706"/>
                  </a:lnTo>
                  <a:lnTo>
                    <a:pt x="1656016" y="8750"/>
                  </a:lnTo>
                  <a:lnTo>
                    <a:pt x="1582254" y="8750"/>
                  </a:lnTo>
                  <a:lnTo>
                    <a:pt x="1582254" y="214706"/>
                  </a:lnTo>
                  <a:lnTo>
                    <a:pt x="1577390" y="286080"/>
                  </a:lnTo>
                  <a:lnTo>
                    <a:pt x="1562938" y="338302"/>
                  </a:lnTo>
                  <a:lnTo>
                    <a:pt x="1539163" y="375564"/>
                  </a:lnTo>
                  <a:lnTo>
                    <a:pt x="1506321" y="402082"/>
                  </a:lnTo>
                  <a:lnTo>
                    <a:pt x="1506321" y="470916"/>
                  </a:lnTo>
                  <a:lnTo>
                    <a:pt x="1540510" y="454202"/>
                  </a:lnTo>
                  <a:lnTo>
                    <a:pt x="1571675" y="432676"/>
                  </a:lnTo>
                  <a:lnTo>
                    <a:pt x="1598434" y="407454"/>
                  </a:lnTo>
                  <a:lnTo>
                    <a:pt x="1619415" y="379679"/>
                  </a:lnTo>
                  <a:lnTo>
                    <a:pt x="1640065" y="407301"/>
                  </a:lnTo>
                  <a:lnTo>
                    <a:pt x="1666659" y="432676"/>
                  </a:lnTo>
                  <a:lnTo>
                    <a:pt x="1697774" y="454355"/>
                  </a:lnTo>
                  <a:lnTo>
                    <a:pt x="1731949" y="470916"/>
                  </a:lnTo>
                  <a:lnTo>
                    <a:pt x="1731949" y="402082"/>
                  </a:lnTo>
                  <a:close/>
                </a:path>
                <a:path w="7458709" h="518794">
                  <a:moveTo>
                    <a:pt x="1835200" y="5473"/>
                  </a:moveTo>
                  <a:lnTo>
                    <a:pt x="1763090" y="5473"/>
                  </a:lnTo>
                  <a:lnTo>
                    <a:pt x="1763090" y="178104"/>
                  </a:lnTo>
                  <a:lnTo>
                    <a:pt x="1696440" y="178104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33"/>
                  </a:lnTo>
                  <a:lnTo>
                    <a:pt x="1835200" y="498233"/>
                  </a:lnTo>
                  <a:lnTo>
                    <a:pt x="1835200" y="5473"/>
                  </a:lnTo>
                  <a:close/>
                </a:path>
                <a:path w="7458709" h="518794">
                  <a:moveTo>
                    <a:pt x="1943366" y="2743"/>
                  </a:moveTo>
                  <a:lnTo>
                    <a:pt x="1870710" y="2743"/>
                  </a:lnTo>
                  <a:lnTo>
                    <a:pt x="1870710" y="504240"/>
                  </a:lnTo>
                  <a:lnTo>
                    <a:pt x="1943366" y="504240"/>
                  </a:lnTo>
                  <a:lnTo>
                    <a:pt x="1943366" y="2743"/>
                  </a:lnTo>
                  <a:close/>
                </a:path>
                <a:path w="7458709" h="518794">
                  <a:moveTo>
                    <a:pt x="2445410" y="8750"/>
                  </a:moveTo>
                  <a:lnTo>
                    <a:pt x="2370569" y="8750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50"/>
                  </a:lnTo>
                  <a:close/>
                </a:path>
                <a:path w="7458709" h="518794">
                  <a:moveTo>
                    <a:pt x="2470543" y="319595"/>
                  </a:moveTo>
                  <a:lnTo>
                    <a:pt x="2024761" y="319595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32"/>
                  </a:lnTo>
                  <a:lnTo>
                    <a:pt x="2284247" y="512432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95"/>
                  </a:lnTo>
                  <a:close/>
                </a:path>
                <a:path w="7458709" h="518794">
                  <a:moveTo>
                    <a:pt x="2939542" y="11480"/>
                  </a:moveTo>
                  <a:lnTo>
                    <a:pt x="2692616" y="11480"/>
                  </a:lnTo>
                  <a:lnTo>
                    <a:pt x="2692616" y="76492"/>
                  </a:lnTo>
                  <a:lnTo>
                    <a:pt x="2865247" y="76492"/>
                  </a:lnTo>
                  <a:lnTo>
                    <a:pt x="2865247" y="121285"/>
                  </a:lnTo>
                  <a:lnTo>
                    <a:pt x="2862821" y="174536"/>
                  </a:lnTo>
                  <a:lnTo>
                    <a:pt x="2855366" y="223139"/>
                  </a:lnTo>
                  <a:lnTo>
                    <a:pt x="2842603" y="266890"/>
                  </a:lnTo>
                  <a:lnTo>
                    <a:pt x="2824276" y="305587"/>
                  </a:lnTo>
                  <a:lnTo>
                    <a:pt x="2800108" y="339039"/>
                  </a:lnTo>
                  <a:lnTo>
                    <a:pt x="2769832" y="367042"/>
                  </a:lnTo>
                  <a:lnTo>
                    <a:pt x="2733179" y="389394"/>
                  </a:lnTo>
                  <a:lnTo>
                    <a:pt x="2689885" y="405904"/>
                  </a:lnTo>
                  <a:lnTo>
                    <a:pt x="2689885" y="476923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61"/>
                  </a:lnTo>
                  <a:lnTo>
                    <a:pt x="2855887" y="383984"/>
                  </a:lnTo>
                  <a:lnTo>
                    <a:pt x="2882519" y="349224"/>
                  </a:lnTo>
                  <a:lnTo>
                    <a:pt x="2903740" y="310108"/>
                  </a:lnTo>
                  <a:lnTo>
                    <a:pt x="2919793" y="266763"/>
                  </a:lnTo>
                  <a:lnTo>
                    <a:pt x="2930931" y="219303"/>
                  </a:lnTo>
                  <a:lnTo>
                    <a:pt x="2937433" y="167855"/>
                  </a:lnTo>
                  <a:lnTo>
                    <a:pt x="2939542" y="112547"/>
                  </a:lnTo>
                  <a:lnTo>
                    <a:pt x="2939542" y="11480"/>
                  </a:lnTo>
                  <a:close/>
                </a:path>
                <a:path w="7458709" h="518794">
                  <a:moveTo>
                    <a:pt x="3096336" y="2743"/>
                  </a:moveTo>
                  <a:lnTo>
                    <a:pt x="3021482" y="2743"/>
                  </a:lnTo>
                  <a:lnTo>
                    <a:pt x="3021482" y="504240"/>
                  </a:lnTo>
                  <a:lnTo>
                    <a:pt x="3096336" y="504240"/>
                  </a:lnTo>
                  <a:lnTo>
                    <a:pt x="3096336" y="2743"/>
                  </a:lnTo>
                  <a:close/>
                </a:path>
                <a:path w="7458709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73"/>
                  </a:lnTo>
                  <a:lnTo>
                    <a:pt x="3213785" y="5473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7458709" h="518794">
                  <a:moveTo>
                    <a:pt x="3611486" y="415734"/>
                  </a:moveTo>
                  <a:lnTo>
                    <a:pt x="3601707" y="376948"/>
                  </a:lnTo>
                  <a:lnTo>
                    <a:pt x="3561778" y="339255"/>
                  </a:lnTo>
                  <a:lnTo>
                    <a:pt x="3536645" y="329628"/>
                  </a:lnTo>
                  <a:lnTo>
                    <a:pt x="3536645" y="415734"/>
                  </a:lnTo>
                  <a:lnTo>
                    <a:pt x="3535527" y="423418"/>
                  </a:lnTo>
                  <a:lnTo>
                    <a:pt x="3500297" y="447471"/>
                  </a:lnTo>
                  <a:lnTo>
                    <a:pt x="3444341" y="454380"/>
                  </a:lnTo>
                  <a:lnTo>
                    <a:pt x="3408261" y="455066"/>
                  </a:lnTo>
                  <a:lnTo>
                    <a:pt x="3372193" y="454380"/>
                  </a:lnTo>
                  <a:lnTo>
                    <a:pt x="3316236" y="447471"/>
                  </a:lnTo>
                  <a:lnTo>
                    <a:pt x="3281007" y="423418"/>
                  </a:lnTo>
                  <a:lnTo>
                    <a:pt x="3279889" y="415734"/>
                  </a:lnTo>
                  <a:lnTo>
                    <a:pt x="3281007" y="408368"/>
                  </a:lnTo>
                  <a:lnTo>
                    <a:pt x="3316236" y="384327"/>
                  </a:lnTo>
                  <a:lnTo>
                    <a:pt x="3372193" y="377634"/>
                  </a:lnTo>
                  <a:lnTo>
                    <a:pt x="3408261" y="376948"/>
                  </a:lnTo>
                  <a:lnTo>
                    <a:pt x="3444341" y="377634"/>
                  </a:lnTo>
                  <a:lnTo>
                    <a:pt x="3500297" y="384327"/>
                  </a:lnTo>
                  <a:lnTo>
                    <a:pt x="3535527" y="408368"/>
                  </a:lnTo>
                  <a:lnTo>
                    <a:pt x="3536645" y="415734"/>
                  </a:lnTo>
                  <a:lnTo>
                    <a:pt x="3536645" y="329628"/>
                  </a:lnTo>
                  <a:lnTo>
                    <a:pt x="3530257" y="327177"/>
                  </a:lnTo>
                  <a:lnTo>
                    <a:pt x="3493211" y="319252"/>
                  </a:lnTo>
                  <a:lnTo>
                    <a:pt x="3452076" y="314909"/>
                  </a:lnTo>
                  <a:lnTo>
                    <a:pt x="3408261" y="313575"/>
                  </a:lnTo>
                  <a:lnTo>
                    <a:pt x="3364458" y="314909"/>
                  </a:lnTo>
                  <a:lnTo>
                    <a:pt x="3323310" y="319252"/>
                  </a:lnTo>
                  <a:lnTo>
                    <a:pt x="3254756" y="339255"/>
                  </a:lnTo>
                  <a:lnTo>
                    <a:pt x="3218218" y="369709"/>
                  </a:lnTo>
                  <a:lnTo>
                    <a:pt x="3205048" y="415734"/>
                  </a:lnTo>
                  <a:lnTo>
                    <a:pt x="3208426" y="441223"/>
                  </a:lnTo>
                  <a:lnTo>
                    <a:pt x="3233851" y="479272"/>
                  </a:lnTo>
                  <a:lnTo>
                    <a:pt x="3286264" y="504837"/>
                  </a:lnTo>
                  <a:lnTo>
                    <a:pt x="3364458" y="517118"/>
                  </a:lnTo>
                  <a:lnTo>
                    <a:pt x="3408261" y="518439"/>
                  </a:lnTo>
                  <a:lnTo>
                    <a:pt x="3452076" y="517118"/>
                  </a:lnTo>
                  <a:lnTo>
                    <a:pt x="3493211" y="512775"/>
                  </a:lnTo>
                  <a:lnTo>
                    <a:pt x="3561778" y="492760"/>
                  </a:lnTo>
                  <a:lnTo>
                    <a:pt x="3598303" y="462241"/>
                  </a:lnTo>
                  <a:lnTo>
                    <a:pt x="3601643" y="455066"/>
                  </a:lnTo>
                  <a:lnTo>
                    <a:pt x="3608095" y="441223"/>
                  </a:lnTo>
                  <a:lnTo>
                    <a:pt x="3611486" y="415734"/>
                  </a:lnTo>
                  <a:close/>
                </a:path>
                <a:path w="7458709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43"/>
                  </a:lnTo>
                  <a:lnTo>
                    <a:pt x="3633343" y="274243"/>
                  </a:lnTo>
                  <a:lnTo>
                    <a:pt x="3633343" y="209778"/>
                  </a:lnTo>
                  <a:close/>
                </a:path>
                <a:path w="7458709" h="518794">
                  <a:moveTo>
                    <a:pt x="4273880" y="240919"/>
                  </a:moveTo>
                  <a:lnTo>
                    <a:pt x="4220896" y="224116"/>
                  </a:lnTo>
                  <a:lnTo>
                    <a:pt x="4176865" y="200482"/>
                  </a:lnTo>
                  <a:lnTo>
                    <a:pt x="4142092" y="169976"/>
                  </a:lnTo>
                  <a:lnTo>
                    <a:pt x="4116870" y="132588"/>
                  </a:lnTo>
                  <a:lnTo>
                    <a:pt x="4101515" y="88328"/>
                  </a:lnTo>
                  <a:lnTo>
                    <a:pt x="4096334" y="37160"/>
                  </a:lnTo>
                  <a:lnTo>
                    <a:pt x="4096334" y="8750"/>
                  </a:lnTo>
                  <a:lnTo>
                    <a:pt x="4021493" y="8750"/>
                  </a:lnTo>
                  <a:lnTo>
                    <a:pt x="4021493" y="37160"/>
                  </a:lnTo>
                  <a:lnTo>
                    <a:pt x="4016349" y="88328"/>
                  </a:lnTo>
                  <a:lnTo>
                    <a:pt x="4001097" y="132588"/>
                  </a:lnTo>
                  <a:lnTo>
                    <a:pt x="3976014" y="169976"/>
                  </a:lnTo>
                  <a:lnTo>
                    <a:pt x="3941368" y="200482"/>
                  </a:lnTo>
                  <a:lnTo>
                    <a:pt x="3897439" y="224116"/>
                  </a:lnTo>
                  <a:lnTo>
                    <a:pt x="3844493" y="240919"/>
                  </a:lnTo>
                  <a:lnTo>
                    <a:pt x="3844493" y="306476"/>
                  </a:lnTo>
                  <a:lnTo>
                    <a:pt x="3904056" y="291655"/>
                  </a:lnTo>
                  <a:lnTo>
                    <a:pt x="3955465" y="270522"/>
                  </a:lnTo>
                  <a:lnTo>
                    <a:pt x="3998557" y="244602"/>
                  </a:lnTo>
                  <a:lnTo>
                    <a:pt x="4033189" y="215468"/>
                  </a:lnTo>
                  <a:lnTo>
                    <a:pt x="4059186" y="184658"/>
                  </a:lnTo>
                  <a:lnTo>
                    <a:pt x="4085183" y="215468"/>
                  </a:lnTo>
                  <a:lnTo>
                    <a:pt x="4119816" y="244602"/>
                  </a:lnTo>
                  <a:lnTo>
                    <a:pt x="4162907" y="270522"/>
                  </a:lnTo>
                  <a:lnTo>
                    <a:pt x="4214317" y="291655"/>
                  </a:lnTo>
                  <a:lnTo>
                    <a:pt x="4273880" y="306476"/>
                  </a:lnTo>
                  <a:lnTo>
                    <a:pt x="4273880" y="240919"/>
                  </a:lnTo>
                  <a:close/>
                </a:path>
                <a:path w="7458709" h="518794">
                  <a:moveTo>
                    <a:pt x="4282618" y="417372"/>
                  </a:moveTo>
                  <a:lnTo>
                    <a:pt x="4095788" y="417372"/>
                  </a:lnTo>
                  <a:lnTo>
                    <a:pt x="4095788" y="275336"/>
                  </a:lnTo>
                  <a:lnTo>
                    <a:pt x="4021493" y="275336"/>
                  </a:lnTo>
                  <a:lnTo>
                    <a:pt x="4021493" y="417372"/>
                  </a:lnTo>
                  <a:lnTo>
                    <a:pt x="3836847" y="417372"/>
                  </a:lnTo>
                  <a:lnTo>
                    <a:pt x="3836847" y="482384"/>
                  </a:lnTo>
                  <a:lnTo>
                    <a:pt x="4282618" y="482384"/>
                  </a:lnTo>
                  <a:lnTo>
                    <a:pt x="4282618" y="417372"/>
                  </a:lnTo>
                  <a:close/>
                </a:path>
                <a:path w="7458709" h="518794">
                  <a:moveTo>
                    <a:pt x="4547578" y="11480"/>
                  </a:moveTo>
                  <a:lnTo>
                    <a:pt x="4358005" y="11480"/>
                  </a:lnTo>
                  <a:lnTo>
                    <a:pt x="4358005" y="76492"/>
                  </a:lnTo>
                  <a:lnTo>
                    <a:pt x="4474375" y="76492"/>
                  </a:lnTo>
                  <a:lnTo>
                    <a:pt x="4474375" y="173177"/>
                  </a:lnTo>
                  <a:lnTo>
                    <a:pt x="4470616" y="233210"/>
                  </a:lnTo>
                  <a:lnTo>
                    <a:pt x="4459643" y="284441"/>
                  </a:lnTo>
                  <a:lnTo>
                    <a:pt x="4441863" y="327037"/>
                  </a:lnTo>
                  <a:lnTo>
                    <a:pt x="4417720" y="361111"/>
                  </a:lnTo>
                  <a:lnTo>
                    <a:pt x="4387621" y="386803"/>
                  </a:lnTo>
                  <a:lnTo>
                    <a:pt x="4351998" y="404266"/>
                  </a:lnTo>
                  <a:lnTo>
                    <a:pt x="4351998" y="476923"/>
                  </a:lnTo>
                  <a:lnTo>
                    <a:pt x="4401502" y="458685"/>
                  </a:lnTo>
                  <a:lnTo>
                    <a:pt x="4442942" y="434098"/>
                  </a:lnTo>
                  <a:lnTo>
                    <a:pt x="4476775" y="403453"/>
                  </a:lnTo>
                  <a:lnTo>
                    <a:pt x="4503458" y="367042"/>
                  </a:lnTo>
                  <a:lnTo>
                    <a:pt x="4523435" y="325196"/>
                  </a:lnTo>
                  <a:lnTo>
                    <a:pt x="4537138" y="278180"/>
                  </a:lnTo>
                  <a:lnTo>
                    <a:pt x="4545038" y="226314"/>
                  </a:lnTo>
                  <a:lnTo>
                    <a:pt x="4547578" y="169900"/>
                  </a:lnTo>
                  <a:lnTo>
                    <a:pt x="4547578" y="11480"/>
                  </a:lnTo>
                  <a:close/>
                </a:path>
                <a:path w="7458709" h="518794">
                  <a:moveTo>
                    <a:pt x="4771555" y="2743"/>
                  </a:moveTo>
                  <a:lnTo>
                    <a:pt x="4698898" y="2743"/>
                  </a:lnTo>
                  <a:lnTo>
                    <a:pt x="4698898" y="195033"/>
                  </a:lnTo>
                  <a:lnTo>
                    <a:pt x="4660112" y="195033"/>
                  </a:lnTo>
                  <a:lnTo>
                    <a:pt x="4660112" y="5473"/>
                  </a:lnTo>
                  <a:lnTo>
                    <a:pt x="4587456" y="5473"/>
                  </a:lnTo>
                  <a:lnTo>
                    <a:pt x="4587456" y="498233"/>
                  </a:lnTo>
                  <a:lnTo>
                    <a:pt x="4660112" y="498233"/>
                  </a:lnTo>
                  <a:lnTo>
                    <a:pt x="4660112" y="260591"/>
                  </a:lnTo>
                  <a:lnTo>
                    <a:pt x="4698898" y="260591"/>
                  </a:lnTo>
                  <a:lnTo>
                    <a:pt x="4698898" y="504240"/>
                  </a:lnTo>
                  <a:lnTo>
                    <a:pt x="4771555" y="504240"/>
                  </a:lnTo>
                  <a:lnTo>
                    <a:pt x="4771555" y="260591"/>
                  </a:lnTo>
                  <a:lnTo>
                    <a:pt x="4771555" y="195033"/>
                  </a:lnTo>
                  <a:lnTo>
                    <a:pt x="4771555" y="2743"/>
                  </a:lnTo>
                  <a:close/>
                </a:path>
                <a:path w="7458709" h="518794">
                  <a:moveTo>
                    <a:pt x="5178298" y="236004"/>
                  </a:moveTo>
                  <a:lnTo>
                    <a:pt x="4982718" y="236004"/>
                  </a:lnTo>
                  <a:lnTo>
                    <a:pt x="4982718" y="301561"/>
                  </a:lnTo>
                  <a:lnTo>
                    <a:pt x="5178298" y="301561"/>
                  </a:lnTo>
                  <a:lnTo>
                    <a:pt x="5178298" y="236004"/>
                  </a:lnTo>
                  <a:close/>
                </a:path>
                <a:path w="7458709" h="518794">
                  <a:moveTo>
                    <a:pt x="5791162" y="11252"/>
                  </a:moveTo>
                  <a:lnTo>
                    <a:pt x="5395646" y="11252"/>
                  </a:lnTo>
                  <a:lnTo>
                    <a:pt x="5395646" y="77292"/>
                  </a:lnTo>
                  <a:lnTo>
                    <a:pt x="5395646" y="229692"/>
                  </a:lnTo>
                  <a:lnTo>
                    <a:pt x="5395646" y="294462"/>
                  </a:lnTo>
                  <a:lnTo>
                    <a:pt x="5791162" y="294462"/>
                  </a:lnTo>
                  <a:lnTo>
                    <a:pt x="5791162" y="229692"/>
                  </a:lnTo>
                  <a:lnTo>
                    <a:pt x="5470487" y="229692"/>
                  </a:lnTo>
                  <a:lnTo>
                    <a:pt x="5470487" y="77292"/>
                  </a:lnTo>
                  <a:lnTo>
                    <a:pt x="5716321" y="77292"/>
                  </a:lnTo>
                  <a:lnTo>
                    <a:pt x="5716321" y="229450"/>
                  </a:lnTo>
                  <a:lnTo>
                    <a:pt x="5791162" y="229450"/>
                  </a:lnTo>
                  <a:lnTo>
                    <a:pt x="5791162" y="77292"/>
                  </a:lnTo>
                  <a:lnTo>
                    <a:pt x="5791162" y="77038"/>
                  </a:lnTo>
                  <a:lnTo>
                    <a:pt x="5791162" y="11252"/>
                  </a:lnTo>
                  <a:close/>
                </a:path>
                <a:path w="7458709" h="518794">
                  <a:moveTo>
                    <a:pt x="5816295" y="417372"/>
                  </a:moveTo>
                  <a:lnTo>
                    <a:pt x="5631637" y="417372"/>
                  </a:lnTo>
                  <a:lnTo>
                    <a:pt x="5631637" y="295008"/>
                  </a:lnTo>
                  <a:lnTo>
                    <a:pt x="5557342" y="295008"/>
                  </a:lnTo>
                  <a:lnTo>
                    <a:pt x="5557342" y="417372"/>
                  </a:lnTo>
                  <a:lnTo>
                    <a:pt x="5370512" y="417372"/>
                  </a:lnTo>
                  <a:lnTo>
                    <a:pt x="5370512" y="482384"/>
                  </a:lnTo>
                  <a:lnTo>
                    <a:pt x="5816295" y="482384"/>
                  </a:lnTo>
                  <a:lnTo>
                    <a:pt x="5816295" y="417372"/>
                  </a:lnTo>
                  <a:close/>
                </a:path>
                <a:path w="7458709" h="518794">
                  <a:moveTo>
                    <a:pt x="6151169" y="134937"/>
                  </a:moveTo>
                  <a:lnTo>
                    <a:pt x="6139967" y="71704"/>
                  </a:lnTo>
                  <a:lnTo>
                    <a:pt x="6107468" y="27317"/>
                  </a:lnTo>
                  <a:lnTo>
                    <a:pt x="6077966" y="10922"/>
                  </a:lnTo>
                  <a:lnTo>
                    <a:pt x="6077966" y="134937"/>
                  </a:lnTo>
                  <a:lnTo>
                    <a:pt x="6076658" y="152730"/>
                  </a:lnTo>
                  <a:lnTo>
                    <a:pt x="6058293" y="191757"/>
                  </a:lnTo>
                  <a:lnTo>
                    <a:pt x="6018415" y="205409"/>
                  </a:lnTo>
                  <a:lnTo>
                    <a:pt x="6006655" y="204584"/>
                  </a:lnTo>
                  <a:lnTo>
                    <a:pt x="5970168" y="181343"/>
                  </a:lnTo>
                  <a:lnTo>
                    <a:pt x="5958878" y="134937"/>
                  </a:lnTo>
                  <a:lnTo>
                    <a:pt x="5960173" y="117081"/>
                  </a:lnTo>
                  <a:lnTo>
                    <a:pt x="5978537" y="78130"/>
                  </a:lnTo>
                  <a:lnTo>
                    <a:pt x="6018415" y="63919"/>
                  </a:lnTo>
                  <a:lnTo>
                    <a:pt x="6030176" y="64833"/>
                  </a:lnTo>
                  <a:lnTo>
                    <a:pt x="6066675" y="88315"/>
                  </a:lnTo>
                  <a:lnTo>
                    <a:pt x="6077966" y="134937"/>
                  </a:lnTo>
                  <a:lnTo>
                    <a:pt x="6077966" y="10922"/>
                  </a:lnTo>
                  <a:lnTo>
                    <a:pt x="6068060" y="6908"/>
                  </a:lnTo>
                  <a:lnTo>
                    <a:pt x="6044400" y="1739"/>
                  </a:lnTo>
                  <a:lnTo>
                    <a:pt x="6018415" y="0"/>
                  </a:lnTo>
                  <a:lnTo>
                    <a:pt x="5992444" y="1739"/>
                  </a:lnTo>
                  <a:lnTo>
                    <a:pt x="5947664" y="15443"/>
                  </a:lnTo>
                  <a:lnTo>
                    <a:pt x="5910554" y="47053"/>
                  </a:lnTo>
                  <a:lnTo>
                    <a:pt x="5888507" y="101066"/>
                  </a:lnTo>
                  <a:lnTo>
                    <a:pt x="5885662" y="134937"/>
                  </a:lnTo>
                  <a:lnTo>
                    <a:pt x="5888507" y="168579"/>
                  </a:lnTo>
                  <a:lnTo>
                    <a:pt x="5910554" y="222745"/>
                  </a:lnTo>
                  <a:lnTo>
                    <a:pt x="5947664" y="254431"/>
                  </a:lnTo>
                  <a:lnTo>
                    <a:pt x="5992444" y="268147"/>
                  </a:lnTo>
                  <a:lnTo>
                    <a:pt x="6018415" y="269875"/>
                  </a:lnTo>
                  <a:lnTo>
                    <a:pt x="6044400" y="268147"/>
                  </a:lnTo>
                  <a:lnTo>
                    <a:pt x="6089167" y="254431"/>
                  </a:lnTo>
                  <a:lnTo>
                    <a:pt x="6126277" y="222745"/>
                  </a:lnTo>
                  <a:lnTo>
                    <a:pt x="6135852" y="205409"/>
                  </a:lnTo>
                  <a:lnTo>
                    <a:pt x="6139967" y="197967"/>
                  </a:lnTo>
                  <a:lnTo>
                    <a:pt x="6148336" y="168579"/>
                  </a:lnTo>
                  <a:lnTo>
                    <a:pt x="6151169" y="134937"/>
                  </a:lnTo>
                  <a:close/>
                </a:path>
                <a:path w="7458709" h="518794">
                  <a:moveTo>
                    <a:pt x="6298666" y="306476"/>
                  </a:moveTo>
                  <a:lnTo>
                    <a:pt x="6223825" y="306476"/>
                  </a:lnTo>
                  <a:lnTo>
                    <a:pt x="6223825" y="370941"/>
                  </a:lnTo>
                  <a:lnTo>
                    <a:pt x="6223825" y="445782"/>
                  </a:lnTo>
                  <a:lnTo>
                    <a:pt x="5995479" y="445782"/>
                  </a:lnTo>
                  <a:lnTo>
                    <a:pt x="5995479" y="370941"/>
                  </a:lnTo>
                  <a:lnTo>
                    <a:pt x="6223825" y="370941"/>
                  </a:lnTo>
                  <a:lnTo>
                    <a:pt x="6223825" y="306476"/>
                  </a:lnTo>
                  <a:lnTo>
                    <a:pt x="5920625" y="306476"/>
                  </a:lnTo>
                  <a:lnTo>
                    <a:pt x="5920625" y="509701"/>
                  </a:lnTo>
                  <a:lnTo>
                    <a:pt x="6298666" y="509701"/>
                  </a:lnTo>
                  <a:lnTo>
                    <a:pt x="6298666" y="445782"/>
                  </a:lnTo>
                  <a:lnTo>
                    <a:pt x="6298666" y="370941"/>
                  </a:lnTo>
                  <a:lnTo>
                    <a:pt x="6298666" y="306476"/>
                  </a:lnTo>
                  <a:close/>
                </a:path>
                <a:path w="7458709" h="518794">
                  <a:moveTo>
                    <a:pt x="6298666" y="2743"/>
                  </a:moveTo>
                  <a:lnTo>
                    <a:pt x="6223825" y="2743"/>
                  </a:lnTo>
                  <a:lnTo>
                    <a:pt x="6223825" y="283527"/>
                  </a:lnTo>
                  <a:lnTo>
                    <a:pt x="6298666" y="283527"/>
                  </a:lnTo>
                  <a:lnTo>
                    <a:pt x="6298666" y="2743"/>
                  </a:lnTo>
                  <a:close/>
                </a:path>
                <a:path w="7458709" h="518794">
                  <a:moveTo>
                    <a:pt x="6805917" y="8750"/>
                  </a:moveTo>
                  <a:lnTo>
                    <a:pt x="6547510" y="8750"/>
                  </a:lnTo>
                  <a:lnTo>
                    <a:pt x="6547510" y="73215"/>
                  </a:lnTo>
                  <a:lnTo>
                    <a:pt x="6731076" y="73215"/>
                  </a:lnTo>
                  <a:lnTo>
                    <a:pt x="6731076" y="122923"/>
                  </a:lnTo>
                  <a:lnTo>
                    <a:pt x="6729501" y="163690"/>
                  </a:lnTo>
                  <a:lnTo>
                    <a:pt x="6725056" y="203225"/>
                  </a:lnTo>
                  <a:lnTo>
                    <a:pt x="6798805" y="203225"/>
                  </a:lnTo>
                  <a:lnTo>
                    <a:pt x="6801993" y="183565"/>
                  </a:lnTo>
                  <a:lnTo>
                    <a:pt x="6804203" y="162737"/>
                  </a:lnTo>
                  <a:lnTo>
                    <a:pt x="6805498" y="141389"/>
                  </a:lnTo>
                  <a:lnTo>
                    <a:pt x="6805854" y="122923"/>
                  </a:lnTo>
                  <a:lnTo>
                    <a:pt x="6805917" y="8750"/>
                  </a:lnTo>
                  <a:close/>
                </a:path>
                <a:path w="7458709" h="518794">
                  <a:moveTo>
                    <a:pt x="6946316" y="444690"/>
                  </a:moveTo>
                  <a:lnTo>
                    <a:pt x="6639293" y="444690"/>
                  </a:lnTo>
                  <a:lnTo>
                    <a:pt x="6639293" y="344716"/>
                  </a:lnTo>
                  <a:lnTo>
                    <a:pt x="6564452" y="344716"/>
                  </a:lnTo>
                  <a:lnTo>
                    <a:pt x="6564452" y="509701"/>
                  </a:lnTo>
                  <a:lnTo>
                    <a:pt x="6946316" y="509701"/>
                  </a:lnTo>
                  <a:lnTo>
                    <a:pt x="6946316" y="444690"/>
                  </a:lnTo>
                  <a:close/>
                </a:path>
                <a:path w="7458709" h="518794">
                  <a:moveTo>
                    <a:pt x="7008584" y="144233"/>
                  </a:moveTo>
                  <a:lnTo>
                    <a:pt x="6937565" y="144233"/>
                  </a:lnTo>
                  <a:lnTo>
                    <a:pt x="6937565" y="2743"/>
                  </a:lnTo>
                  <a:lnTo>
                    <a:pt x="6862724" y="2743"/>
                  </a:lnTo>
                  <a:lnTo>
                    <a:pt x="6862724" y="226174"/>
                  </a:lnTo>
                  <a:lnTo>
                    <a:pt x="6848538" y="233972"/>
                  </a:lnTo>
                  <a:lnTo>
                    <a:pt x="6830708" y="239420"/>
                  </a:lnTo>
                  <a:lnTo>
                    <a:pt x="6808267" y="242608"/>
                  </a:lnTo>
                  <a:lnTo>
                    <a:pt x="6780238" y="243649"/>
                  </a:lnTo>
                  <a:lnTo>
                    <a:pt x="6672072" y="243649"/>
                  </a:lnTo>
                  <a:lnTo>
                    <a:pt x="6672072" y="132207"/>
                  </a:lnTo>
                  <a:lnTo>
                    <a:pt x="6597231" y="132207"/>
                  </a:lnTo>
                  <a:lnTo>
                    <a:pt x="6597231" y="243649"/>
                  </a:lnTo>
                  <a:lnTo>
                    <a:pt x="6527305" y="243649"/>
                  </a:lnTo>
                  <a:lnTo>
                    <a:pt x="6527305" y="308660"/>
                  </a:lnTo>
                  <a:lnTo>
                    <a:pt x="6760019" y="308660"/>
                  </a:lnTo>
                  <a:lnTo>
                    <a:pt x="6797116" y="307327"/>
                  </a:lnTo>
                  <a:lnTo>
                    <a:pt x="6825716" y="303339"/>
                  </a:lnTo>
                  <a:lnTo>
                    <a:pt x="6847141" y="296684"/>
                  </a:lnTo>
                  <a:lnTo>
                    <a:pt x="6862724" y="287362"/>
                  </a:lnTo>
                  <a:lnTo>
                    <a:pt x="6862724" y="363296"/>
                  </a:lnTo>
                  <a:lnTo>
                    <a:pt x="6937565" y="363296"/>
                  </a:lnTo>
                  <a:lnTo>
                    <a:pt x="6937565" y="287362"/>
                  </a:lnTo>
                  <a:lnTo>
                    <a:pt x="6937565" y="208686"/>
                  </a:lnTo>
                  <a:lnTo>
                    <a:pt x="7008584" y="208686"/>
                  </a:lnTo>
                  <a:lnTo>
                    <a:pt x="7008584" y="144233"/>
                  </a:lnTo>
                  <a:close/>
                </a:path>
                <a:path w="7458709" h="518794">
                  <a:moveTo>
                    <a:pt x="7458189" y="2743"/>
                  </a:moveTo>
                  <a:lnTo>
                    <a:pt x="7383348" y="2743"/>
                  </a:lnTo>
                  <a:lnTo>
                    <a:pt x="7383348" y="385686"/>
                  </a:lnTo>
                  <a:lnTo>
                    <a:pt x="7368857" y="394614"/>
                  </a:lnTo>
                  <a:lnTo>
                    <a:pt x="7349414" y="400913"/>
                  </a:lnTo>
                  <a:lnTo>
                    <a:pt x="7325347" y="404672"/>
                  </a:lnTo>
                  <a:lnTo>
                    <a:pt x="7297039" y="405904"/>
                  </a:lnTo>
                  <a:lnTo>
                    <a:pt x="7128777" y="405904"/>
                  </a:lnTo>
                  <a:lnTo>
                    <a:pt x="7128777" y="270967"/>
                  </a:lnTo>
                  <a:lnTo>
                    <a:pt x="7295401" y="270967"/>
                  </a:lnTo>
                  <a:lnTo>
                    <a:pt x="7295401" y="11480"/>
                  </a:lnTo>
                  <a:lnTo>
                    <a:pt x="7054482" y="11480"/>
                  </a:lnTo>
                  <a:lnTo>
                    <a:pt x="7054482" y="76492"/>
                  </a:lnTo>
                  <a:lnTo>
                    <a:pt x="7221093" y="76492"/>
                  </a:lnTo>
                  <a:lnTo>
                    <a:pt x="7221093" y="205955"/>
                  </a:lnTo>
                  <a:lnTo>
                    <a:pt x="7054482" y="205955"/>
                  </a:lnTo>
                  <a:lnTo>
                    <a:pt x="7054482" y="470916"/>
                  </a:lnTo>
                  <a:lnTo>
                    <a:pt x="7282828" y="470916"/>
                  </a:lnTo>
                  <a:lnTo>
                    <a:pt x="7316051" y="469379"/>
                  </a:lnTo>
                  <a:lnTo>
                    <a:pt x="7344562" y="464769"/>
                  </a:lnTo>
                  <a:lnTo>
                    <a:pt x="7367333" y="457085"/>
                  </a:lnTo>
                  <a:lnTo>
                    <a:pt x="7383348" y="446328"/>
                  </a:lnTo>
                  <a:lnTo>
                    <a:pt x="7383348" y="504240"/>
                  </a:lnTo>
                  <a:lnTo>
                    <a:pt x="7458189" y="504240"/>
                  </a:lnTo>
                  <a:lnTo>
                    <a:pt x="7458189" y="2743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7598" y="2124138"/>
              <a:ext cx="82490" cy="1556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731295" y="1717242"/>
              <a:ext cx="2952750" cy="564515"/>
            </a:xfrm>
            <a:custGeom>
              <a:avLst/>
              <a:gdLst/>
              <a:ahLst/>
              <a:cxnLst/>
              <a:rect l="l" t="t" r="r" b="b"/>
              <a:pathLst>
                <a:path w="2952750" h="564514">
                  <a:moveTo>
                    <a:pt x="420649" y="30276"/>
                  </a:moveTo>
                  <a:lnTo>
                    <a:pt x="25133" y="30276"/>
                  </a:lnTo>
                  <a:lnTo>
                    <a:pt x="25133" y="96316"/>
                  </a:lnTo>
                  <a:lnTo>
                    <a:pt x="25133" y="248716"/>
                  </a:lnTo>
                  <a:lnTo>
                    <a:pt x="25133" y="313486"/>
                  </a:lnTo>
                  <a:lnTo>
                    <a:pt x="420649" y="313486"/>
                  </a:lnTo>
                  <a:lnTo>
                    <a:pt x="420649" y="248716"/>
                  </a:lnTo>
                  <a:lnTo>
                    <a:pt x="99974" y="248716"/>
                  </a:lnTo>
                  <a:lnTo>
                    <a:pt x="99974" y="96316"/>
                  </a:lnTo>
                  <a:lnTo>
                    <a:pt x="345808" y="96316"/>
                  </a:lnTo>
                  <a:lnTo>
                    <a:pt x="345808" y="248475"/>
                  </a:lnTo>
                  <a:lnTo>
                    <a:pt x="420649" y="248475"/>
                  </a:lnTo>
                  <a:lnTo>
                    <a:pt x="420649" y="96316"/>
                  </a:lnTo>
                  <a:lnTo>
                    <a:pt x="420649" y="96062"/>
                  </a:lnTo>
                  <a:lnTo>
                    <a:pt x="420649" y="30276"/>
                  </a:lnTo>
                  <a:close/>
                </a:path>
                <a:path w="2952750" h="564514">
                  <a:moveTo>
                    <a:pt x="445782" y="436397"/>
                  </a:moveTo>
                  <a:lnTo>
                    <a:pt x="261124" y="436397"/>
                  </a:lnTo>
                  <a:lnTo>
                    <a:pt x="261124" y="314032"/>
                  </a:lnTo>
                  <a:lnTo>
                    <a:pt x="186829" y="314032"/>
                  </a:lnTo>
                  <a:lnTo>
                    <a:pt x="186829" y="436397"/>
                  </a:lnTo>
                  <a:lnTo>
                    <a:pt x="0" y="436397"/>
                  </a:lnTo>
                  <a:lnTo>
                    <a:pt x="0" y="501408"/>
                  </a:lnTo>
                  <a:lnTo>
                    <a:pt x="445782" y="501408"/>
                  </a:lnTo>
                  <a:lnTo>
                    <a:pt x="445782" y="436397"/>
                  </a:lnTo>
                  <a:close/>
                </a:path>
                <a:path w="2952750" h="564514">
                  <a:moveTo>
                    <a:pt x="780656" y="153962"/>
                  </a:moveTo>
                  <a:lnTo>
                    <a:pt x="769454" y="90728"/>
                  </a:lnTo>
                  <a:lnTo>
                    <a:pt x="736955" y="46342"/>
                  </a:lnTo>
                  <a:lnTo>
                    <a:pt x="707453" y="29946"/>
                  </a:lnTo>
                  <a:lnTo>
                    <a:pt x="707453" y="153962"/>
                  </a:lnTo>
                  <a:lnTo>
                    <a:pt x="706145" y="171754"/>
                  </a:lnTo>
                  <a:lnTo>
                    <a:pt x="687781" y="210781"/>
                  </a:lnTo>
                  <a:lnTo>
                    <a:pt x="647903" y="224434"/>
                  </a:lnTo>
                  <a:lnTo>
                    <a:pt x="636143" y="223608"/>
                  </a:lnTo>
                  <a:lnTo>
                    <a:pt x="599655" y="200367"/>
                  </a:lnTo>
                  <a:lnTo>
                    <a:pt x="588365" y="153962"/>
                  </a:lnTo>
                  <a:lnTo>
                    <a:pt x="589661" y="136105"/>
                  </a:lnTo>
                  <a:lnTo>
                    <a:pt x="608025" y="97155"/>
                  </a:lnTo>
                  <a:lnTo>
                    <a:pt x="647903" y="82943"/>
                  </a:lnTo>
                  <a:lnTo>
                    <a:pt x="659663" y="83858"/>
                  </a:lnTo>
                  <a:lnTo>
                    <a:pt x="696163" y="107340"/>
                  </a:lnTo>
                  <a:lnTo>
                    <a:pt x="707453" y="153962"/>
                  </a:lnTo>
                  <a:lnTo>
                    <a:pt x="707453" y="29946"/>
                  </a:lnTo>
                  <a:lnTo>
                    <a:pt x="697547" y="25933"/>
                  </a:lnTo>
                  <a:lnTo>
                    <a:pt x="673887" y="20764"/>
                  </a:lnTo>
                  <a:lnTo>
                    <a:pt x="647903" y="19024"/>
                  </a:lnTo>
                  <a:lnTo>
                    <a:pt x="621931" y="20764"/>
                  </a:lnTo>
                  <a:lnTo>
                    <a:pt x="577151" y="34467"/>
                  </a:lnTo>
                  <a:lnTo>
                    <a:pt x="540042" y="66078"/>
                  </a:lnTo>
                  <a:lnTo>
                    <a:pt x="517994" y="120091"/>
                  </a:lnTo>
                  <a:lnTo>
                    <a:pt x="515162" y="153962"/>
                  </a:lnTo>
                  <a:lnTo>
                    <a:pt x="517994" y="187604"/>
                  </a:lnTo>
                  <a:lnTo>
                    <a:pt x="540042" y="241769"/>
                  </a:lnTo>
                  <a:lnTo>
                    <a:pt x="577151" y="273456"/>
                  </a:lnTo>
                  <a:lnTo>
                    <a:pt x="621931" y="287172"/>
                  </a:lnTo>
                  <a:lnTo>
                    <a:pt x="647903" y="288899"/>
                  </a:lnTo>
                  <a:lnTo>
                    <a:pt x="673887" y="287172"/>
                  </a:lnTo>
                  <a:lnTo>
                    <a:pt x="718654" y="273456"/>
                  </a:lnTo>
                  <a:lnTo>
                    <a:pt x="755764" y="241769"/>
                  </a:lnTo>
                  <a:lnTo>
                    <a:pt x="765340" y="224434"/>
                  </a:lnTo>
                  <a:lnTo>
                    <a:pt x="769454" y="216992"/>
                  </a:lnTo>
                  <a:lnTo>
                    <a:pt x="777824" y="187604"/>
                  </a:lnTo>
                  <a:lnTo>
                    <a:pt x="780656" y="153962"/>
                  </a:lnTo>
                  <a:close/>
                </a:path>
                <a:path w="2952750" h="564514">
                  <a:moveTo>
                    <a:pt x="928154" y="325501"/>
                  </a:moveTo>
                  <a:lnTo>
                    <a:pt x="853313" y="325501"/>
                  </a:lnTo>
                  <a:lnTo>
                    <a:pt x="853313" y="389966"/>
                  </a:lnTo>
                  <a:lnTo>
                    <a:pt x="853313" y="464807"/>
                  </a:lnTo>
                  <a:lnTo>
                    <a:pt x="624967" y="464807"/>
                  </a:lnTo>
                  <a:lnTo>
                    <a:pt x="624967" y="389966"/>
                  </a:lnTo>
                  <a:lnTo>
                    <a:pt x="853313" y="389966"/>
                  </a:lnTo>
                  <a:lnTo>
                    <a:pt x="853313" y="325501"/>
                  </a:lnTo>
                  <a:lnTo>
                    <a:pt x="550113" y="325501"/>
                  </a:lnTo>
                  <a:lnTo>
                    <a:pt x="550113" y="528726"/>
                  </a:lnTo>
                  <a:lnTo>
                    <a:pt x="928154" y="528726"/>
                  </a:lnTo>
                  <a:lnTo>
                    <a:pt x="928154" y="464807"/>
                  </a:lnTo>
                  <a:lnTo>
                    <a:pt x="928154" y="389966"/>
                  </a:lnTo>
                  <a:lnTo>
                    <a:pt x="928154" y="325501"/>
                  </a:lnTo>
                  <a:close/>
                </a:path>
                <a:path w="2952750" h="564514">
                  <a:moveTo>
                    <a:pt x="928154" y="21767"/>
                  </a:moveTo>
                  <a:lnTo>
                    <a:pt x="853313" y="21767"/>
                  </a:lnTo>
                  <a:lnTo>
                    <a:pt x="853313" y="302552"/>
                  </a:lnTo>
                  <a:lnTo>
                    <a:pt x="928154" y="302552"/>
                  </a:lnTo>
                  <a:lnTo>
                    <a:pt x="928154" y="21767"/>
                  </a:lnTo>
                  <a:close/>
                </a:path>
                <a:path w="2952750" h="564514">
                  <a:moveTo>
                    <a:pt x="1585087" y="259943"/>
                  </a:moveTo>
                  <a:lnTo>
                    <a:pt x="1532001" y="244208"/>
                  </a:lnTo>
                  <a:lnTo>
                    <a:pt x="1486852" y="220738"/>
                  </a:lnTo>
                  <a:lnTo>
                    <a:pt x="1451711" y="188760"/>
                  </a:lnTo>
                  <a:lnTo>
                    <a:pt x="1428597" y="147459"/>
                  </a:lnTo>
                  <a:lnTo>
                    <a:pt x="1419555" y="96062"/>
                  </a:lnTo>
                  <a:lnTo>
                    <a:pt x="1580718" y="96062"/>
                  </a:lnTo>
                  <a:lnTo>
                    <a:pt x="1580718" y="30505"/>
                  </a:lnTo>
                  <a:lnTo>
                    <a:pt x="1185202" y="30505"/>
                  </a:lnTo>
                  <a:lnTo>
                    <a:pt x="1185202" y="96062"/>
                  </a:lnTo>
                  <a:lnTo>
                    <a:pt x="1344714" y="96062"/>
                  </a:lnTo>
                  <a:lnTo>
                    <a:pt x="1335735" y="147459"/>
                  </a:lnTo>
                  <a:lnTo>
                    <a:pt x="1312760" y="188760"/>
                  </a:lnTo>
                  <a:lnTo>
                    <a:pt x="1277772" y="220738"/>
                  </a:lnTo>
                  <a:lnTo>
                    <a:pt x="1232763" y="244208"/>
                  </a:lnTo>
                  <a:lnTo>
                    <a:pt x="1179728" y="259943"/>
                  </a:lnTo>
                  <a:lnTo>
                    <a:pt x="1179728" y="325501"/>
                  </a:lnTo>
                  <a:lnTo>
                    <a:pt x="1230185" y="313309"/>
                  </a:lnTo>
                  <a:lnTo>
                    <a:pt x="1276642" y="295998"/>
                  </a:lnTo>
                  <a:lnTo>
                    <a:pt x="1318145" y="273977"/>
                  </a:lnTo>
                  <a:lnTo>
                    <a:pt x="1353731" y="247624"/>
                  </a:lnTo>
                  <a:lnTo>
                    <a:pt x="1382407" y="217335"/>
                  </a:lnTo>
                  <a:lnTo>
                    <a:pt x="1411097" y="247624"/>
                  </a:lnTo>
                  <a:lnTo>
                    <a:pt x="1446669" y="273977"/>
                  </a:lnTo>
                  <a:lnTo>
                    <a:pt x="1488173" y="295998"/>
                  </a:lnTo>
                  <a:lnTo>
                    <a:pt x="1534642" y="313309"/>
                  </a:lnTo>
                  <a:lnTo>
                    <a:pt x="1585087" y="325501"/>
                  </a:lnTo>
                  <a:lnTo>
                    <a:pt x="1585087" y="259943"/>
                  </a:lnTo>
                  <a:close/>
                </a:path>
                <a:path w="2952750" h="564514">
                  <a:moveTo>
                    <a:pt x="1605851" y="436397"/>
                  </a:moveTo>
                  <a:lnTo>
                    <a:pt x="1419009" y="436397"/>
                  </a:lnTo>
                  <a:lnTo>
                    <a:pt x="1419009" y="294360"/>
                  </a:lnTo>
                  <a:lnTo>
                    <a:pt x="1344714" y="294360"/>
                  </a:lnTo>
                  <a:lnTo>
                    <a:pt x="1344714" y="436397"/>
                  </a:lnTo>
                  <a:lnTo>
                    <a:pt x="1160068" y="436397"/>
                  </a:lnTo>
                  <a:lnTo>
                    <a:pt x="1160068" y="501408"/>
                  </a:lnTo>
                  <a:lnTo>
                    <a:pt x="1605851" y="501408"/>
                  </a:lnTo>
                  <a:lnTo>
                    <a:pt x="1605851" y="436397"/>
                  </a:lnTo>
                  <a:close/>
                </a:path>
                <a:path w="2952750" h="564514">
                  <a:moveTo>
                    <a:pt x="1964220" y="64922"/>
                  </a:moveTo>
                  <a:lnTo>
                    <a:pt x="1858238" y="64922"/>
                  </a:lnTo>
                  <a:lnTo>
                    <a:pt x="1858238" y="7010"/>
                  </a:lnTo>
                  <a:lnTo>
                    <a:pt x="1783397" y="7010"/>
                  </a:lnTo>
                  <a:lnTo>
                    <a:pt x="1783397" y="64922"/>
                  </a:lnTo>
                  <a:lnTo>
                    <a:pt x="1678508" y="64922"/>
                  </a:lnTo>
                  <a:lnTo>
                    <a:pt x="1678508" y="128841"/>
                  </a:lnTo>
                  <a:lnTo>
                    <a:pt x="1964220" y="128841"/>
                  </a:lnTo>
                  <a:lnTo>
                    <a:pt x="1964220" y="64922"/>
                  </a:lnTo>
                  <a:close/>
                </a:path>
                <a:path w="2952750" h="564514">
                  <a:moveTo>
                    <a:pt x="2087676" y="21767"/>
                  </a:moveTo>
                  <a:lnTo>
                    <a:pt x="2012835" y="21767"/>
                  </a:lnTo>
                  <a:lnTo>
                    <a:pt x="2012835" y="410184"/>
                  </a:lnTo>
                  <a:lnTo>
                    <a:pt x="1998357" y="419417"/>
                  </a:lnTo>
                  <a:lnTo>
                    <a:pt x="1978901" y="425881"/>
                  </a:lnTo>
                  <a:lnTo>
                    <a:pt x="1954834" y="429691"/>
                  </a:lnTo>
                  <a:lnTo>
                    <a:pt x="1926526" y="430936"/>
                  </a:lnTo>
                  <a:lnTo>
                    <a:pt x="1859330" y="430936"/>
                  </a:lnTo>
                  <a:lnTo>
                    <a:pt x="1859330" y="376313"/>
                  </a:lnTo>
                  <a:lnTo>
                    <a:pt x="1872615" y="372427"/>
                  </a:lnTo>
                  <a:lnTo>
                    <a:pt x="1885276" y="367360"/>
                  </a:lnTo>
                  <a:lnTo>
                    <a:pt x="1925662" y="336918"/>
                  </a:lnTo>
                  <a:lnTo>
                    <a:pt x="1947583" y="292303"/>
                  </a:lnTo>
                  <a:lnTo>
                    <a:pt x="1950554" y="264858"/>
                  </a:lnTo>
                  <a:lnTo>
                    <a:pt x="1947583" y="237426"/>
                  </a:lnTo>
                  <a:lnTo>
                    <a:pt x="1939086" y="213372"/>
                  </a:lnTo>
                  <a:lnTo>
                    <a:pt x="1938108" y="211874"/>
                  </a:lnTo>
                  <a:lnTo>
                    <a:pt x="1925662" y="192798"/>
                  </a:lnTo>
                  <a:lnTo>
                    <a:pt x="1907946" y="175818"/>
                  </a:lnTo>
                  <a:lnTo>
                    <a:pt x="1889467" y="164261"/>
                  </a:lnTo>
                  <a:lnTo>
                    <a:pt x="1876259" y="158940"/>
                  </a:lnTo>
                  <a:lnTo>
                    <a:pt x="1876259" y="264858"/>
                  </a:lnTo>
                  <a:lnTo>
                    <a:pt x="1875078" y="276390"/>
                  </a:lnTo>
                  <a:lnTo>
                    <a:pt x="1851977" y="310019"/>
                  </a:lnTo>
                  <a:lnTo>
                    <a:pt x="1821637" y="317855"/>
                  </a:lnTo>
                  <a:lnTo>
                    <a:pt x="1810270" y="316953"/>
                  </a:lnTo>
                  <a:lnTo>
                    <a:pt x="1776133" y="296367"/>
                  </a:lnTo>
                  <a:lnTo>
                    <a:pt x="1766455" y="264858"/>
                  </a:lnTo>
                  <a:lnTo>
                    <a:pt x="1767636" y="253339"/>
                  </a:lnTo>
                  <a:lnTo>
                    <a:pt x="1790827" y="219710"/>
                  </a:lnTo>
                  <a:lnTo>
                    <a:pt x="1821637" y="211874"/>
                  </a:lnTo>
                  <a:lnTo>
                    <a:pt x="1832914" y="212775"/>
                  </a:lnTo>
                  <a:lnTo>
                    <a:pt x="1866582" y="233362"/>
                  </a:lnTo>
                  <a:lnTo>
                    <a:pt x="1876259" y="264858"/>
                  </a:lnTo>
                  <a:lnTo>
                    <a:pt x="1876259" y="158940"/>
                  </a:lnTo>
                  <a:lnTo>
                    <a:pt x="1868678" y="155879"/>
                  </a:lnTo>
                  <a:lnTo>
                    <a:pt x="1845957" y="150774"/>
                  </a:lnTo>
                  <a:lnTo>
                    <a:pt x="1821637" y="149047"/>
                  </a:lnTo>
                  <a:lnTo>
                    <a:pt x="1797227" y="150774"/>
                  </a:lnTo>
                  <a:lnTo>
                    <a:pt x="1753336" y="164261"/>
                  </a:lnTo>
                  <a:lnTo>
                    <a:pt x="1717052" y="192798"/>
                  </a:lnTo>
                  <a:lnTo>
                    <a:pt x="1695132" y="237426"/>
                  </a:lnTo>
                  <a:lnTo>
                    <a:pt x="1692160" y="264858"/>
                  </a:lnTo>
                  <a:lnTo>
                    <a:pt x="1695132" y="292303"/>
                  </a:lnTo>
                  <a:lnTo>
                    <a:pt x="1717052" y="336918"/>
                  </a:lnTo>
                  <a:lnTo>
                    <a:pt x="1757984" y="367766"/>
                  </a:lnTo>
                  <a:lnTo>
                    <a:pt x="1784489" y="376313"/>
                  </a:lnTo>
                  <a:lnTo>
                    <a:pt x="1784489" y="430936"/>
                  </a:lnTo>
                  <a:lnTo>
                    <a:pt x="1670304" y="430936"/>
                  </a:lnTo>
                  <a:lnTo>
                    <a:pt x="1670304" y="495947"/>
                  </a:lnTo>
                  <a:lnTo>
                    <a:pt x="1912315" y="495947"/>
                  </a:lnTo>
                  <a:lnTo>
                    <a:pt x="1945538" y="494411"/>
                  </a:lnTo>
                  <a:lnTo>
                    <a:pt x="1974049" y="489800"/>
                  </a:lnTo>
                  <a:lnTo>
                    <a:pt x="1996821" y="482117"/>
                  </a:lnTo>
                  <a:lnTo>
                    <a:pt x="2012835" y="471360"/>
                  </a:lnTo>
                  <a:lnTo>
                    <a:pt x="2012835" y="523265"/>
                  </a:lnTo>
                  <a:lnTo>
                    <a:pt x="2087676" y="523265"/>
                  </a:lnTo>
                  <a:lnTo>
                    <a:pt x="2087676" y="471360"/>
                  </a:lnTo>
                  <a:lnTo>
                    <a:pt x="2087676" y="21767"/>
                  </a:lnTo>
                  <a:close/>
                </a:path>
                <a:path w="2952750" h="564514">
                  <a:moveTo>
                    <a:pt x="2952381" y="0"/>
                  </a:moveTo>
                  <a:lnTo>
                    <a:pt x="2914878" y="0"/>
                  </a:lnTo>
                  <a:lnTo>
                    <a:pt x="2914878" y="564349"/>
                  </a:lnTo>
                  <a:lnTo>
                    <a:pt x="2952381" y="564349"/>
                  </a:lnTo>
                  <a:lnTo>
                    <a:pt x="295238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93524" y="8538629"/>
              <a:ext cx="7349490" cy="340995"/>
            </a:xfrm>
            <a:custGeom>
              <a:avLst/>
              <a:gdLst/>
              <a:ahLst/>
              <a:cxnLst/>
              <a:rect l="l" t="t" r="r" b="b"/>
              <a:pathLst>
                <a:path w="7349490" h="340995">
                  <a:moveTo>
                    <a:pt x="267919" y="31534"/>
                  </a:moveTo>
                  <a:lnTo>
                    <a:pt x="36029" y="31534"/>
                  </a:lnTo>
                  <a:lnTo>
                    <a:pt x="36029" y="55664"/>
                  </a:lnTo>
                  <a:lnTo>
                    <a:pt x="36029" y="164884"/>
                  </a:lnTo>
                  <a:lnTo>
                    <a:pt x="36029" y="189014"/>
                  </a:lnTo>
                  <a:lnTo>
                    <a:pt x="267919" y="189014"/>
                  </a:lnTo>
                  <a:lnTo>
                    <a:pt x="267919" y="165100"/>
                  </a:lnTo>
                  <a:lnTo>
                    <a:pt x="267919" y="164884"/>
                  </a:lnTo>
                  <a:lnTo>
                    <a:pt x="267919" y="55905"/>
                  </a:lnTo>
                  <a:lnTo>
                    <a:pt x="237896" y="55905"/>
                  </a:lnTo>
                  <a:lnTo>
                    <a:pt x="237896" y="164884"/>
                  </a:lnTo>
                  <a:lnTo>
                    <a:pt x="65671" y="164884"/>
                  </a:lnTo>
                  <a:lnTo>
                    <a:pt x="65671" y="55664"/>
                  </a:lnTo>
                  <a:lnTo>
                    <a:pt x="267919" y="55664"/>
                  </a:lnTo>
                  <a:lnTo>
                    <a:pt x="267919" y="31534"/>
                  </a:lnTo>
                  <a:close/>
                </a:path>
                <a:path w="7349490" h="340995">
                  <a:moveTo>
                    <a:pt x="305066" y="271284"/>
                  </a:moveTo>
                  <a:lnTo>
                    <a:pt x="167728" y="271284"/>
                  </a:lnTo>
                  <a:lnTo>
                    <a:pt x="167728" y="189484"/>
                  </a:lnTo>
                  <a:lnTo>
                    <a:pt x="136588" y="189484"/>
                  </a:lnTo>
                  <a:lnTo>
                    <a:pt x="136588" y="271284"/>
                  </a:lnTo>
                  <a:lnTo>
                    <a:pt x="0" y="271284"/>
                  </a:lnTo>
                  <a:lnTo>
                    <a:pt x="0" y="296799"/>
                  </a:lnTo>
                  <a:lnTo>
                    <a:pt x="305066" y="296799"/>
                  </a:lnTo>
                  <a:lnTo>
                    <a:pt x="305066" y="271284"/>
                  </a:lnTo>
                  <a:close/>
                </a:path>
                <a:path w="7349490" h="340995">
                  <a:moveTo>
                    <a:pt x="528701" y="99809"/>
                  </a:moveTo>
                  <a:lnTo>
                    <a:pt x="522097" y="67932"/>
                  </a:lnTo>
                  <a:lnTo>
                    <a:pt x="506526" y="46901"/>
                  </a:lnTo>
                  <a:lnTo>
                    <a:pt x="503745" y="43154"/>
                  </a:lnTo>
                  <a:lnTo>
                    <a:pt x="498678" y="40246"/>
                  </a:lnTo>
                  <a:lnTo>
                    <a:pt x="498678" y="99809"/>
                  </a:lnTo>
                  <a:lnTo>
                    <a:pt x="494347" y="121208"/>
                  </a:lnTo>
                  <a:lnTo>
                    <a:pt x="482269" y="137947"/>
                  </a:lnTo>
                  <a:lnTo>
                    <a:pt x="463854" y="148831"/>
                  </a:lnTo>
                  <a:lnTo>
                    <a:pt x="440524" y="152717"/>
                  </a:lnTo>
                  <a:lnTo>
                    <a:pt x="417461" y="148831"/>
                  </a:lnTo>
                  <a:lnTo>
                    <a:pt x="399300" y="137947"/>
                  </a:lnTo>
                  <a:lnTo>
                    <a:pt x="387388" y="121208"/>
                  </a:lnTo>
                  <a:lnTo>
                    <a:pt x="383108" y="99809"/>
                  </a:lnTo>
                  <a:lnTo>
                    <a:pt x="387388" y="78562"/>
                  </a:lnTo>
                  <a:lnTo>
                    <a:pt x="399300" y="61823"/>
                  </a:lnTo>
                  <a:lnTo>
                    <a:pt x="417461" y="50838"/>
                  </a:lnTo>
                  <a:lnTo>
                    <a:pt x="440524" y="46901"/>
                  </a:lnTo>
                  <a:lnTo>
                    <a:pt x="463854" y="50838"/>
                  </a:lnTo>
                  <a:lnTo>
                    <a:pt x="482269" y="61823"/>
                  </a:lnTo>
                  <a:lnTo>
                    <a:pt x="494347" y="78562"/>
                  </a:lnTo>
                  <a:lnTo>
                    <a:pt x="498678" y="99809"/>
                  </a:lnTo>
                  <a:lnTo>
                    <a:pt x="498678" y="40246"/>
                  </a:lnTo>
                  <a:lnTo>
                    <a:pt x="475830" y="27101"/>
                  </a:lnTo>
                  <a:lnTo>
                    <a:pt x="440524" y="21386"/>
                  </a:lnTo>
                  <a:lnTo>
                    <a:pt x="405485" y="27101"/>
                  </a:lnTo>
                  <a:lnTo>
                    <a:pt x="377812" y="43154"/>
                  </a:lnTo>
                  <a:lnTo>
                    <a:pt x="359625" y="67932"/>
                  </a:lnTo>
                  <a:lnTo>
                    <a:pt x="353098" y="99809"/>
                  </a:lnTo>
                  <a:lnTo>
                    <a:pt x="359625" y="131686"/>
                  </a:lnTo>
                  <a:lnTo>
                    <a:pt x="377812" y="156464"/>
                  </a:lnTo>
                  <a:lnTo>
                    <a:pt x="405485" y="172516"/>
                  </a:lnTo>
                  <a:lnTo>
                    <a:pt x="440524" y="178231"/>
                  </a:lnTo>
                  <a:lnTo>
                    <a:pt x="475830" y="172516"/>
                  </a:lnTo>
                  <a:lnTo>
                    <a:pt x="503745" y="156464"/>
                  </a:lnTo>
                  <a:lnTo>
                    <a:pt x="506526" y="152717"/>
                  </a:lnTo>
                  <a:lnTo>
                    <a:pt x="522097" y="131686"/>
                  </a:lnTo>
                  <a:lnTo>
                    <a:pt x="528701" y="99809"/>
                  </a:lnTo>
                  <a:close/>
                </a:path>
                <a:path w="7349490" h="340995">
                  <a:moveTo>
                    <a:pt x="621385" y="214249"/>
                  </a:moveTo>
                  <a:lnTo>
                    <a:pt x="591362" y="214249"/>
                  </a:lnTo>
                  <a:lnTo>
                    <a:pt x="591362" y="238645"/>
                  </a:lnTo>
                  <a:lnTo>
                    <a:pt x="591362" y="310692"/>
                  </a:lnTo>
                  <a:lnTo>
                    <a:pt x="433768" y="310692"/>
                  </a:lnTo>
                  <a:lnTo>
                    <a:pt x="433768" y="238645"/>
                  </a:lnTo>
                  <a:lnTo>
                    <a:pt x="591362" y="238645"/>
                  </a:lnTo>
                  <a:lnTo>
                    <a:pt x="591362" y="214249"/>
                  </a:lnTo>
                  <a:lnTo>
                    <a:pt x="403745" y="214249"/>
                  </a:lnTo>
                  <a:lnTo>
                    <a:pt x="403745" y="335457"/>
                  </a:lnTo>
                  <a:lnTo>
                    <a:pt x="621385" y="335457"/>
                  </a:lnTo>
                  <a:lnTo>
                    <a:pt x="621385" y="310692"/>
                  </a:lnTo>
                  <a:lnTo>
                    <a:pt x="621385" y="238645"/>
                  </a:lnTo>
                  <a:lnTo>
                    <a:pt x="621385" y="214249"/>
                  </a:lnTo>
                  <a:close/>
                </a:path>
                <a:path w="7349490" h="340995">
                  <a:moveTo>
                    <a:pt x="621385" y="3746"/>
                  </a:moveTo>
                  <a:lnTo>
                    <a:pt x="590613" y="3746"/>
                  </a:lnTo>
                  <a:lnTo>
                    <a:pt x="590613" y="196240"/>
                  </a:lnTo>
                  <a:lnTo>
                    <a:pt x="621385" y="196240"/>
                  </a:lnTo>
                  <a:lnTo>
                    <a:pt x="621385" y="3746"/>
                  </a:lnTo>
                  <a:close/>
                </a:path>
                <a:path w="7349490" h="340995">
                  <a:moveTo>
                    <a:pt x="960589" y="67538"/>
                  </a:moveTo>
                  <a:lnTo>
                    <a:pt x="952512" y="42405"/>
                  </a:lnTo>
                  <a:lnTo>
                    <a:pt x="939634" y="32270"/>
                  </a:lnTo>
                  <a:lnTo>
                    <a:pt x="929208" y="24053"/>
                  </a:lnTo>
                  <a:lnTo>
                    <a:pt x="929068" y="24015"/>
                  </a:lnTo>
                  <a:lnTo>
                    <a:pt x="929068" y="67538"/>
                  </a:lnTo>
                  <a:lnTo>
                    <a:pt x="923277" y="82550"/>
                  </a:lnTo>
                  <a:lnTo>
                    <a:pt x="906411" y="93611"/>
                  </a:lnTo>
                  <a:lnTo>
                    <a:pt x="879208" y="100469"/>
                  </a:lnTo>
                  <a:lnTo>
                    <a:pt x="842391" y="102806"/>
                  </a:lnTo>
                  <a:lnTo>
                    <a:pt x="805573" y="100469"/>
                  </a:lnTo>
                  <a:lnTo>
                    <a:pt x="778370" y="93611"/>
                  </a:lnTo>
                  <a:lnTo>
                    <a:pt x="761504" y="82550"/>
                  </a:lnTo>
                  <a:lnTo>
                    <a:pt x="755713" y="67538"/>
                  </a:lnTo>
                  <a:lnTo>
                    <a:pt x="761504" y="52527"/>
                  </a:lnTo>
                  <a:lnTo>
                    <a:pt x="778370" y="41465"/>
                  </a:lnTo>
                  <a:lnTo>
                    <a:pt x="805573" y="34607"/>
                  </a:lnTo>
                  <a:lnTo>
                    <a:pt x="842391" y="32270"/>
                  </a:lnTo>
                  <a:lnTo>
                    <a:pt x="879208" y="34607"/>
                  </a:lnTo>
                  <a:lnTo>
                    <a:pt x="906411" y="41465"/>
                  </a:lnTo>
                  <a:lnTo>
                    <a:pt x="923277" y="52527"/>
                  </a:lnTo>
                  <a:lnTo>
                    <a:pt x="929068" y="67538"/>
                  </a:lnTo>
                  <a:lnTo>
                    <a:pt x="929068" y="24015"/>
                  </a:lnTo>
                  <a:lnTo>
                    <a:pt x="892048" y="12827"/>
                  </a:lnTo>
                  <a:lnTo>
                    <a:pt x="842391" y="9004"/>
                  </a:lnTo>
                  <a:lnTo>
                    <a:pt x="792734" y="12827"/>
                  </a:lnTo>
                  <a:lnTo>
                    <a:pt x="755573" y="24053"/>
                  </a:lnTo>
                  <a:lnTo>
                    <a:pt x="732269" y="42405"/>
                  </a:lnTo>
                  <a:lnTo>
                    <a:pt x="724192" y="67538"/>
                  </a:lnTo>
                  <a:lnTo>
                    <a:pt x="732269" y="92621"/>
                  </a:lnTo>
                  <a:lnTo>
                    <a:pt x="755573" y="110832"/>
                  </a:lnTo>
                  <a:lnTo>
                    <a:pt x="792734" y="121945"/>
                  </a:lnTo>
                  <a:lnTo>
                    <a:pt x="842391" y="125704"/>
                  </a:lnTo>
                  <a:lnTo>
                    <a:pt x="892048" y="121945"/>
                  </a:lnTo>
                  <a:lnTo>
                    <a:pt x="929208" y="110832"/>
                  </a:lnTo>
                  <a:lnTo>
                    <a:pt x="939469" y="102806"/>
                  </a:lnTo>
                  <a:lnTo>
                    <a:pt x="952512" y="92621"/>
                  </a:lnTo>
                  <a:lnTo>
                    <a:pt x="960589" y="67538"/>
                  </a:lnTo>
                  <a:close/>
                </a:path>
                <a:path w="7349490" h="340995">
                  <a:moveTo>
                    <a:pt x="965847" y="312191"/>
                  </a:moveTo>
                  <a:lnTo>
                    <a:pt x="757961" y="312191"/>
                  </a:lnTo>
                  <a:lnTo>
                    <a:pt x="757961" y="278041"/>
                  </a:lnTo>
                  <a:lnTo>
                    <a:pt x="955713" y="278041"/>
                  </a:lnTo>
                  <a:lnTo>
                    <a:pt x="955713" y="202247"/>
                  </a:lnTo>
                  <a:lnTo>
                    <a:pt x="726821" y="202247"/>
                  </a:lnTo>
                  <a:lnTo>
                    <a:pt x="726821" y="225513"/>
                  </a:lnTo>
                  <a:lnTo>
                    <a:pt x="925322" y="225513"/>
                  </a:lnTo>
                  <a:lnTo>
                    <a:pt x="925322" y="255524"/>
                  </a:lnTo>
                  <a:lnTo>
                    <a:pt x="727951" y="255524"/>
                  </a:lnTo>
                  <a:lnTo>
                    <a:pt x="727951" y="336207"/>
                  </a:lnTo>
                  <a:lnTo>
                    <a:pt x="965847" y="336207"/>
                  </a:lnTo>
                  <a:lnTo>
                    <a:pt x="965847" y="312191"/>
                  </a:lnTo>
                  <a:close/>
                </a:path>
                <a:path w="7349490" h="340995">
                  <a:moveTo>
                    <a:pt x="994740" y="148590"/>
                  </a:moveTo>
                  <a:lnTo>
                    <a:pt x="690054" y="148590"/>
                  </a:lnTo>
                  <a:lnTo>
                    <a:pt x="690054" y="173355"/>
                  </a:lnTo>
                  <a:lnTo>
                    <a:pt x="994740" y="173355"/>
                  </a:lnTo>
                  <a:lnTo>
                    <a:pt x="994740" y="148590"/>
                  </a:lnTo>
                  <a:close/>
                </a:path>
                <a:path w="7349490" h="340995">
                  <a:moveTo>
                    <a:pt x="1350441" y="242392"/>
                  </a:moveTo>
                  <a:lnTo>
                    <a:pt x="1315466" y="220268"/>
                  </a:lnTo>
                  <a:lnTo>
                    <a:pt x="1286840" y="187794"/>
                  </a:lnTo>
                  <a:lnTo>
                    <a:pt x="1275270" y="164350"/>
                  </a:lnTo>
                  <a:lnTo>
                    <a:pt x="1267485" y="148577"/>
                  </a:lnTo>
                  <a:lnTo>
                    <a:pt x="1260386" y="106184"/>
                  </a:lnTo>
                  <a:lnTo>
                    <a:pt x="1260386" y="63411"/>
                  </a:lnTo>
                  <a:lnTo>
                    <a:pt x="1339557" y="63411"/>
                  </a:lnTo>
                  <a:lnTo>
                    <a:pt x="1339557" y="37896"/>
                  </a:lnTo>
                  <a:lnTo>
                    <a:pt x="1151572" y="37896"/>
                  </a:lnTo>
                  <a:lnTo>
                    <a:pt x="1151572" y="63411"/>
                  </a:lnTo>
                  <a:lnTo>
                    <a:pt x="1229614" y="63411"/>
                  </a:lnTo>
                  <a:lnTo>
                    <a:pt x="1229614" y="106184"/>
                  </a:lnTo>
                  <a:lnTo>
                    <a:pt x="1222463" y="150075"/>
                  </a:lnTo>
                  <a:lnTo>
                    <a:pt x="1203109" y="191643"/>
                  </a:lnTo>
                  <a:lnTo>
                    <a:pt x="1174686" y="226606"/>
                  </a:lnTo>
                  <a:lnTo>
                    <a:pt x="1140307" y="250647"/>
                  </a:lnTo>
                  <a:lnTo>
                    <a:pt x="1158316" y="275412"/>
                  </a:lnTo>
                  <a:lnTo>
                    <a:pt x="1185849" y="256743"/>
                  </a:lnTo>
                  <a:lnTo>
                    <a:pt x="1210246" y="231000"/>
                  </a:lnTo>
                  <a:lnTo>
                    <a:pt x="1230350" y="199694"/>
                  </a:lnTo>
                  <a:lnTo>
                    <a:pt x="1244993" y="164350"/>
                  </a:lnTo>
                  <a:lnTo>
                    <a:pt x="1260094" y="197345"/>
                  </a:lnTo>
                  <a:lnTo>
                    <a:pt x="1280502" y="226314"/>
                  </a:lnTo>
                  <a:lnTo>
                    <a:pt x="1305204" y="249986"/>
                  </a:lnTo>
                  <a:lnTo>
                    <a:pt x="1333182" y="267157"/>
                  </a:lnTo>
                  <a:lnTo>
                    <a:pt x="1350441" y="242392"/>
                  </a:lnTo>
                  <a:close/>
                </a:path>
                <a:path w="7349490" h="340995">
                  <a:moveTo>
                    <a:pt x="1415732" y="3746"/>
                  </a:moveTo>
                  <a:lnTo>
                    <a:pt x="1384960" y="3746"/>
                  </a:lnTo>
                  <a:lnTo>
                    <a:pt x="1384960" y="339953"/>
                  </a:lnTo>
                  <a:lnTo>
                    <a:pt x="1415732" y="339953"/>
                  </a:lnTo>
                  <a:lnTo>
                    <a:pt x="1415732" y="3746"/>
                  </a:lnTo>
                  <a:close/>
                </a:path>
                <a:path w="7349490" h="340995">
                  <a:moveTo>
                    <a:pt x="1762810" y="220256"/>
                  </a:moveTo>
                  <a:lnTo>
                    <a:pt x="1537677" y="220256"/>
                  </a:lnTo>
                  <a:lnTo>
                    <a:pt x="1537677" y="245402"/>
                  </a:lnTo>
                  <a:lnTo>
                    <a:pt x="1731670" y="245402"/>
                  </a:lnTo>
                  <a:lnTo>
                    <a:pt x="1731670" y="340334"/>
                  </a:lnTo>
                  <a:lnTo>
                    <a:pt x="1762810" y="340334"/>
                  </a:lnTo>
                  <a:lnTo>
                    <a:pt x="1762810" y="220256"/>
                  </a:lnTo>
                  <a:close/>
                </a:path>
                <a:path w="7349490" h="340995">
                  <a:moveTo>
                    <a:pt x="1762810" y="3378"/>
                  </a:moveTo>
                  <a:lnTo>
                    <a:pt x="1731670" y="3746"/>
                  </a:lnTo>
                  <a:lnTo>
                    <a:pt x="1731670" y="52908"/>
                  </a:lnTo>
                  <a:lnTo>
                    <a:pt x="1731670" y="77673"/>
                  </a:lnTo>
                  <a:lnTo>
                    <a:pt x="1731670" y="128320"/>
                  </a:lnTo>
                  <a:lnTo>
                    <a:pt x="1660004" y="128320"/>
                  </a:lnTo>
                  <a:lnTo>
                    <a:pt x="1661541" y="122339"/>
                  </a:lnTo>
                  <a:lnTo>
                    <a:pt x="1662722" y="116128"/>
                  </a:lnTo>
                  <a:lnTo>
                    <a:pt x="1663484" y="109651"/>
                  </a:lnTo>
                  <a:lnTo>
                    <a:pt x="1663750" y="102806"/>
                  </a:lnTo>
                  <a:lnTo>
                    <a:pt x="1663484" y="96189"/>
                  </a:lnTo>
                  <a:lnTo>
                    <a:pt x="1662722" y="89814"/>
                  </a:lnTo>
                  <a:lnTo>
                    <a:pt x="1661541" y="83654"/>
                  </a:lnTo>
                  <a:lnTo>
                    <a:pt x="1660004" y="77673"/>
                  </a:lnTo>
                  <a:lnTo>
                    <a:pt x="1731670" y="77673"/>
                  </a:lnTo>
                  <a:lnTo>
                    <a:pt x="1731670" y="52908"/>
                  </a:lnTo>
                  <a:lnTo>
                    <a:pt x="1646872" y="52908"/>
                  </a:lnTo>
                  <a:lnTo>
                    <a:pt x="1642173" y="48399"/>
                  </a:lnTo>
                  <a:lnTo>
                    <a:pt x="1634490" y="41046"/>
                  </a:lnTo>
                  <a:lnTo>
                    <a:pt x="1634490" y="102806"/>
                  </a:lnTo>
                  <a:lnTo>
                    <a:pt x="1630159" y="125044"/>
                  </a:lnTo>
                  <a:lnTo>
                    <a:pt x="1618157" y="142494"/>
                  </a:lnTo>
                  <a:lnTo>
                    <a:pt x="1599971" y="153885"/>
                  </a:lnTo>
                  <a:lnTo>
                    <a:pt x="1577073" y="157975"/>
                  </a:lnTo>
                  <a:lnTo>
                    <a:pt x="1554391" y="153885"/>
                  </a:lnTo>
                  <a:lnTo>
                    <a:pt x="1536319" y="142494"/>
                  </a:lnTo>
                  <a:lnTo>
                    <a:pt x="1524355" y="125044"/>
                  </a:lnTo>
                  <a:lnTo>
                    <a:pt x="1520037" y="102806"/>
                  </a:lnTo>
                  <a:lnTo>
                    <a:pt x="1524355" y="81013"/>
                  </a:lnTo>
                  <a:lnTo>
                    <a:pt x="1536319" y="63792"/>
                  </a:lnTo>
                  <a:lnTo>
                    <a:pt x="1554391" y="52476"/>
                  </a:lnTo>
                  <a:lnTo>
                    <a:pt x="1577073" y="48399"/>
                  </a:lnTo>
                  <a:lnTo>
                    <a:pt x="1599971" y="52476"/>
                  </a:lnTo>
                  <a:lnTo>
                    <a:pt x="1618157" y="63792"/>
                  </a:lnTo>
                  <a:lnTo>
                    <a:pt x="1630159" y="81013"/>
                  </a:lnTo>
                  <a:lnTo>
                    <a:pt x="1634490" y="102806"/>
                  </a:lnTo>
                  <a:lnTo>
                    <a:pt x="1634490" y="41046"/>
                  </a:lnTo>
                  <a:lnTo>
                    <a:pt x="1633435" y="40030"/>
                  </a:lnTo>
                  <a:lnTo>
                    <a:pt x="1617040" y="30340"/>
                  </a:lnTo>
                  <a:lnTo>
                    <a:pt x="1598117" y="24257"/>
                  </a:lnTo>
                  <a:lnTo>
                    <a:pt x="1577073" y="22136"/>
                  </a:lnTo>
                  <a:lnTo>
                    <a:pt x="1542694" y="28092"/>
                  </a:lnTo>
                  <a:lnTo>
                    <a:pt x="1515351" y="44742"/>
                  </a:lnTo>
                  <a:lnTo>
                    <a:pt x="1497291" y="70256"/>
                  </a:lnTo>
                  <a:lnTo>
                    <a:pt x="1490776" y="102806"/>
                  </a:lnTo>
                  <a:lnTo>
                    <a:pt x="1497291" y="135636"/>
                  </a:lnTo>
                  <a:lnTo>
                    <a:pt x="1515351" y="161391"/>
                  </a:lnTo>
                  <a:lnTo>
                    <a:pt x="1542694" y="178219"/>
                  </a:lnTo>
                  <a:lnTo>
                    <a:pt x="1577073" y="184238"/>
                  </a:lnTo>
                  <a:lnTo>
                    <a:pt x="1598053" y="182118"/>
                  </a:lnTo>
                  <a:lnTo>
                    <a:pt x="1616849" y="176022"/>
                  </a:lnTo>
                  <a:lnTo>
                    <a:pt x="1633118" y="166344"/>
                  </a:lnTo>
                  <a:lnTo>
                    <a:pt x="1641817" y="157975"/>
                  </a:lnTo>
                  <a:lnTo>
                    <a:pt x="1646491" y="153466"/>
                  </a:lnTo>
                  <a:lnTo>
                    <a:pt x="1731670" y="153466"/>
                  </a:lnTo>
                  <a:lnTo>
                    <a:pt x="1731670" y="201866"/>
                  </a:lnTo>
                  <a:lnTo>
                    <a:pt x="1762810" y="201866"/>
                  </a:lnTo>
                  <a:lnTo>
                    <a:pt x="1762810" y="153466"/>
                  </a:lnTo>
                  <a:lnTo>
                    <a:pt x="1762810" y="128320"/>
                  </a:lnTo>
                  <a:lnTo>
                    <a:pt x="1762810" y="77673"/>
                  </a:lnTo>
                  <a:lnTo>
                    <a:pt x="1762810" y="52908"/>
                  </a:lnTo>
                  <a:lnTo>
                    <a:pt x="1762810" y="3378"/>
                  </a:lnTo>
                  <a:close/>
                </a:path>
                <a:path w="7349490" h="340995">
                  <a:moveTo>
                    <a:pt x="2110194" y="25133"/>
                  </a:moveTo>
                  <a:lnTo>
                    <a:pt x="2080171" y="25133"/>
                  </a:lnTo>
                  <a:lnTo>
                    <a:pt x="2080171" y="49530"/>
                  </a:lnTo>
                  <a:lnTo>
                    <a:pt x="2080171" y="138087"/>
                  </a:lnTo>
                  <a:lnTo>
                    <a:pt x="1982990" y="138087"/>
                  </a:lnTo>
                  <a:lnTo>
                    <a:pt x="1982990" y="49530"/>
                  </a:lnTo>
                  <a:lnTo>
                    <a:pt x="2080171" y="49530"/>
                  </a:lnTo>
                  <a:lnTo>
                    <a:pt x="2080171" y="25133"/>
                  </a:lnTo>
                  <a:lnTo>
                    <a:pt x="1952967" y="25133"/>
                  </a:lnTo>
                  <a:lnTo>
                    <a:pt x="1952967" y="162852"/>
                  </a:lnTo>
                  <a:lnTo>
                    <a:pt x="2110194" y="162852"/>
                  </a:lnTo>
                  <a:lnTo>
                    <a:pt x="2110194" y="138087"/>
                  </a:lnTo>
                  <a:lnTo>
                    <a:pt x="2110194" y="49530"/>
                  </a:lnTo>
                  <a:lnTo>
                    <a:pt x="2110194" y="25133"/>
                  </a:lnTo>
                  <a:close/>
                </a:path>
                <a:path w="7349490" h="340995">
                  <a:moveTo>
                    <a:pt x="2211120" y="3378"/>
                  </a:moveTo>
                  <a:lnTo>
                    <a:pt x="2180361" y="3378"/>
                  </a:lnTo>
                  <a:lnTo>
                    <a:pt x="2180361" y="196621"/>
                  </a:lnTo>
                  <a:lnTo>
                    <a:pt x="2211120" y="196621"/>
                  </a:lnTo>
                  <a:lnTo>
                    <a:pt x="2211120" y="3378"/>
                  </a:lnTo>
                  <a:close/>
                </a:path>
                <a:path w="7349490" h="340995">
                  <a:moveTo>
                    <a:pt x="2231009" y="315188"/>
                  </a:moveTo>
                  <a:lnTo>
                    <a:pt x="2189391" y="305460"/>
                  </a:lnTo>
                  <a:lnTo>
                    <a:pt x="2154136" y="288594"/>
                  </a:lnTo>
                  <a:lnTo>
                    <a:pt x="2120315" y="243141"/>
                  </a:lnTo>
                  <a:lnTo>
                    <a:pt x="2219007" y="243141"/>
                  </a:lnTo>
                  <a:lnTo>
                    <a:pt x="2219007" y="219506"/>
                  </a:lnTo>
                  <a:lnTo>
                    <a:pt x="2120315" y="219506"/>
                  </a:lnTo>
                  <a:lnTo>
                    <a:pt x="2120315" y="186867"/>
                  </a:lnTo>
                  <a:lnTo>
                    <a:pt x="2089175" y="186867"/>
                  </a:lnTo>
                  <a:lnTo>
                    <a:pt x="2089175" y="219506"/>
                  </a:lnTo>
                  <a:lnTo>
                    <a:pt x="1990496" y="219506"/>
                  </a:lnTo>
                  <a:lnTo>
                    <a:pt x="1990496" y="243141"/>
                  </a:lnTo>
                  <a:lnTo>
                    <a:pt x="2088807" y="243141"/>
                  </a:lnTo>
                  <a:lnTo>
                    <a:pt x="2079307" y="267538"/>
                  </a:lnTo>
                  <a:lnTo>
                    <a:pt x="2054466" y="289153"/>
                  </a:lnTo>
                  <a:lnTo>
                    <a:pt x="2018944" y="305777"/>
                  </a:lnTo>
                  <a:lnTo>
                    <a:pt x="1977364" y="315188"/>
                  </a:lnTo>
                  <a:lnTo>
                    <a:pt x="1987486" y="338823"/>
                  </a:lnTo>
                  <a:lnTo>
                    <a:pt x="2024367" y="330695"/>
                  </a:lnTo>
                  <a:lnTo>
                    <a:pt x="2057615" y="317347"/>
                  </a:lnTo>
                  <a:lnTo>
                    <a:pt x="2085162" y="299364"/>
                  </a:lnTo>
                  <a:lnTo>
                    <a:pt x="2104936" y="277291"/>
                  </a:lnTo>
                  <a:lnTo>
                    <a:pt x="2124265" y="299046"/>
                  </a:lnTo>
                  <a:lnTo>
                    <a:pt x="2151176" y="317068"/>
                  </a:lnTo>
                  <a:lnTo>
                    <a:pt x="2183879" y="330581"/>
                  </a:lnTo>
                  <a:lnTo>
                    <a:pt x="2220506" y="338823"/>
                  </a:lnTo>
                  <a:lnTo>
                    <a:pt x="2231009" y="315188"/>
                  </a:lnTo>
                  <a:close/>
                </a:path>
                <a:path w="7349490" h="340995">
                  <a:moveTo>
                    <a:pt x="2558872" y="38277"/>
                  </a:moveTo>
                  <a:lnTo>
                    <a:pt x="2406916" y="38277"/>
                  </a:lnTo>
                  <a:lnTo>
                    <a:pt x="2406916" y="63411"/>
                  </a:lnTo>
                  <a:lnTo>
                    <a:pt x="2528112" y="63411"/>
                  </a:lnTo>
                  <a:lnTo>
                    <a:pt x="2526842" y="78689"/>
                  </a:lnTo>
                  <a:lnTo>
                    <a:pt x="2524734" y="93573"/>
                  </a:lnTo>
                  <a:lnTo>
                    <a:pt x="2521775" y="108102"/>
                  </a:lnTo>
                  <a:lnTo>
                    <a:pt x="2517978" y="122326"/>
                  </a:lnTo>
                  <a:lnTo>
                    <a:pt x="2390025" y="130949"/>
                  </a:lnTo>
                  <a:lnTo>
                    <a:pt x="2395283" y="157975"/>
                  </a:lnTo>
                  <a:lnTo>
                    <a:pt x="2508593" y="147091"/>
                  </a:lnTo>
                  <a:lnTo>
                    <a:pt x="2489885" y="179578"/>
                  </a:lnTo>
                  <a:lnTo>
                    <a:pt x="2464181" y="209473"/>
                  </a:lnTo>
                  <a:lnTo>
                    <a:pt x="2430665" y="236689"/>
                  </a:lnTo>
                  <a:lnTo>
                    <a:pt x="2388527" y="261162"/>
                  </a:lnTo>
                  <a:lnTo>
                    <a:pt x="2405405" y="284797"/>
                  </a:lnTo>
                  <a:lnTo>
                    <a:pt x="2458605" y="252463"/>
                  </a:lnTo>
                  <a:lnTo>
                    <a:pt x="2498725" y="215874"/>
                  </a:lnTo>
                  <a:lnTo>
                    <a:pt x="2527312" y="175602"/>
                  </a:lnTo>
                  <a:lnTo>
                    <a:pt x="2539492" y="147091"/>
                  </a:lnTo>
                  <a:lnTo>
                    <a:pt x="2545854" y="132207"/>
                  </a:lnTo>
                  <a:lnTo>
                    <a:pt x="2555875" y="86233"/>
                  </a:lnTo>
                  <a:lnTo>
                    <a:pt x="2558872" y="38277"/>
                  </a:lnTo>
                  <a:close/>
                </a:path>
                <a:path w="7349490" h="340995">
                  <a:moveTo>
                    <a:pt x="2698458" y="139954"/>
                  </a:moveTo>
                  <a:lnTo>
                    <a:pt x="2644432" y="139954"/>
                  </a:lnTo>
                  <a:lnTo>
                    <a:pt x="2644432" y="3378"/>
                  </a:lnTo>
                  <a:lnTo>
                    <a:pt x="2613660" y="3378"/>
                  </a:lnTo>
                  <a:lnTo>
                    <a:pt x="2613660" y="339953"/>
                  </a:lnTo>
                  <a:lnTo>
                    <a:pt x="2644432" y="339953"/>
                  </a:lnTo>
                  <a:lnTo>
                    <a:pt x="2644432" y="165468"/>
                  </a:lnTo>
                  <a:lnTo>
                    <a:pt x="2698458" y="165468"/>
                  </a:lnTo>
                  <a:lnTo>
                    <a:pt x="2698458" y="139954"/>
                  </a:lnTo>
                  <a:close/>
                </a:path>
                <a:path w="7349490" h="340995">
                  <a:moveTo>
                    <a:pt x="2887573" y="250278"/>
                  </a:moveTo>
                  <a:lnTo>
                    <a:pt x="2885846" y="233768"/>
                  </a:lnTo>
                  <a:lnTo>
                    <a:pt x="2884944" y="225132"/>
                  </a:lnTo>
                  <a:lnTo>
                    <a:pt x="2859189" y="229489"/>
                  </a:lnTo>
                  <a:lnTo>
                    <a:pt x="2833357" y="232117"/>
                  </a:lnTo>
                  <a:lnTo>
                    <a:pt x="2805277" y="233426"/>
                  </a:lnTo>
                  <a:lnTo>
                    <a:pt x="2772753" y="233768"/>
                  </a:lnTo>
                  <a:lnTo>
                    <a:pt x="2772753" y="159092"/>
                  </a:lnTo>
                  <a:lnTo>
                    <a:pt x="2852686" y="159092"/>
                  </a:lnTo>
                  <a:lnTo>
                    <a:pt x="2852686" y="134708"/>
                  </a:lnTo>
                  <a:lnTo>
                    <a:pt x="2772753" y="134708"/>
                  </a:lnTo>
                  <a:lnTo>
                    <a:pt x="2772753" y="68668"/>
                  </a:lnTo>
                  <a:lnTo>
                    <a:pt x="2868434" y="68668"/>
                  </a:lnTo>
                  <a:lnTo>
                    <a:pt x="2868434" y="43522"/>
                  </a:lnTo>
                  <a:lnTo>
                    <a:pt x="2743111" y="43522"/>
                  </a:lnTo>
                  <a:lnTo>
                    <a:pt x="2743111" y="258902"/>
                  </a:lnTo>
                  <a:lnTo>
                    <a:pt x="2764879" y="258902"/>
                  </a:lnTo>
                  <a:lnTo>
                    <a:pt x="2800985" y="258610"/>
                  </a:lnTo>
                  <a:lnTo>
                    <a:pt x="2831719" y="257403"/>
                  </a:lnTo>
                  <a:lnTo>
                    <a:pt x="2859697" y="254787"/>
                  </a:lnTo>
                  <a:lnTo>
                    <a:pt x="2887573" y="250278"/>
                  </a:lnTo>
                  <a:close/>
                </a:path>
                <a:path w="7349490" h="340995">
                  <a:moveTo>
                    <a:pt x="2948368" y="11633"/>
                  </a:moveTo>
                  <a:lnTo>
                    <a:pt x="2919476" y="11633"/>
                  </a:lnTo>
                  <a:lnTo>
                    <a:pt x="2919476" y="130949"/>
                  </a:lnTo>
                  <a:lnTo>
                    <a:pt x="2870695" y="130949"/>
                  </a:lnTo>
                  <a:lnTo>
                    <a:pt x="2870695" y="156095"/>
                  </a:lnTo>
                  <a:lnTo>
                    <a:pt x="2919476" y="156095"/>
                  </a:lnTo>
                  <a:lnTo>
                    <a:pt x="2919476" y="322694"/>
                  </a:lnTo>
                  <a:lnTo>
                    <a:pt x="2948368" y="322694"/>
                  </a:lnTo>
                  <a:lnTo>
                    <a:pt x="2948368" y="11633"/>
                  </a:lnTo>
                  <a:close/>
                </a:path>
                <a:path w="7349490" h="340995">
                  <a:moveTo>
                    <a:pt x="3016275" y="2997"/>
                  </a:moveTo>
                  <a:lnTo>
                    <a:pt x="2987014" y="2997"/>
                  </a:lnTo>
                  <a:lnTo>
                    <a:pt x="2987014" y="339585"/>
                  </a:lnTo>
                  <a:lnTo>
                    <a:pt x="3016275" y="339585"/>
                  </a:lnTo>
                  <a:lnTo>
                    <a:pt x="3016275" y="2997"/>
                  </a:lnTo>
                  <a:close/>
                </a:path>
                <a:path w="7349490" h="340995">
                  <a:moveTo>
                    <a:pt x="3344227" y="37147"/>
                  </a:moveTo>
                  <a:lnTo>
                    <a:pt x="3108210" y="37147"/>
                  </a:lnTo>
                  <a:lnTo>
                    <a:pt x="3108210" y="62280"/>
                  </a:lnTo>
                  <a:lnTo>
                    <a:pt x="3313455" y="62280"/>
                  </a:lnTo>
                  <a:lnTo>
                    <a:pt x="3313455" y="70535"/>
                  </a:lnTo>
                  <a:lnTo>
                    <a:pt x="3313265" y="102362"/>
                  </a:lnTo>
                  <a:lnTo>
                    <a:pt x="3311868" y="137706"/>
                  </a:lnTo>
                  <a:lnTo>
                    <a:pt x="3308083" y="177546"/>
                  </a:lnTo>
                  <a:lnTo>
                    <a:pt x="3300704" y="222885"/>
                  </a:lnTo>
                  <a:lnTo>
                    <a:pt x="3331476" y="226263"/>
                  </a:lnTo>
                  <a:lnTo>
                    <a:pt x="3338842" y="179133"/>
                  </a:lnTo>
                  <a:lnTo>
                    <a:pt x="3342640" y="138557"/>
                  </a:lnTo>
                  <a:lnTo>
                    <a:pt x="3344024" y="102895"/>
                  </a:lnTo>
                  <a:lnTo>
                    <a:pt x="3344227" y="70535"/>
                  </a:lnTo>
                  <a:lnTo>
                    <a:pt x="3344227" y="37147"/>
                  </a:lnTo>
                  <a:close/>
                </a:path>
                <a:path w="7349490" h="340995">
                  <a:moveTo>
                    <a:pt x="3380625" y="267538"/>
                  </a:moveTo>
                  <a:lnTo>
                    <a:pt x="3225279" y="267538"/>
                  </a:lnTo>
                  <a:lnTo>
                    <a:pt x="3225279" y="147091"/>
                  </a:lnTo>
                  <a:lnTo>
                    <a:pt x="3194520" y="147091"/>
                  </a:lnTo>
                  <a:lnTo>
                    <a:pt x="3194520" y="267538"/>
                  </a:lnTo>
                  <a:lnTo>
                    <a:pt x="3076321" y="267538"/>
                  </a:lnTo>
                  <a:lnTo>
                    <a:pt x="3076321" y="292671"/>
                  </a:lnTo>
                  <a:lnTo>
                    <a:pt x="3380625" y="292671"/>
                  </a:lnTo>
                  <a:lnTo>
                    <a:pt x="3380625" y="267538"/>
                  </a:lnTo>
                  <a:close/>
                </a:path>
                <a:path w="7349490" h="340995">
                  <a:moveTo>
                    <a:pt x="3638029" y="246519"/>
                  </a:moveTo>
                  <a:lnTo>
                    <a:pt x="3636467" y="233387"/>
                  </a:lnTo>
                  <a:lnTo>
                    <a:pt x="3635032" y="221386"/>
                  </a:lnTo>
                  <a:lnTo>
                    <a:pt x="3592372" y="227215"/>
                  </a:lnTo>
                  <a:lnTo>
                    <a:pt x="3551821" y="230898"/>
                  </a:lnTo>
                  <a:lnTo>
                    <a:pt x="3511981" y="232829"/>
                  </a:lnTo>
                  <a:lnTo>
                    <a:pt x="3471430" y="233387"/>
                  </a:lnTo>
                  <a:lnTo>
                    <a:pt x="3471430" y="154965"/>
                  </a:lnTo>
                  <a:lnTo>
                    <a:pt x="3595636" y="154965"/>
                  </a:lnTo>
                  <a:lnTo>
                    <a:pt x="3595636" y="34518"/>
                  </a:lnTo>
                  <a:lnTo>
                    <a:pt x="3439541" y="34518"/>
                  </a:lnTo>
                  <a:lnTo>
                    <a:pt x="3439541" y="59664"/>
                  </a:lnTo>
                  <a:lnTo>
                    <a:pt x="3564483" y="59664"/>
                  </a:lnTo>
                  <a:lnTo>
                    <a:pt x="3564483" y="129832"/>
                  </a:lnTo>
                  <a:lnTo>
                    <a:pt x="3440658" y="129832"/>
                  </a:lnTo>
                  <a:lnTo>
                    <a:pt x="3440658" y="258902"/>
                  </a:lnTo>
                  <a:lnTo>
                    <a:pt x="3468433" y="258902"/>
                  </a:lnTo>
                  <a:lnTo>
                    <a:pt x="3510762" y="258394"/>
                  </a:lnTo>
                  <a:lnTo>
                    <a:pt x="3552101" y="256514"/>
                  </a:lnTo>
                  <a:lnTo>
                    <a:pt x="3594011" y="252730"/>
                  </a:lnTo>
                  <a:lnTo>
                    <a:pt x="3638029" y="246519"/>
                  </a:lnTo>
                  <a:close/>
                </a:path>
                <a:path w="7349490" h="340995">
                  <a:moveTo>
                    <a:pt x="3697313" y="2997"/>
                  </a:moveTo>
                  <a:lnTo>
                    <a:pt x="3666553" y="2997"/>
                  </a:lnTo>
                  <a:lnTo>
                    <a:pt x="3666553" y="340334"/>
                  </a:lnTo>
                  <a:lnTo>
                    <a:pt x="3697313" y="340334"/>
                  </a:lnTo>
                  <a:lnTo>
                    <a:pt x="3697313" y="2997"/>
                  </a:lnTo>
                  <a:close/>
                </a:path>
                <a:path w="7349490" h="340995">
                  <a:moveTo>
                    <a:pt x="4071797" y="272834"/>
                  </a:moveTo>
                  <a:lnTo>
                    <a:pt x="3934091" y="272834"/>
                  </a:lnTo>
                  <a:lnTo>
                    <a:pt x="3934091" y="209334"/>
                  </a:lnTo>
                  <a:lnTo>
                    <a:pt x="4041775" y="209334"/>
                  </a:lnTo>
                  <a:lnTo>
                    <a:pt x="4041775" y="185204"/>
                  </a:lnTo>
                  <a:lnTo>
                    <a:pt x="3834650" y="185204"/>
                  </a:lnTo>
                  <a:lnTo>
                    <a:pt x="3834650" y="130594"/>
                  </a:lnTo>
                  <a:lnTo>
                    <a:pt x="4033901" y="130594"/>
                  </a:lnTo>
                  <a:lnTo>
                    <a:pt x="4033901" y="105194"/>
                  </a:lnTo>
                  <a:lnTo>
                    <a:pt x="4033901" y="53124"/>
                  </a:lnTo>
                  <a:lnTo>
                    <a:pt x="4033901" y="27724"/>
                  </a:lnTo>
                  <a:lnTo>
                    <a:pt x="3803510" y="27724"/>
                  </a:lnTo>
                  <a:lnTo>
                    <a:pt x="3803510" y="53124"/>
                  </a:lnTo>
                  <a:lnTo>
                    <a:pt x="4003878" y="53124"/>
                  </a:lnTo>
                  <a:lnTo>
                    <a:pt x="4003878" y="105194"/>
                  </a:lnTo>
                  <a:lnTo>
                    <a:pt x="3804259" y="105194"/>
                  </a:lnTo>
                  <a:lnTo>
                    <a:pt x="3804259" y="130594"/>
                  </a:lnTo>
                  <a:lnTo>
                    <a:pt x="3804259" y="185204"/>
                  </a:lnTo>
                  <a:lnTo>
                    <a:pt x="3804259" y="209334"/>
                  </a:lnTo>
                  <a:lnTo>
                    <a:pt x="3902938" y="209334"/>
                  </a:lnTo>
                  <a:lnTo>
                    <a:pt x="3902938" y="272834"/>
                  </a:lnTo>
                  <a:lnTo>
                    <a:pt x="3765981" y="272834"/>
                  </a:lnTo>
                  <a:lnTo>
                    <a:pt x="3765981" y="298234"/>
                  </a:lnTo>
                  <a:lnTo>
                    <a:pt x="4071797" y="298234"/>
                  </a:lnTo>
                  <a:lnTo>
                    <a:pt x="4071797" y="272834"/>
                  </a:lnTo>
                  <a:close/>
                </a:path>
                <a:path w="7349490" h="340995">
                  <a:moveTo>
                    <a:pt x="4507344" y="175602"/>
                  </a:moveTo>
                  <a:lnTo>
                    <a:pt x="4463478" y="162128"/>
                  </a:lnTo>
                  <a:lnTo>
                    <a:pt x="4424045" y="137617"/>
                  </a:lnTo>
                  <a:lnTo>
                    <a:pt x="4401032" y="111061"/>
                  </a:lnTo>
                  <a:lnTo>
                    <a:pt x="4395584" y="104787"/>
                  </a:lnTo>
                  <a:lnTo>
                    <a:pt x="4384649" y="66408"/>
                  </a:lnTo>
                  <a:lnTo>
                    <a:pt x="4384649" y="59283"/>
                  </a:lnTo>
                  <a:lnTo>
                    <a:pt x="4496092" y="59283"/>
                  </a:lnTo>
                  <a:lnTo>
                    <a:pt x="4496092" y="34150"/>
                  </a:lnTo>
                  <a:lnTo>
                    <a:pt x="4241304" y="34150"/>
                  </a:lnTo>
                  <a:lnTo>
                    <a:pt x="4241304" y="59283"/>
                  </a:lnTo>
                  <a:lnTo>
                    <a:pt x="4352747" y="59283"/>
                  </a:lnTo>
                  <a:lnTo>
                    <a:pt x="4352747" y="66408"/>
                  </a:lnTo>
                  <a:lnTo>
                    <a:pt x="4341876" y="104914"/>
                  </a:lnTo>
                  <a:lnTo>
                    <a:pt x="4313593" y="138036"/>
                  </a:lnTo>
                  <a:lnTo>
                    <a:pt x="4274401" y="162928"/>
                  </a:lnTo>
                  <a:lnTo>
                    <a:pt x="4230802" y="176733"/>
                  </a:lnTo>
                  <a:lnTo>
                    <a:pt x="4243933" y="201866"/>
                  </a:lnTo>
                  <a:lnTo>
                    <a:pt x="4281817" y="189636"/>
                  </a:lnTo>
                  <a:lnTo>
                    <a:pt x="4317390" y="169837"/>
                  </a:lnTo>
                  <a:lnTo>
                    <a:pt x="4347464" y="143357"/>
                  </a:lnTo>
                  <a:lnTo>
                    <a:pt x="4368889" y="111061"/>
                  </a:lnTo>
                  <a:lnTo>
                    <a:pt x="4390377" y="143065"/>
                  </a:lnTo>
                  <a:lnTo>
                    <a:pt x="4420667" y="169227"/>
                  </a:lnTo>
                  <a:lnTo>
                    <a:pt x="4456582" y="188633"/>
                  </a:lnTo>
                  <a:lnTo>
                    <a:pt x="4494962" y="200367"/>
                  </a:lnTo>
                  <a:lnTo>
                    <a:pt x="4507344" y="175602"/>
                  </a:lnTo>
                  <a:close/>
                </a:path>
                <a:path w="7349490" h="340995">
                  <a:moveTo>
                    <a:pt x="4521606" y="271284"/>
                  </a:moveTo>
                  <a:lnTo>
                    <a:pt x="4384268" y="271284"/>
                  </a:lnTo>
                  <a:lnTo>
                    <a:pt x="4384268" y="189865"/>
                  </a:lnTo>
                  <a:lnTo>
                    <a:pt x="4353509" y="189865"/>
                  </a:lnTo>
                  <a:lnTo>
                    <a:pt x="4353509" y="271284"/>
                  </a:lnTo>
                  <a:lnTo>
                    <a:pt x="4216171" y="271284"/>
                  </a:lnTo>
                  <a:lnTo>
                    <a:pt x="4216171" y="296799"/>
                  </a:lnTo>
                  <a:lnTo>
                    <a:pt x="4521606" y="296799"/>
                  </a:lnTo>
                  <a:lnTo>
                    <a:pt x="4521606" y="271284"/>
                  </a:lnTo>
                  <a:close/>
                </a:path>
                <a:path w="7349490" h="340995">
                  <a:moveTo>
                    <a:pt x="4774882" y="44653"/>
                  </a:moveTo>
                  <a:lnTo>
                    <a:pt x="4688205" y="44653"/>
                  </a:lnTo>
                  <a:lnTo>
                    <a:pt x="4688205" y="3746"/>
                  </a:lnTo>
                  <a:lnTo>
                    <a:pt x="4657433" y="3746"/>
                  </a:lnTo>
                  <a:lnTo>
                    <a:pt x="4657433" y="44653"/>
                  </a:lnTo>
                  <a:lnTo>
                    <a:pt x="4570387" y="44653"/>
                  </a:lnTo>
                  <a:lnTo>
                    <a:pt x="4570387" y="69418"/>
                  </a:lnTo>
                  <a:lnTo>
                    <a:pt x="4774882" y="69418"/>
                  </a:lnTo>
                  <a:lnTo>
                    <a:pt x="4774882" y="44653"/>
                  </a:lnTo>
                  <a:close/>
                </a:path>
                <a:path w="7349490" h="340995">
                  <a:moveTo>
                    <a:pt x="4785766" y="262661"/>
                  </a:moveTo>
                  <a:lnTo>
                    <a:pt x="4784293" y="247650"/>
                  </a:lnTo>
                  <a:lnTo>
                    <a:pt x="4783518" y="239763"/>
                  </a:lnTo>
                  <a:lnTo>
                    <a:pt x="4760125" y="242531"/>
                  </a:lnTo>
                  <a:lnTo>
                    <a:pt x="4736287" y="244690"/>
                  </a:lnTo>
                  <a:lnTo>
                    <a:pt x="4712233" y="246367"/>
                  </a:lnTo>
                  <a:lnTo>
                    <a:pt x="4688205" y="247650"/>
                  </a:lnTo>
                  <a:lnTo>
                    <a:pt x="4688205" y="212382"/>
                  </a:lnTo>
                  <a:lnTo>
                    <a:pt x="4715192" y="205397"/>
                  </a:lnTo>
                  <a:lnTo>
                    <a:pt x="4735766" y="192303"/>
                  </a:lnTo>
                  <a:lnTo>
                    <a:pt x="4738040" y="189115"/>
                  </a:lnTo>
                  <a:lnTo>
                    <a:pt x="4748885" y="173863"/>
                  </a:lnTo>
                  <a:lnTo>
                    <a:pt x="4753495" y="150837"/>
                  </a:lnTo>
                  <a:lnTo>
                    <a:pt x="4747641" y="125120"/>
                  </a:lnTo>
                  <a:lnTo>
                    <a:pt x="4736795" y="112191"/>
                  </a:lnTo>
                  <a:lnTo>
                    <a:pt x="4731169" y="105486"/>
                  </a:lnTo>
                  <a:lnTo>
                    <a:pt x="4724235" y="102082"/>
                  </a:lnTo>
                  <a:lnTo>
                    <a:pt x="4724235" y="150837"/>
                  </a:lnTo>
                  <a:lnTo>
                    <a:pt x="4720475" y="166636"/>
                  </a:lnTo>
                  <a:lnTo>
                    <a:pt x="4709922" y="178701"/>
                  </a:lnTo>
                  <a:lnTo>
                    <a:pt x="4693678" y="186410"/>
                  </a:lnTo>
                  <a:lnTo>
                    <a:pt x="4672825" y="189115"/>
                  </a:lnTo>
                  <a:lnTo>
                    <a:pt x="4651756" y="186410"/>
                  </a:lnTo>
                  <a:lnTo>
                    <a:pt x="4635398" y="178701"/>
                  </a:lnTo>
                  <a:lnTo>
                    <a:pt x="4624806" y="166636"/>
                  </a:lnTo>
                  <a:lnTo>
                    <a:pt x="4621047" y="150837"/>
                  </a:lnTo>
                  <a:lnTo>
                    <a:pt x="4624806" y="134823"/>
                  </a:lnTo>
                  <a:lnTo>
                    <a:pt x="4635398" y="122656"/>
                  </a:lnTo>
                  <a:lnTo>
                    <a:pt x="4651756" y="114909"/>
                  </a:lnTo>
                  <a:lnTo>
                    <a:pt x="4672825" y="112191"/>
                  </a:lnTo>
                  <a:lnTo>
                    <a:pt x="4693678" y="114909"/>
                  </a:lnTo>
                  <a:lnTo>
                    <a:pt x="4709922" y="122656"/>
                  </a:lnTo>
                  <a:lnTo>
                    <a:pt x="4720475" y="134823"/>
                  </a:lnTo>
                  <a:lnTo>
                    <a:pt x="4724235" y="150837"/>
                  </a:lnTo>
                  <a:lnTo>
                    <a:pt x="4724235" y="102082"/>
                  </a:lnTo>
                  <a:lnTo>
                    <a:pt x="4705693" y="92951"/>
                  </a:lnTo>
                  <a:lnTo>
                    <a:pt x="4672825" y="88557"/>
                  </a:lnTo>
                  <a:lnTo>
                    <a:pt x="4639894" y="92951"/>
                  </a:lnTo>
                  <a:lnTo>
                    <a:pt x="4614291" y="105486"/>
                  </a:lnTo>
                  <a:lnTo>
                    <a:pt x="4597679" y="125120"/>
                  </a:lnTo>
                  <a:lnTo>
                    <a:pt x="4591774" y="150837"/>
                  </a:lnTo>
                  <a:lnTo>
                    <a:pt x="4596435" y="174078"/>
                  </a:lnTo>
                  <a:lnTo>
                    <a:pt x="4609693" y="192633"/>
                  </a:lnTo>
                  <a:lnTo>
                    <a:pt x="4630394" y="205765"/>
                  </a:lnTo>
                  <a:lnTo>
                    <a:pt x="4657433" y="212750"/>
                  </a:lnTo>
                  <a:lnTo>
                    <a:pt x="4657433" y="248780"/>
                  </a:lnTo>
                  <a:lnTo>
                    <a:pt x="4608512" y="249948"/>
                  </a:lnTo>
                  <a:lnTo>
                    <a:pt x="4563262" y="250278"/>
                  </a:lnTo>
                  <a:lnTo>
                    <a:pt x="4567758" y="276161"/>
                  </a:lnTo>
                  <a:lnTo>
                    <a:pt x="4617390" y="275793"/>
                  </a:lnTo>
                  <a:lnTo>
                    <a:pt x="4671834" y="274053"/>
                  </a:lnTo>
                  <a:lnTo>
                    <a:pt x="4728743" y="269989"/>
                  </a:lnTo>
                  <a:lnTo>
                    <a:pt x="4785766" y="262661"/>
                  </a:lnTo>
                  <a:close/>
                </a:path>
                <a:path w="7349490" h="340995">
                  <a:moveTo>
                    <a:pt x="4835677" y="3746"/>
                  </a:moveTo>
                  <a:lnTo>
                    <a:pt x="4804905" y="3746"/>
                  </a:lnTo>
                  <a:lnTo>
                    <a:pt x="4804905" y="339953"/>
                  </a:lnTo>
                  <a:lnTo>
                    <a:pt x="4835677" y="339953"/>
                  </a:lnTo>
                  <a:lnTo>
                    <a:pt x="4835677" y="3746"/>
                  </a:lnTo>
                  <a:close/>
                </a:path>
                <a:path w="7349490" h="340995">
                  <a:moveTo>
                    <a:pt x="5192052" y="127952"/>
                  </a:moveTo>
                  <a:lnTo>
                    <a:pt x="5186311" y="104927"/>
                  </a:lnTo>
                  <a:lnTo>
                    <a:pt x="5177625" y="95681"/>
                  </a:lnTo>
                  <a:lnTo>
                    <a:pt x="5170005" y="87566"/>
                  </a:lnTo>
                  <a:lnTo>
                    <a:pt x="5162791" y="84467"/>
                  </a:lnTo>
                  <a:lnTo>
                    <a:pt x="5162791" y="127952"/>
                  </a:lnTo>
                  <a:lnTo>
                    <a:pt x="5159133" y="141541"/>
                  </a:lnTo>
                  <a:lnTo>
                    <a:pt x="5148758" y="151688"/>
                  </a:lnTo>
                  <a:lnTo>
                    <a:pt x="5132552" y="158026"/>
                  </a:lnTo>
                  <a:lnTo>
                    <a:pt x="5111381" y="160223"/>
                  </a:lnTo>
                  <a:lnTo>
                    <a:pt x="5090261" y="158026"/>
                  </a:lnTo>
                  <a:lnTo>
                    <a:pt x="5074183" y="151688"/>
                  </a:lnTo>
                  <a:lnTo>
                    <a:pt x="5063947" y="141541"/>
                  </a:lnTo>
                  <a:lnTo>
                    <a:pt x="5060353" y="127952"/>
                  </a:lnTo>
                  <a:lnTo>
                    <a:pt x="5063947" y="114363"/>
                  </a:lnTo>
                  <a:lnTo>
                    <a:pt x="5074183" y="104216"/>
                  </a:lnTo>
                  <a:lnTo>
                    <a:pt x="5090261" y="97878"/>
                  </a:lnTo>
                  <a:lnTo>
                    <a:pt x="5111381" y="95681"/>
                  </a:lnTo>
                  <a:lnTo>
                    <a:pt x="5132552" y="97878"/>
                  </a:lnTo>
                  <a:lnTo>
                    <a:pt x="5148758" y="104216"/>
                  </a:lnTo>
                  <a:lnTo>
                    <a:pt x="5159133" y="114363"/>
                  </a:lnTo>
                  <a:lnTo>
                    <a:pt x="5162791" y="127952"/>
                  </a:lnTo>
                  <a:lnTo>
                    <a:pt x="5162791" y="84467"/>
                  </a:lnTo>
                  <a:lnTo>
                    <a:pt x="5144567" y="76606"/>
                  </a:lnTo>
                  <a:lnTo>
                    <a:pt x="5111381" y="72796"/>
                  </a:lnTo>
                  <a:lnTo>
                    <a:pt x="5078412" y="76606"/>
                  </a:lnTo>
                  <a:lnTo>
                    <a:pt x="5053076" y="87566"/>
                  </a:lnTo>
                  <a:lnTo>
                    <a:pt x="5036820" y="104927"/>
                  </a:lnTo>
                  <a:lnTo>
                    <a:pt x="5031079" y="127952"/>
                  </a:lnTo>
                  <a:lnTo>
                    <a:pt x="5036820" y="150977"/>
                  </a:lnTo>
                  <a:lnTo>
                    <a:pt x="5053076" y="168338"/>
                  </a:lnTo>
                  <a:lnTo>
                    <a:pt x="5078412" y="179298"/>
                  </a:lnTo>
                  <a:lnTo>
                    <a:pt x="5111381" y="183108"/>
                  </a:lnTo>
                  <a:lnTo>
                    <a:pt x="5144567" y="179298"/>
                  </a:lnTo>
                  <a:lnTo>
                    <a:pt x="5170005" y="168338"/>
                  </a:lnTo>
                  <a:lnTo>
                    <a:pt x="5177625" y="160223"/>
                  </a:lnTo>
                  <a:lnTo>
                    <a:pt x="5186311" y="150977"/>
                  </a:lnTo>
                  <a:lnTo>
                    <a:pt x="5192052" y="127952"/>
                  </a:lnTo>
                  <a:close/>
                </a:path>
                <a:path w="7349490" h="340995">
                  <a:moveTo>
                    <a:pt x="5210810" y="34150"/>
                  </a:moveTo>
                  <a:lnTo>
                    <a:pt x="5126761" y="34150"/>
                  </a:lnTo>
                  <a:lnTo>
                    <a:pt x="5126761" y="0"/>
                  </a:lnTo>
                  <a:lnTo>
                    <a:pt x="5095989" y="0"/>
                  </a:lnTo>
                  <a:lnTo>
                    <a:pt x="5095989" y="34150"/>
                  </a:lnTo>
                  <a:lnTo>
                    <a:pt x="5012321" y="34150"/>
                  </a:lnTo>
                  <a:lnTo>
                    <a:pt x="5012321" y="57785"/>
                  </a:lnTo>
                  <a:lnTo>
                    <a:pt x="5210810" y="57785"/>
                  </a:lnTo>
                  <a:lnTo>
                    <a:pt x="5210810" y="34150"/>
                  </a:lnTo>
                  <a:close/>
                </a:path>
                <a:path w="7349490" h="340995">
                  <a:moveTo>
                    <a:pt x="5284736" y="312559"/>
                  </a:moveTo>
                  <a:lnTo>
                    <a:pt x="5089614" y="312559"/>
                  </a:lnTo>
                  <a:lnTo>
                    <a:pt x="5089614" y="280289"/>
                  </a:lnTo>
                  <a:lnTo>
                    <a:pt x="5272354" y="280289"/>
                  </a:lnTo>
                  <a:lnTo>
                    <a:pt x="5272354" y="205625"/>
                  </a:lnTo>
                  <a:lnTo>
                    <a:pt x="5058473" y="205625"/>
                  </a:lnTo>
                  <a:lnTo>
                    <a:pt x="5058473" y="228511"/>
                  </a:lnTo>
                  <a:lnTo>
                    <a:pt x="5241963" y="228511"/>
                  </a:lnTo>
                  <a:lnTo>
                    <a:pt x="5241963" y="257784"/>
                  </a:lnTo>
                  <a:lnTo>
                    <a:pt x="5059604" y="257784"/>
                  </a:lnTo>
                  <a:lnTo>
                    <a:pt x="5059604" y="336207"/>
                  </a:lnTo>
                  <a:lnTo>
                    <a:pt x="5284736" y="336207"/>
                  </a:lnTo>
                  <a:lnTo>
                    <a:pt x="5284736" y="312559"/>
                  </a:lnTo>
                  <a:close/>
                </a:path>
                <a:path w="7349490" h="340995">
                  <a:moveTo>
                    <a:pt x="5322252" y="83299"/>
                  </a:moveTo>
                  <a:lnTo>
                    <a:pt x="5272354" y="83299"/>
                  </a:lnTo>
                  <a:lnTo>
                    <a:pt x="5272354" y="2247"/>
                  </a:lnTo>
                  <a:lnTo>
                    <a:pt x="5241582" y="2247"/>
                  </a:lnTo>
                  <a:lnTo>
                    <a:pt x="5241582" y="188366"/>
                  </a:lnTo>
                  <a:lnTo>
                    <a:pt x="5272354" y="188366"/>
                  </a:lnTo>
                  <a:lnTo>
                    <a:pt x="5272354" y="108813"/>
                  </a:lnTo>
                  <a:lnTo>
                    <a:pt x="5322252" y="108813"/>
                  </a:lnTo>
                  <a:lnTo>
                    <a:pt x="5322252" y="83299"/>
                  </a:lnTo>
                  <a:close/>
                </a:path>
                <a:path w="7349490" h="340995">
                  <a:moveTo>
                    <a:pt x="5751055" y="131699"/>
                  </a:moveTo>
                  <a:lnTo>
                    <a:pt x="5706313" y="119253"/>
                  </a:lnTo>
                  <a:lnTo>
                    <a:pt x="5667527" y="97129"/>
                  </a:lnTo>
                  <a:lnTo>
                    <a:pt x="5640197" y="67906"/>
                  </a:lnTo>
                  <a:lnTo>
                    <a:pt x="5629859" y="34150"/>
                  </a:lnTo>
                  <a:lnTo>
                    <a:pt x="5629859" y="15379"/>
                  </a:lnTo>
                  <a:lnTo>
                    <a:pt x="5597588" y="15379"/>
                  </a:lnTo>
                  <a:lnTo>
                    <a:pt x="5597588" y="34150"/>
                  </a:lnTo>
                  <a:lnTo>
                    <a:pt x="5587377" y="68389"/>
                  </a:lnTo>
                  <a:lnTo>
                    <a:pt x="5560301" y="97561"/>
                  </a:lnTo>
                  <a:lnTo>
                    <a:pt x="5521769" y="119418"/>
                  </a:lnTo>
                  <a:lnTo>
                    <a:pt x="5477141" y="131699"/>
                  </a:lnTo>
                  <a:lnTo>
                    <a:pt x="5489524" y="156464"/>
                  </a:lnTo>
                  <a:lnTo>
                    <a:pt x="5528145" y="146113"/>
                  </a:lnTo>
                  <a:lnTo>
                    <a:pt x="5563451" y="129032"/>
                  </a:lnTo>
                  <a:lnTo>
                    <a:pt x="5592838" y="105968"/>
                  </a:lnTo>
                  <a:lnTo>
                    <a:pt x="5613730" y="77673"/>
                  </a:lnTo>
                  <a:lnTo>
                    <a:pt x="5635041" y="105816"/>
                  </a:lnTo>
                  <a:lnTo>
                    <a:pt x="5664619" y="128892"/>
                  </a:lnTo>
                  <a:lnTo>
                    <a:pt x="5699899" y="146050"/>
                  </a:lnTo>
                  <a:lnTo>
                    <a:pt x="5738304" y="156464"/>
                  </a:lnTo>
                  <a:lnTo>
                    <a:pt x="5751055" y="131699"/>
                  </a:lnTo>
                  <a:close/>
                </a:path>
                <a:path w="7349490" h="340995">
                  <a:moveTo>
                    <a:pt x="5766066" y="218376"/>
                  </a:moveTo>
                  <a:lnTo>
                    <a:pt x="5765698" y="192862"/>
                  </a:lnTo>
                  <a:lnTo>
                    <a:pt x="5461762" y="192862"/>
                  </a:lnTo>
                  <a:lnTo>
                    <a:pt x="5461762" y="218376"/>
                  </a:lnTo>
                  <a:lnTo>
                    <a:pt x="5597588" y="218376"/>
                  </a:lnTo>
                  <a:lnTo>
                    <a:pt x="5597588" y="340334"/>
                  </a:lnTo>
                  <a:lnTo>
                    <a:pt x="5628360" y="340334"/>
                  </a:lnTo>
                  <a:lnTo>
                    <a:pt x="5628360" y="218376"/>
                  </a:lnTo>
                  <a:lnTo>
                    <a:pt x="5766066" y="218376"/>
                  </a:lnTo>
                  <a:close/>
                </a:path>
                <a:path w="7349490" h="340995">
                  <a:moveTo>
                    <a:pt x="6095060" y="101688"/>
                  </a:moveTo>
                  <a:lnTo>
                    <a:pt x="6088456" y="69799"/>
                  </a:lnTo>
                  <a:lnTo>
                    <a:pt x="6072886" y="48780"/>
                  </a:lnTo>
                  <a:lnTo>
                    <a:pt x="6070104" y="45021"/>
                  </a:lnTo>
                  <a:lnTo>
                    <a:pt x="6065037" y="42113"/>
                  </a:lnTo>
                  <a:lnTo>
                    <a:pt x="6065037" y="101688"/>
                  </a:lnTo>
                  <a:lnTo>
                    <a:pt x="6060656" y="123088"/>
                  </a:lnTo>
                  <a:lnTo>
                    <a:pt x="6048489" y="139814"/>
                  </a:lnTo>
                  <a:lnTo>
                    <a:pt x="6030061" y="150710"/>
                  </a:lnTo>
                  <a:lnTo>
                    <a:pt x="6006884" y="154597"/>
                  </a:lnTo>
                  <a:lnTo>
                    <a:pt x="5983821" y="150710"/>
                  </a:lnTo>
                  <a:lnTo>
                    <a:pt x="5965647" y="139814"/>
                  </a:lnTo>
                  <a:lnTo>
                    <a:pt x="5953747" y="123088"/>
                  </a:lnTo>
                  <a:lnTo>
                    <a:pt x="5949467" y="101688"/>
                  </a:lnTo>
                  <a:lnTo>
                    <a:pt x="5953747" y="80441"/>
                  </a:lnTo>
                  <a:lnTo>
                    <a:pt x="5965647" y="63690"/>
                  </a:lnTo>
                  <a:lnTo>
                    <a:pt x="5983821" y="52717"/>
                  </a:lnTo>
                  <a:lnTo>
                    <a:pt x="6006884" y="48780"/>
                  </a:lnTo>
                  <a:lnTo>
                    <a:pt x="6030061" y="52717"/>
                  </a:lnTo>
                  <a:lnTo>
                    <a:pt x="6048489" y="63690"/>
                  </a:lnTo>
                  <a:lnTo>
                    <a:pt x="6060656" y="80441"/>
                  </a:lnTo>
                  <a:lnTo>
                    <a:pt x="6065037" y="101688"/>
                  </a:lnTo>
                  <a:lnTo>
                    <a:pt x="6065037" y="42113"/>
                  </a:lnTo>
                  <a:lnTo>
                    <a:pt x="6042190" y="28968"/>
                  </a:lnTo>
                  <a:lnTo>
                    <a:pt x="6006884" y="23266"/>
                  </a:lnTo>
                  <a:lnTo>
                    <a:pt x="5971845" y="28968"/>
                  </a:lnTo>
                  <a:lnTo>
                    <a:pt x="5944171" y="45021"/>
                  </a:lnTo>
                  <a:lnTo>
                    <a:pt x="5925985" y="69799"/>
                  </a:lnTo>
                  <a:lnTo>
                    <a:pt x="5919457" y="101688"/>
                  </a:lnTo>
                  <a:lnTo>
                    <a:pt x="5925985" y="133565"/>
                  </a:lnTo>
                  <a:lnTo>
                    <a:pt x="5944171" y="158343"/>
                  </a:lnTo>
                  <a:lnTo>
                    <a:pt x="5971845" y="174396"/>
                  </a:lnTo>
                  <a:lnTo>
                    <a:pt x="6006884" y="180111"/>
                  </a:lnTo>
                  <a:lnTo>
                    <a:pt x="6042190" y="174396"/>
                  </a:lnTo>
                  <a:lnTo>
                    <a:pt x="6070104" y="158343"/>
                  </a:lnTo>
                  <a:lnTo>
                    <a:pt x="6072886" y="154597"/>
                  </a:lnTo>
                  <a:lnTo>
                    <a:pt x="6088456" y="133565"/>
                  </a:lnTo>
                  <a:lnTo>
                    <a:pt x="6095060" y="101688"/>
                  </a:lnTo>
                  <a:close/>
                </a:path>
                <a:path w="7349490" h="340995">
                  <a:moveTo>
                    <a:pt x="6187745" y="3746"/>
                  </a:moveTo>
                  <a:lnTo>
                    <a:pt x="6156972" y="3746"/>
                  </a:lnTo>
                  <a:lnTo>
                    <a:pt x="6156972" y="195872"/>
                  </a:lnTo>
                  <a:lnTo>
                    <a:pt x="6187745" y="195872"/>
                  </a:lnTo>
                  <a:lnTo>
                    <a:pt x="6187745" y="3746"/>
                  </a:lnTo>
                  <a:close/>
                </a:path>
                <a:path w="7349490" h="340995">
                  <a:moveTo>
                    <a:pt x="6217755" y="312191"/>
                  </a:moveTo>
                  <a:lnTo>
                    <a:pt x="6189154" y="298005"/>
                  </a:lnTo>
                  <a:lnTo>
                    <a:pt x="6167945" y="278091"/>
                  </a:lnTo>
                  <a:lnTo>
                    <a:pt x="6164592" y="272034"/>
                  </a:lnTo>
                  <a:lnTo>
                    <a:pt x="6154750" y="254304"/>
                  </a:lnTo>
                  <a:lnTo>
                    <a:pt x="6150216" y="228511"/>
                  </a:lnTo>
                  <a:lnTo>
                    <a:pt x="6150216" y="210502"/>
                  </a:lnTo>
                  <a:lnTo>
                    <a:pt x="6120193" y="210502"/>
                  </a:lnTo>
                  <a:lnTo>
                    <a:pt x="6120193" y="228511"/>
                  </a:lnTo>
                  <a:lnTo>
                    <a:pt x="6117171" y="249288"/>
                  </a:lnTo>
                  <a:lnTo>
                    <a:pt x="6108103" y="270865"/>
                  </a:lnTo>
                  <a:lnTo>
                    <a:pt x="6092977" y="291249"/>
                  </a:lnTo>
                  <a:lnTo>
                    <a:pt x="6071794" y="308432"/>
                  </a:lnTo>
                  <a:lnTo>
                    <a:pt x="6051385" y="292354"/>
                  </a:lnTo>
                  <a:lnTo>
                    <a:pt x="6037199" y="273164"/>
                  </a:lnTo>
                  <a:lnTo>
                    <a:pt x="6036856" y="272694"/>
                  </a:lnTo>
                  <a:lnTo>
                    <a:pt x="6028156" y="250926"/>
                  </a:lnTo>
                  <a:lnTo>
                    <a:pt x="6025261" y="228511"/>
                  </a:lnTo>
                  <a:lnTo>
                    <a:pt x="6025261" y="210502"/>
                  </a:lnTo>
                  <a:lnTo>
                    <a:pt x="5995619" y="210502"/>
                  </a:lnTo>
                  <a:lnTo>
                    <a:pt x="5995619" y="228511"/>
                  </a:lnTo>
                  <a:lnTo>
                    <a:pt x="5991034" y="253085"/>
                  </a:lnTo>
                  <a:lnTo>
                    <a:pt x="5977750" y="276821"/>
                  </a:lnTo>
                  <a:lnTo>
                    <a:pt x="5956528" y="297319"/>
                  </a:lnTo>
                  <a:lnTo>
                    <a:pt x="5928080" y="312191"/>
                  </a:lnTo>
                  <a:lnTo>
                    <a:pt x="5943473" y="335457"/>
                  </a:lnTo>
                  <a:lnTo>
                    <a:pt x="5965456" y="324459"/>
                  </a:lnTo>
                  <a:lnTo>
                    <a:pt x="5983986" y="309930"/>
                  </a:lnTo>
                  <a:lnTo>
                    <a:pt x="5998870" y="292608"/>
                  </a:lnTo>
                  <a:lnTo>
                    <a:pt x="6009881" y="273164"/>
                  </a:lnTo>
                  <a:lnTo>
                    <a:pt x="6019406" y="293446"/>
                  </a:lnTo>
                  <a:lnTo>
                    <a:pt x="6032906" y="311581"/>
                  </a:lnTo>
                  <a:lnTo>
                    <a:pt x="6050559" y="326821"/>
                  </a:lnTo>
                  <a:lnTo>
                    <a:pt x="6072543" y="338455"/>
                  </a:lnTo>
                  <a:lnTo>
                    <a:pt x="6093942" y="326224"/>
                  </a:lnTo>
                  <a:lnTo>
                    <a:pt x="6111430" y="310451"/>
                  </a:lnTo>
                  <a:lnTo>
                    <a:pt x="6112929" y="308432"/>
                  </a:lnTo>
                  <a:lnTo>
                    <a:pt x="6125045" y="292074"/>
                  </a:lnTo>
                  <a:lnTo>
                    <a:pt x="6134836" y="272034"/>
                  </a:lnTo>
                  <a:lnTo>
                    <a:pt x="6145492" y="292125"/>
                  </a:lnTo>
                  <a:lnTo>
                    <a:pt x="6160440" y="309791"/>
                  </a:lnTo>
                  <a:lnTo>
                    <a:pt x="6179477" y="324434"/>
                  </a:lnTo>
                  <a:lnTo>
                    <a:pt x="6202375" y="335457"/>
                  </a:lnTo>
                  <a:lnTo>
                    <a:pt x="6217755" y="312191"/>
                  </a:lnTo>
                  <a:close/>
                </a:path>
                <a:path w="7349490" h="340995">
                  <a:moveTo>
                    <a:pt x="6521323" y="204876"/>
                  </a:moveTo>
                  <a:lnTo>
                    <a:pt x="6490919" y="204876"/>
                  </a:lnTo>
                  <a:lnTo>
                    <a:pt x="6490919" y="244271"/>
                  </a:lnTo>
                  <a:lnTo>
                    <a:pt x="6490919" y="267906"/>
                  </a:lnTo>
                  <a:lnTo>
                    <a:pt x="6490919" y="310692"/>
                  </a:lnTo>
                  <a:lnTo>
                    <a:pt x="6325451" y="310692"/>
                  </a:lnTo>
                  <a:lnTo>
                    <a:pt x="6325451" y="267906"/>
                  </a:lnTo>
                  <a:lnTo>
                    <a:pt x="6490919" y="267906"/>
                  </a:lnTo>
                  <a:lnTo>
                    <a:pt x="6490919" y="244271"/>
                  </a:lnTo>
                  <a:lnTo>
                    <a:pt x="6325451" y="244271"/>
                  </a:lnTo>
                  <a:lnTo>
                    <a:pt x="6325451" y="204876"/>
                  </a:lnTo>
                  <a:lnTo>
                    <a:pt x="6295060" y="204876"/>
                  </a:lnTo>
                  <a:lnTo>
                    <a:pt x="6295060" y="335457"/>
                  </a:lnTo>
                  <a:lnTo>
                    <a:pt x="6521323" y="335457"/>
                  </a:lnTo>
                  <a:lnTo>
                    <a:pt x="6521323" y="310692"/>
                  </a:lnTo>
                  <a:lnTo>
                    <a:pt x="6521323" y="267906"/>
                  </a:lnTo>
                  <a:lnTo>
                    <a:pt x="6521323" y="244271"/>
                  </a:lnTo>
                  <a:lnTo>
                    <a:pt x="6521323" y="204876"/>
                  </a:lnTo>
                  <a:close/>
                </a:path>
                <a:path w="7349490" h="340995">
                  <a:moveTo>
                    <a:pt x="6543827" y="108445"/>
                  </a:moveTo>
                  <a:lnTo>
                    <a:pt x="6500076" y="97650"/>
                  </a:lnTo>
                  <a:lnTo>
                    <a:pt x="6461988" y="78092"/>
                  </a:lnTo>
                  <a:lnTo>
                    <a:pt x="6424879" y="22136"/>
                  </a:lnTo>
                  <a:lnTo>
                    <a:pt x="6424879" y="7124"/>
                  </a:lnTo>
                  <a:lnTo>
                    <a:pt x="6393370" y="7124"/>
                  </a:lnTo>
                  <a:lnTo>
                    <a:pt x="6393370" y="22136"/>
                  </a:lnTo>
                  <a:lnTo>
                    <a:pt x="6383210" y="52616"/>
                  </a:lnTo>
                  <a:lnTo>
                    <a:pt x="6356363" y="78511"/>
                  </a:lnTo>
                  <a:lnTo>
                    <a:pt x="6318174" y="97802"/>
                  </a:lnTo>
                  <a:lnTo>
                    <a:pt x="6274041" y="108445"/>
                  </a:lnTo>
                  <a:lnTo>
                    <a:pt x="6285306" y="133210"/>
                  </a:lnTo>
                  <a:lnTo>
                    <a:pt x="6323851" y="123736"/>
                  </a:lnTo>
                  <a:lnTo>
                    <a:pt x="6359030" y="108153"/>
                  </a:lnTo>
                  <a:lnTo>
                    <a:pt x="6388303" y="87083"/>
                  </a:lnTo>
                  <a:lnTo>
                    <a:pt x="6409131" y="61163"/>
                  </a:lnTo>
                  <a:lnTo>
                    <a:pt x="6430099" y="87083"/>
                  </a:lnTo>
                  <a:lnTo>
                    <a:pt x="6459309" y="108153"/>
                  </a:lnTo>
                  <a:lnTo>
                    <a:pt x="6494285" y="123736"/>
                  </a:lnTo>
                  <a:lnTo>
                    <a:pt x="6532575" y="133210"/>
                  </a:lnTo>
                  <a:lnTo>
                    <a:pt x="6543827" y="108445"/>
                  </a:lnTo>
                  <a:close/>
                </a:path>
                <a:path w="7349490" h="340995">
                  <a:moveTo>
                    <a:pt x="6561087" y="156845"/>
                  </a:moveTo>
                  <a:lnTo>
                    <a:pt x="6256413" y="156845"/>
                  </a:lnTo>
                  <a:lnTo>
                    <a:pt x="6256413" y="181610"/>
                  </a:lnTo>
                  <a:lnTo>
                    <a:pt x="6561087" y="181610"/>
                  </a:lnTo>
                  <a:lnTo>
                    <a:pt x="6561087" y="156845"/>
                  </a:lnTo>
                  <a:close/>
                </a:path>
                <a:path w="7349490" h="340995">
                  <a:moveTo>
                    <a:pt x="6815874" y="237147"/>
                  </a:moveTo>
                  <a:lnTo>
                    <a:pt x="6814515" y="226631"/>
                  </a:lnTo>
                  <a:lnTo>
                    <a:pt x="6812496" y="210870"/>
                  </a:lnTo>
                  <a:lnTo>
                    <a:pt x="6771233" y="218084"/>
                  </a:lnTo>
                  <a:lnTo>
                    <a:pt x="6731165" y="222973"/>
                  </a:lnTo>
                  <a:lnTo>
                    <a:pt x="6692087" y="225755"/>
                  </a:lnTo>
                  <a:lnTo>
                    <a:pt x="6653771" y="226631"/>
                  </a:lnTo>
                  <a:lnTo>
                    <a:pt x="6653771" y="36017"/>
                  </a:lnTo>
                  <a:lnTo>
                    <a:pt x="6622999" y="36017"/>
                  </a:lnTo>
                  <a:lnTo>
                    <a:pt x="6622999" y="252907"/>
                  </a:lnTo>
                  <a:lnTo>
                    <a:pt x="6650774" y="252907"/>
                  </a:lnTo>
                  <a:lnTo>
                    <a:pt x="6690969" y="252133"/>
                  </a:lnTo>
                  <a:lnTo>
                    <a:pt x="6731495" y="249529"/>
                  </a:lnTo>
                  <a:lnTo>
                    <a:pt x="6772923" y="244665"/>
                  </a:lnTo>
                  <a:lnTo>
                    <a:pt x="6815874" y="237147"/>
                  </a:lnTo>
                  <a:close/>
                </a:path>
                <a:path w="7349490" h="340995">
                  <a:moveTo>
                    <a:pt x="6877786" y="3378"/>
                  </a:moveTo>
                  <a:lnTo>
                    <a:pt x="6847014" y="3378"/>
                  </a:lnTo>
                  <a:lnTo>
                    <a:pt x="6847014" y="339585"/>
                  </a:lnTo>
                  <a:lnTo>
                    <a:pt x="6877786" y="339585"/>
                  </a:lnTo>
                  <a:lnTo>
                    <a:pt x="6877786" y="3378"/>
                  </a:lnTo>
                  <a:close/>
                </a:path>
                <a:path w="7349490" h="340995">
                  <a:moveTo>
                    <a:pt x="7147204" y="244652"/>
                  </a:moveTo>
                  <a:lnTo>
                    <a:pt x="7145312" y="230390"/>
                  </a:lnTo>
                  <a:lnTo>
                    <a:pt x="7143826" y="219125"/>
                  </a:lnTo>
                  <a:lnTo>
                    <a:pt x="7107949" y="224536"/>
                  </a:lnTo>
                  <a:lnTo>
                    <a:pt x="7072109" y="227990"/>
                  </a:lnTo>
                  <a:lnTo>
                    <a:pt x="7034225" y="229844"/>
                  </a:lnTo>
                  <a:lnTo>
                    <a:pt x="6992226" y="230390"/>
                  </a:lnTo>
                  <a:lnTo>
                    <a:pt x="6992226" y="61163"/>
                  </a:lnTo>
                  <a:lnTo>
                    <a:pt x="7117931" y="61163"/>
                  </a:lnTo>
                  <a:lnTo>
                    <a:pt x="7117931" y="35648"/>
                  </a:lnTo>
                  <a:lnTo>
                    <a:pt x="6961454" y="35648"/>
                  </a:lnTo>
                  <a:lnTo>
                    <a:pt x="6961454" y="256654"/>
                  </a:lnTo>
                  <a:lnTo>
                    <a:pt x="6988099" y="256654"/>
                  </a:lnTo>
                  <a:lnTo>
                    <a:pt x="7032485" y="256146"/>
                  </a:lnTo>
                  <a:lnTo>
                    <a:pt x="7072147" y="254304"/>
                  </a:lnTo>
                  <a:lnTo>
                    <a:pt x="7109574" y="250634"/>
                  </a:lnTo>
                  <a:lnTo>
                    <a:pt x="7147204" y="244652"/>
                  </a:lnTo>
                  <a:close/>
                </a:path>
                <a:path w="7349490" h="340995">
                  <a:moveTo>
                    <a:pt x="7261644" y="136207"/>
                  </a:moveTo>
                  <a:lnTo>
                    <a:pt x="7206107" y="136207"/>
                  </a:lnTo>
                  <a:lnTo>
                    <a:pt x="7206107" y="3378"/>
                  </a:lnTo>
                  <a:lnTo>
                    <a:pt x="7175335" y="3378"/>
                  </a:lnTo>
                  <a:lnTo>
                    <a:pt x="7175335" y="340702"/>
                  </a:lnTo>
                  <a:lnTo>
                    <a:pt x="7206107" y="340702"/>
                  </a:lnTo>
                  <a:lnTo>
                    <a:pt x="7206107" y="161721"/>
                  </a:lnTo>
                  <a:lnTo>
                    <a:pt x="7261644" y="161721"/>
                  </a:lnTo>
                  <a:lnTo>
                    <a:pt x="7261644" y="136207"/>
                  </a:lnTo>
                  <a:close/>
                </a:path>
                <a:path w="7349490" h="340995">
                  <a:moveTo>
                    <a:pt x="7349452" y="291172"/>
                  </a:moveTo>
                  <a:lnTo>
                    <a:pt x="7347471" y="280517"/>
                  </a:lnTo>
                  <a:lnTo>
                    <a:pt x="7342124" y="272084"/>
                  </a:lnTo>
                  <a:lnTo>
                    <a:pt x="7334250" y="266534"/>
                  </a:lnTo>
                  <a:lnTo>
                    <a:pt x="7324687" y="264528"/>
                  </a:lnTo>
                  <a:lnTo>
                    <a:pt x="7315111" y="266534"/>
                  </a:lnTo>
                  <a:lnTo>
                    <a:pt x="7307237" y="272084"/>
                  </a:lnTo>
                  <a:lnTo>
                    <a:pt x="7301890" y="280517"/>
                  </a:lnTo>
                  <a:lnTo>
                    <a:pt x="7299922" y="291172"/>
                  </a:lnTo>
                  <a:lnTo>
                    <a:pt x="7301890" y="301713"/>
                  </a:lnTo>
                  <a:lnTo>
                    <a:pt x="7307237" y="309892"/>
                  </a:lnTo>
                  <a:lnTo>
                    <a:pt x="7315111" y="315188"/>
                  </a:lnTo>
                  <a:lnTo>
                    <a:pt x="7324687" y="317068"/>
                  </a:lnTo>
                  <a:lnTo>
                    <a:pt x="7334250" y="315188"/>
                  </a:lnTo>
                  <a:lnTo>
                    <a:pt x="7342124" y="309892"/>
                  </a:lnTo>
                  <a:lnTo>
                    <a:pt x="7347471" y="301713"/>
                  </a:lnTo>
                  <a:lnTo>
                    <a:pt x="7349452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91083" y="3183561"/>
              <a:ext cx="7533739" cy="44825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7544" y="3135308"/>
              <a:ext cx="7649110" cy="45081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17242"/>
              <a:ext cx="10797540" cy="564515"/>
            </a:xfrm>
            <a:custGeom>
              <a:avLst/>
              <a:gdLst/>
              <a:ahLst/>
              <a:cxnLst/>
              <a:rect l="l" t="t" r="r" b="b"/>
              <a:pathLst>
                <a:path w="10797540" h="564514">
                  <a:moveTo>
                    <a:pt x="293357" y="272516"/>
                  </a:moveTo>
                  <a:lnTo>
                    <a:pt x="290487" y="208330"/>
                  </a:lnTo>
                  <a:lnTo>
                    <a:pt x="281825" y="157721"/>
                  </a:lnTo>
                  <a:lnTo>
                    <a:pt x="267322" y="118478"/>
                  </a:lnTo>
                  <a:lnTo>
                    <a:pt x="264706" y="114630"/>
                  </a:lnTo>
                  <a:lnTo>
                    <a:pt x="246926" y="88404"/>
                  </a:lnTo>
                  <a:lnTo>
                    <a:pt x="227380" y="71437"/>
                  </a:lnTo>
                  <a:lnTo>
                    <a:pt x="215785" y="65303"/>
                  </a:lnTo>
                  <a:lnTo>
                    <a:pt x="215785" y="272516"/>
                  </a:lnTo>
                  <a:lnTo>
                    <a:pt x="214680" y="323583"/>
                  </a:lnTo>
                  <a:lnTo>
                    <a:pt x="211074" y="361899"/>
                  </a:lnTo>
                  <a:lnTo>
                    <a:pt x="194475" y="409092"/>
                  </a:lnTo>
                  <a:lnTo>
                    <a:pt x="161213" y="430136"/>
                  </a:lnTo>
                  <a:lnTo>
                    <a:pt x="146951" y="431482"/>
                  </a:lnTo>
                  <a:lnTo>
                    <a:pt x="132384" y="430136"/>
                  </a:lnTo>
                  <a:lnTo>
                    <a:pt x="99428" y="409092"/>
                  </a:lnTo>
                  <a:lnTo>
                    <a:pt x="82359" y="361899"/>
                  </a:lnTo>
                  <a:lnTo>
                    <a:pt x="78676" y="323583"/>
                  </a:lnTo>
                  <a:lnTo>
                    <a:pt x="77571" y="272516"/>
                  </a:lnTo>
                  <a:lnTo>
                    <a:pt x="78676" y="222059"/>
                  </a:lnTo>
                  <a:lnTo>
                    <a:pt x="82359" y="184010"/>
                  </a:lnTo>
                  <a:lnTo>
                    <a:pt x="99428" y="136486"/>
                  </a:lnTo>
                  <a:lnTo>
                    <a:pt x="132384" y="115976"/>
                  </a:lnTo>
                  <a:lnTo>
                    <a:pt x="146951" y="114630"/>
                  </a:lnTo>
                  <a:lnTo>
                    <a:pt x="161213" y="115976"/>
                  </a:lnTo>
                  <a:lnTo>
                    <a:pt x="194475" y="136486"/>
                  </a:lnTo>
                  <a:lnTo>
                    <a:pt x="211074" y="184010"/>
                  </a:lnTo>
                  <a:lnTo>
                    <a:pt x="214680" y="222059"/>
                  </a:lnTo>
                  <a:lnTo>
                    <a:pt x="215785" y="272516"/>
                  </a:lnTo>
                  <a:lnTo>
                    <a:pt x="215785" y="65303"/>
                  </a:lnTo>
                  <a:lnTo>
                    <a:pt x="204114" y="59118"/>
                  </a:lnTo>
                  <a:lnTo>
                    <a:pt x="177241" y="51612"/>
                  </a:lnTo>
                  <a:lnTo>
                    <a:pt x="146951" y="49072"/>
                  </a:lnTo>
                  <a:lnTo>
                    <a:pt x="116344" y="51612"/>
                  </a:lnTo>
                  <a:lnTo>
                    <a:pt x="65976" y="71437"/>
                  </a:lnTo>
                  <a:lnTo>
                    <a:pt x="26047" y="118478"/>
                  </a:lnTo>
                  <a:lnTo>
                    <a:pt x="11544" y="157721"/>
                  </a:lnTo>
                  <a:lnTo>
                    <a:pt x="2870" y="208330"/>
                  </a:lnTo>
                  <a:lnTo>
                    <a:pt x="0" y="272516"/>
                  </a:lnTo>
                  <a:lnTo>
                    <a:pt x="2870" y="337312"/>
                  </a:lnTo>
                  <a:lnTo>
                    <a:pt x="11544" y="388188"/>
                  </a:lnTo>
                  <a:lnTo>
                    <a:pt x="26047" y="427393"/>
                  </a:lnTo>
                  <a:lnTo>
                    <a:pt x="65976" y="474370"/>
                  </a:lnTo>
                  <a:lnTo>
                    <a:pt x="116344" y="494030"/>
                  </a:lnTo>
                  <a:lnTo>
                    <a:pt x="146951" y="496493"/>
                  </a:lnTo>
                  <a:lnTo>
                    <a:pt x="177241" y="494030"/>
                  </a:lnTo>
                  <a:lnTo>
                    <a:pt x="204114" y="486664"/>
                  </a:lnTo>
                  <a:lnTo>
                    <a:pt x="227380" y="474370"/>
                  </a:lnTo>
                  <a:lnTo>
                    <a:pt x="246926" y="457161"/>
                  </a:lnTo>
                  <a:lnTo>
                    <a:pt x="264515" y="431482"/>
                  </a:lnTo>
                  <a:lnTo>
                    <a:pt x="267322" y="427393"/>
                  </a:lnTo>
                  <a:lnTo>
                    <a:pt x="281825" y="388188"/>
                  </a:lnTo>
                  <a:lnTo>
                    <a:pt x="290487" y="337312"/>
                  </a:lnTo>
                  <a:lnTo>
                    <a:pt x="293357" y="272516"/>
                  </a:lnTo>
                  <a:close/>
                </a:path>
                <a:path w="10797540" h="564514">
                  <a:moveTo>
                    <a:pt x="612394" y="352818"/>
                  </a:moveTo>
                  <a:lnTo>
                    <a:pt x="606552" y="300685"/>
                  </a:lnTo>
                  <a:lnTo>
                    <a:pt x="590003" y="260273"/>
                  </a:lnTo>
                  <a:lnTo>
                    <a:pt x="564248" y="231508"/>
                  </a:lnTo>
                  <a:lnTo>
                    <a:pt x="491121" y="208597"/>
                  </a:lnTo>
                  <a:lnTo>
                    <a:pt x="470141" y="210820"/>
                  </a:lnTo>
                  <a:lnTo>
                    <a:pt x="451916" y="216992"/>
                  </a:lnTo>
                  <a:lnTo>
                    <a:pt x="437184" y="226339"/>
                  </a:lnTo>
                  <a:lnTo>
                    <a:pt x="426656" y="238099"/>
                  </a:lnTo>
                  <a:lnTo>
                    <a:pt x="432663" y="121729"/>
                  </a:lnTo>
                  <a:lnTo>
                    <a:pt x="588911" y="121729"/>
                  </a:lnTo>
                  <a:lnTo>
                    <a:pt x="588911" y="56730"/>
                  </a:lnTo>
                  <a:lnTo>
                    <a:pt x="360553" y="56730"/>
                  </a:lnTo>
                  <a:lnTo>
                    <a:pt x="349084" y="299275"/>
                  </a:lnTo>
                  <a:lnTo>
                    <a:pt x="425018" y="299275"/>
                  </a:lnTo>
                  <a:lnTo>
                    <a:pt x="433298" y="288505"/>
                  </a:lnTo>
                  <a:lnTo>
                    <a:pt x="444144" y="280225"/>
                  </a:lnTo>
                  <a:lnTo>
                    <a:pt x="457441" y="274929"/>
                  </a:lnTo>
                  <a:lnTo>
                    <a:pt x="473087" y="273062"/>
                  </a:lnTo>
                  <a:lnTo>
                    <a:pt x="499567" y="278218"/>
                  </a:lnTo>
                  <a:lnTo>
                    <a:pt x="518909" y="293408"/>
                  </a:lnTo>
                  <a:lnTo>
                    <a:pt x="530783" y="318236"/>
                  </a:lnTo>
                  <a:lnTo>
                    <a:pt x="534822" y="352272"/>
                  </a:lnTo>
                  <a:lnTo>
                    <a:pt x="530555" y="387007"/>
                  </a:lnTo>
                  <a:lnTo>
                    <a:pt x="518299" y="411746"/>
                  </a:lnTo>
                  <a:lnTo>
                    <a:pt x="498868" y="426554"/>
                  </a:lnTo>
                  <a:lnTo>
                    <a:pt x="473087" y="431482"/>
                  </a:lnTo>
                  <a:lnTo>
                    <a:pt x="449554" y="427621"/>
                  </a:lnTo>
                  <a:lnTo>
                    <a:pt x="431025" y="416115"/>
                  </a:lnTo>
                  <a:lnTo>
                    <a:pt x="418236" y="397141"/>
                  </a:lnTo>
                  <a:lnTo>
                    <a:pt x="411911" y="370840"/>
                  </a:lnTo>
                  <a:lnTo>
                    <a:pt x="334327" y="370840"/>
                  </a:lnTo>
                  <a:lnTo>
                    <a:pt x="342734" y="413905"/>
                  </a:lnTo>
                  <a:lnTo>
                    <a:pt x="361543" y="448818"/>
                  </a:lnTo>
                  <a:lnTo>
                    <a:pt x="390029" y="474764"/>
                  </a:lnTo>
                  <a:lnTo>
                    <a:pt x="427456" y="490931"/>
                  </a:lnTo>
                  <a:lnTo>
                    <a:pt x="473087" y="496493"/>
                  </a:lnTo>
                  <a:lnTo>
                    <a:pt x="520725" y="490258"/>
                  </a:lnTo>
                  <a:lnTo>
                    <a:pt x="559409" y="472033"/>
                  </a:lnTo>
                  <a:lnTo>
                    <a:pt x="588225" y="442569"/>
                  </a:lnTo>
                  <a:lnTo>
                    <a:pt x="606196" y="402577"/>
                  </a:lnTo>
                  <a:lnTo>
                    <a:pt x="612394" y="352818"/>
                  </a:lnTo>
                  <a:close/>
                </a:path>
                <a:path w="10797540" h="564514">
                  <a:moveTo>
                    <a:pt x="846213" y="255028"/>
                  </a:moveTo>
                  <a:lnTo>
                    <a:pt x="650633" y="255028"/>
                  </a:lnTo>
                  <a:lnTo>
                    <a:pt x="650633" y="320586"/>
                  </a:lnTo>
                  <a:lnTo>
                    <a:pt x="846213" y="320586"/>
                  </a:lnTo>
                  <a:lnTo>
                    <a:pt x="846213" y="255028"/>
                  </a:lnTo>
                  <a:close/>
                </a:path>
                <a:path w="10797540" h="564514">
                  <a:moveTo>
                    <a:pt x="1166342" y="352818"/>
                  </a:moveTo>
                  <a:lnTo>
                    <a:pt x="1160500" y="300685"/>
                  </a:lnTo>
                  <a:lnTo>
                    <a:pt x="1143952" y="260273"/>
                  </a:lnTo>
                  <a:lnTo>
                    <a:pt x="1118196" y="231508"/>
                  </a:lnTo>
                  <a:lnTo>
                    <a:pt x="1045070" y="208597"/>
                  </a:lnTo>
                  <a:lnTo>
                    <a:pt x="1024089" y="210820"/>
                  </a:lnTo>
                  <a:lnTo>
                    <a:pt x="1005865" y="216992"/>
                  </a:lnTo>
                  <a:lnTo>
                    <a:pt x="991133" y="226339"/>
                  </a:lnTo>
                  <a:lnTo>
                    <a:pt x="980605" y="238099"/>
                  </a:lnTo>
                  <a:lnTo>
                    <a:pt x="986612" y="121729"/>
                  </a:lnTo>
                  <a:lnTo>
                    <a:pt x="1142847" y="121729"/>
                  </a:lnTo>
                  <a:lnTo>
                    <a:pt x="1142847" y="56730"/>
                  </a:lnTo>
                  <a:lnTo>
                    <a:pt x="914501" y="56730"/>
                  </a:lnTo>
                  <a:lnTo>
                    <a:pt x="903033" y="299275"/>
                  </a:lnTo>
                  <a:lnTo>
                    <a:pt x="978966" y="299275"/>
                  </a:lnTo>
                  <a:lnTo>
                    <a:pt x="987247" y="288505"/>
                  </a:lnTo>
                  <a:lnTo>
                    <a:pt x="998080" y="280225"/>
                  </a:lnTo>
                  <a:lnTo>
                    <a:pt x="1011377" y="274929"/>
                  </a:lnTo>
                  <a:lnTo>
                    <a:pt x="1027036" y="273062"/>
                  </a:lnTo>
                  <a:lnTo>
                    <a:pt x="1053503" y="278218"/>
                  </a:lnTo>
                  <a:lnTo>
                    <a:pt x="1072857" y="293408"/>
                  </a:lnTo>
                  <a:lnTo>
                    <a:pt x="1084732" y="318236"/>
                  </a:lnTo>
                  <a:lnTo>
                    <a:pt x="1088771" y="352272"/>
                  </a:lnTo>
                  <a:lnTo>
                    <a:pt x="1084503" y="387007"/>
                  </a:lnTo>
                  <a:lnTo>
                    <a:pt x="1072248" y="411746"/>
                  </a:lnTo>
                  <a:lnTo>
                    <a:pt x="1052817" y="426554"/>
                  </a:lnTo>
                  <a:lnTo>
                    <a:pt x="1027036" y="431482"/>
                  </a:lnTo>
                  <a:lnTo>
                    <a:pt x="1003490" y="427621"/>
                  </a:lnTo>
                  <a:lnTo>
                    <a:pt x="984973" y="416115"/>
                  </a:lnTo>
                  <a:lnTo>
                    <a:pt x="972185" y="397141"/>
                  </a:lnTo>
                  <a:lnTo>
                    <a:pt x="965847" y="370840"/>
                  </a:lnTo>
                  <a:lnTo>
                    <a:pt x="888276" y="370840"/>
                  </a:lnTo>
                  <a:lnTo>
                    <a:pt x="896683" y="413905"/>
                  </a:lnTo>
                  <a:lnTo>
                    <a:pt x="915492" y="448818"/>
                  </a:lnTo>
                  <a:lnTo>
                    <a:pt x="943978" y="474764"/>
                  </a:lnTo>
                  <a:lnTo>
                    <a:pt x="981405" y="490931"/>
                  </a:lnTo>
                  <a:lnTo>
                    <a:pt x="1027036" y="496493"/>
                  </a:lnTo>
                  <a:lnTo>
                    <a:pt x="1074674" y="490258"/>
                  </a:lnTo>
                  <a:lnTo>
                    <a:pt x="1113358" y="472033"/>
                  </a:lnTo>
                  <a:lnTo>
                    <a:pt x="1142161" y="442569"/>
                  </a:lnTo>
                  <a:lnTo>
                    <a:pt x="1160145" y="402577"/>
                  </a:lnTo>
                  <a:lnTo>
                    <a:pt x="1166342" y="352818"/>
                  </a:lnTo>
                  <a:close/>
                </a:path>
                <a:path w="10797540" h="564514">
                  <a:moveTo>
                    <a:pt x="1305648" y="406895"/>
                  </a:moveTo>
                  <a:lnTo>
                    <a:pt x="1223162" y="406895"/>
                  </a:lnTo>
                  <a:lnTo>
                    <a:pt x="1223162" y="488848"/>
                  </a:lnTo>
                  <a:lnTo>
                    <a:pt x="1305648" y="488848"/>
                  </a:lnTo>
                  <a:lnTo>
                    <a:pt x="1305648" y="406895"/>
                  </a:lnTo>
                  <a:close/>
                </a:path>
                <a:path w="10797540" h="564514">
                  <a:moveTo>
                    <a:pt x="1731949" y="421106"/>
                  </a:moveTo>
                  <a:lnTo>
                    <a:pt x="1704251" y="398703"/>
                  </a:lnTo>
                  <a:lnTo>
                    <a:pt x="1698879" y="394360"/>
                  </a:lnTo>
                  <a:lnTo>
                    <a:pt x="1675130" y="357124"/>
                  </a:lnTo>
                  <a:lnTo>
                    <a:pt x="1660804" y="305028"/>
                  </a:lnTo>
                  <a:lnTo>
                    <a:pt x="1656016" y="233730"/>
                  </a:lnTo>
                  <a:lnTo>
                    <a:pt x="1656016" y="27774"/>
                  </a:lnTo>
                  <a:lnTo>
                    <a:pt x="1582254" y="27774"/>
                  </a:lnTo>
                  <a:lnTo>
                    <a:pt x="1582254" y="233730"/>
                  </a:lnTo>
                  <a:lnTo>
                    <a:pt x="1577390" y="305104"/>
                  </a:lnTo>
                  <a:lnTo>
                    <a:pt x="1562938" y="357327"/>
                  </a:lnTo>
                  <a:lnTo>
                    <a:pt x="1539163" y="394589"/>
                  </a:lnTo>
                  <a:lnTo>
                    <a:pt x="1506321" y="421106"/>
                  </a:lnTo>
                  <a:lnTo>
                    <a:pt x="1506321" y="489940"/>
                  </a:lnTo>
                  <a:lnTo>
                    <a:pt x="1540510" y="473227"/>
                  </a:lnTo>
                  <a:lnTo>
                    <a:pt x="1571675" y="451700"/>
                  </a:lnTo>
                  <a:lnTo>
                    <a:pt x="1598434" y="426478"/>
                  </a:lnTo>
                  <a:lnTo>
                    <a:pt x="1619415" y="398703"/>
                  </a:lnTo>
                  <a:lnTo>
                    <a:pt x="1640065" y="426326"/>
                  </a:lnTo>
                  <a:lnTo>
                    <a:pt x="1666659" y="451700"/>
                  </a:lnTo>
                  <a:lnTo>
                    <a:pt x="1697774" y="473379"/>
                  </a:lnTo>
                  <a:lnTo>
                    <a:pt x="1731949" y="489940"/>
                  </a:lnTo>
                  <a:lnTo>
                    <a:pt x="1731949" y="421106"/>
                  </a:lnTo>
                  <a:close/>
                </a:path>
                <a:path w="10797540" h="564514">
                  <a:moveTo>
                    <a:pt x="1835200" y="24498"/>
                  </a:moveTo>
                  <a:lnTo>
                    <a:pt x="1763090" y="24498"/>
                  </a:lnTo>
                  <a:lnTo>
                    <a:pt x="1763090" y="197129"/>
                  </a:lnTo>
                  <a:lnTo>
                    <a:pt x="1696440" y="197129"/>
                  </a:lnTo>
                  <a:lnTo>
                    <a:pt x="1696440" y="262128"/>
                  </a:lnTo>
                  <a:lnTo>
                    <a:pt x="1763090" y="262128"/>
                  </a:lnTo>
                  <a:lnTo>
                    <a:pt x="1763090" y="517258"/>
                  </a:lnTo>
                  <a:lnTo>
                    <a:pt x="1835200" y="517258"/>
                  </a:lnTo>
                  <a:lnTo>
                    <a:pt x="1835200" y="24498"/>
                  </a:lnTo>
                  <a:close/>
                </a:path>
                <a:path w="10797540" h="564514">
                  <a:moveTo>
                    <a:pt x="1943366" y="21767"/>
                  </a:moveTo>
                  <a:lnTo>
                    <a:pt x="1870710" y="21767"/>
                  </a:lnTo>
                  <a:lnTo>
                    <a:pt x="1870710" y="523265"/>
                  </a:lnTo>
                  <a:lnTo>
                    <a:pt x="1943366" y="523265"/>
                  </a:lnTo>
                  <a:lnTo>
                    <a:pt x="1943366" y="21767"/>
                  </a:lnTo>
                  <a:close/>
                </a:path>
                <a:path w="10797540" h="564514">
                  <a:moveTo>
                    <a:pt x="2445410" y="27774"/>
                  </a:moveTo>
                  <a:lnTo>
                    <a:pt x="2370569" y="27774"/>
                  </a:lnTo>
                  <a:lnTo>
                    <a:pt x="2370569" y="97586"/>
                  </a:lnTo>
                  <a:lnTo>
                    <a:pt x="2370569" y="162356"/>
                  </a:lnTo>
                  <a:lnTo>
                    <a:pt x="2370569" y="224586"/>
                  </a:lnTo>
                  <a:lnTo>
                    <a:pt x="2124735" y="224586"/>
                  </a:lnTo>
                  <a:lnTo>
                    <a:pt x="2124735" y="162356"/>
                  </a:lnTo>
                  <a:lnTo>
                    <a:pt x="2370569" y="162356"/>
                  </a:lnTo>
                  <a:lnTo>
                    <a:pt x="2370569" y="97586"/>
                  </a:lnTo>
                  <a:lnTo>
                    <a:pt x="2124735" y="97586"/>
                  </a:lnTo>
                  <a:lnTo>
                    <a:pt x="2124735" y="27736"/>
                  </a:lnTo>
                  <a:lnTo>
                    <a:pt x="2049894" y="27736"/>
                  </a:lnTo>
                  <a:lnTo>
                    <a:pt x="2049894" y="97586"/>
                  </a:lnTo>
                  <a:lnTo>
                    <a:pt x="2049894" y="162356"/>
                  </a:lnTo>
                  <a:lnTo>
                    <a:pt x="2049894" y="224586"/>
                  </a:lnTo>
                  <a:lnTo>
                    <a:pt x="2049894" y="289356"/>
                  </a:lnTo>
                  <a:lnTo>
                    <a:pt x="2445410" y="289356"/>
                  </a:lnTo>
                  <a:lnTo>
                    <a:pt x="2445410" y="97586"/>
                  </a:lnTo>
                  <a:lnTo>
                    <a:pt x="2445410" y="27774"/>
                  </a:lnTo>
                  <a:close/>
                </a:path>
                <a:path w="10797540" h="564514">
                  <a:moveTo>
                    <a:pt x="2470543" y="338620"/>
                  </a:moveTo>
                  <a:lnTo>
                    <a:pt x="2024761" y="338620"/>
                  </a:lnTo>
                  <a:lnTo>
                    <a:pt x="2024761" y="404164"/>
                  </a:lnTo>
                  <a:lnTo>
                    <a:pt x="2209406" y="404164"/>
                  </a:lnTo>
                  <a:lnTo>
                    <a:pt x="2209406" y="531456"/>
                  </a:lnTo>
                  <a:lnTo>
                    <a:pt x="2284247" y="531456"/>
                  </a:lnTo>
                  <a:lnTo>
                    <a:pt x="2284247" y="404164"/>
                  </a:lnTo>
                  <a:lnTo>
                    <a:pt x="2470543" y="404164"/>
                  </a:lnTo>
                  <a:lnTo>
                    <a:pt x="2470543" y="338620"/>
                  </a:lnTo>
                  <a:close/>
                </a:path>
                <a:path w="10797540" h="564514">
                  <a:moveTo>
                    <a:pt x="2939542" y="30505"/>
                  </a:moveTo>
                  <a:lnTo>
                    <a:pt x="2692616" y="30505"/>
                  </a:lnTo>
                  <a:lnTo>
                    <a:pt x="2692616" y="95516"/>
                  </a:lnTo>
                  <a:lnTo>
                    <a:pt x="2865247" y="95516"/>
                  </a:lnTo>
                  <a:lnTo>
                    <a:pt x="2865247" y="140309"/>
                  </a:lnTo>
                  <a:lnTo>
                    <a:pt x="2862821" y="193560"/>
                  </a:lnTo>
                  <a:lnTo>
                    <a:pt x="2855366" y="242163"/>
                  </a:lnTo>
                  <a:lnTo>
                    <a:pt x="2842603" y="285915"/>
                  </a:lnTo>
                  <a:lnTo>
                    <a:pt x="2824276" y="324612"/>
                  </a:lnTo>
                  <a:lnTo>
                    <a:pt x="2800108" y="358063"/>
                  </a:lnTo>
                  <a:lnTo>
                    <a:pt x="2769832" y="386067"/>
                  </a:lnTo>
                  <a:lnTo>
                    <a:pt x="2733179" y="408419"/>
                  </a:lnTo>
                  <a:lnTo>
                    <a:pt x="2689885" y="424929"/>
                  </a:lnTo>
                  <a:lnTo>
                    <a:pt x="2689885" y="495947"/>
                  </a:lnTo>
                  <a:lnTo>
                    <a:pt x="2740812" y="479869"/>
                  </a:lnTo>
                  <a:lnTo>
                    <a:pt x="2785287" y="458939"/>
                  </a:lnTo>
                  <a:lnTo>
                    <a:pt x="2823553" y="433285"/>
                  </a:lnTo>
                  <a:lnTo>
                    <a:pt x="2855887" y="403009"/>
                  </a:lnTo>
                  <a:lnTo>
                    <a:pt x="2882519" y="368249"/>
                  </a:lnTo>
                  <a:lnTo>
                    <a:pt x="2903740" y="329133"/>
                  </a:lnTo>
                  <a:lnTo>
                    <a:pt x="2919793" y="285788"/>
                  </a:lnTo>
                  <a:lnTo>
                    <a:pt x="2930931" y="238328"/>
                  </a:lnTo>
                  <a:lnTo>
                    <a:pt x="2937433" y="186880"/>
                  </a:lnTo>
                  <a:lnTo>
                    <a:pt x="2939542" y="131572"/>
                  </a:lnTo>
                  <a:lnTo>
                    <a:pt x="2939542" y="30505"/>
                  </a:lnTo>
                  <a:close/>
                </a:path>
                <a:path w="10797540" h="564514">
                  <a:moveTo>
                    <a:pt x="3096336" y="21767"/>
                  </a:moveTo>
                  <a:lnTo>
                    <a:pt x="3021482" y="21767"/>
                  </a:lnTo>
                  <a:lnTo>
                    <a:pt x="3021482" y="523265"/>
                  </a:lnTo>
                  <a:lnTo>
                    <a:pt x="3096336" y="523265"/>
                  </a:lnTo>
                  <a:lnTo>
                    <a:pt x="3096336" y="21767"/>
                  </a:lnTo>
                  <a:close/>
                </a:path>
                <a:path w="10797540" h="564514">
                  <a:moveTo>
                    <a:pt x="3604933" y="125552"/>
                  </a:moveTo>
                  <a:lnTo>
                    <a:pt x="3288627" y="125552"/>
                  </a:lnTo>
                  <a:lnTo>
                    <a:pt x="3288627" y="24498"/>
                  </a:lnTo>
                  <a:lnTo>
                    <a:pt x="3213785" y="24498"/>
                  </a:lnTo>
                  <a:lnTo>
                    <a:pt x="3213785" y="190563"/>
                  </a:lnTo>
                  <a:lnTo>
                    <a:pt x="3604933" y="190563"/>
                  </a:lnTo>
                  <a:lnTo>
                    <a:pt x="3604933" y="125552"/>
                  </a:lnTo>
                  <a:close/>
                </a:path>
                <a:path w="10797540" h="564514">
                  <a:moveTo>
                    <a:pt x="3611486" y="434759"/>
                  </a:moveTo>
                  <a:lnTo>
                    <a:pt x="3601707" y="395973"/>
                  </a:lnTo>
                  <a:lnTo>
                    <a:pt x="3561778" y="358279"/>
                  </a:lnTo>
                  <a:lnTo>
                    <a:pt x="3536645" y="348653"/>
                  </a:lnTo>
                  <a:lnTo>
                    <a:pt x="3536645" y="434759"/>
                  </a:lnTo>
                  <a:lnTo>
                    <a:pt x="3535527" y="442442"/>
                  </a:lnTo>
                  <a:lnTo>
                    <a:pt x="3500297" y="466496"/>
                  </a:lnTo>
                  <a:lnTo>
                    <a:pt x="3444341" y="473405"/>
                  </a:lnTo>
                  <a:lnTo>
                    <a:pt x="3408261" y="474091"/>
                  </a:lnTo>
                  <a:lnTo>
                    <a:pt x="3372193" y="473405"/>
                  </a:lnTo>
                  <a:lnTo>
                    <a:pt x="3316236" y="466496"/>
                  </a:lnTo>
                  <a:lnTo>
                    <a:pt x="3281007" y="442442"/>
                  </a:lnTo>
                  <a:lnTo>
                    <a:pt x="3279889" y="434759"/>
                  </a:lnTo>
                  <a:lnTo>
                    <a:pt x="3281007" y="427393"/>
                  </a:lnTo>
                  <a:lnTo>
                    <a:pt x="3316236" y="403352"/>
                  </a:lnTo>
                  <a:lnTo>
                    <a:pt x="3372193" y="396659"/>
                  </a:lnTo>
                  <a:lnTo>
                    <a:pt x="3408261" y="395973"/>
                  </a:lnTo>
                  <a:lnTo>
                    <a:pt x="3444341" y="396659"/>
                  </a:lnTo>
                  <a:lnTo>
                    <a:pt x="3500297" y="403352"/>
                  </a:lnTo>
                  <a:lnTo>
                    <a:pt x="3535527" y="427393"/>
                  </a:lnTo>
                  <a:lnTo>
                    <a:pt x="3536645" y="434759"/>
                  </a:lnTo>
                  <a:lnTo>
                    <a:pt x="3536645" y="348653"/>
                  </a:lnTo>
                  <a:lnTo>
                    <a:pt x="3530257" y="346202"/>
                  </a:lnTo>
                  <a:lnTo>
                    <a:pt x="3493211" y="338277"/>
                  </a:lnTo>
                  <a:lnTo>
                    <a:pt x="3452076" y="333933"/>
                  </a:lnTo>
                  <a:lnTo>
                    <a:pt x="3408261" y="332600"/>
                  </a:lnTo>
                  <a:lnTo>
                    <a:pt x="3364458" y="333933"/>
                  </a:lnTo>
                  <a:lnTo>
                    <a:pt x="3323310" y="338277"/>
                  </a:lnTo>
                  <a:lnTo>
                    <a:pt x="3254756" y="358279"/>
                  </a:lnTo>
                  <a:lnTo>
                    <a:pt x="3218218" y="388734"/>
                  </a:lnTo>
                  <a:lnTo>
                    <a:pt x="3205048" y="434759"/>
                  </a:lnTo>
                  <a:lnTo>
                    <a:pt x="3208426" y="460248"/>
                  </a:lnTo>
                  <a:lnTo>
                    <a:pt x="3233851" y="498297"/>
                  </a:lnTo>
                  <a:lnTo>
                    <a:pt x="3286264" y="523862"/>
                  </a:lnTo>
                  <a:lnTo>
                    <a:pt x="3364458" y="536143"/>
                  </a:lnTo>
                  <a:lnTo>
                    <a:pt x="3408261" y="537464"/>
                  </a:lnTo>
                  <a:lnTo>
                    <a:pt x="3452076" y="536143"/>
                  </a:lnTo>
                  <a:lnTo>
                    <a:pt x="3493211" y="531799"/>
                  </a:lnTo>
                  <a:lnTo>
                    <a:pt x="3561778" y="511784"/>
                  </a:lnTo>
                  <a:lnTo>
                    <a:pt x="3598303" y="481266"/>
                  </a:lnTo>
                  <a:lnTo>
                    <a:pt x="3601643" y="474091"/>
                  </a:lnTo>
                  <a:lnTo>
                    <a:pt x="3608095" y="460248"/>
                  </a:lnTo>
                  <a:lnTo>
                    <a:pt x="3611486" y="434759"/>
                  </a:lnTo>
                  <a:close/>
                </a:path>
                <a:path w="10797540" h="564514">
                  <a:moveTo>
                    <a:pt x="3633343" y="228803"/>
                  </a:moveTo>
                  <a:lnTo>
                    <a:pt x="3182099" y="228803"/>
                  </a:lnTo>
                  <a:lnTo>
                    <a:pt x="3182099" y="293268"/>
                  </a:lnTo>
                  <a:lnTo>
                    <a:pt x="3633343" y="293268"/>
                  </a:lnTo>
                  <a:lnTo>
                    <a:pt x="3633343" y="228803"/>
                  </a:lnTo>
                  <a:close/>
                </a:path>
                <a:path w="10797540" h="564514">
                  <a:moveTo>
                    <a:pt x="4273880" y="259943"/>
                  </a:moveTo>
                  <a:lnTo>
                    <a:pt x="4220896" y="243141"/>
                  </a:lnTo>
                  <a:lnTo>
                    <a:pt x="4176865" y="219506"/>
                  </a:lnTo>
                  <a:lnTo>
                    <a:pt x="4142092" y="189001"/>
                  </a:lnTo>
                  <a:lnTo>
                    <a:pt x="4116870" y="151612"/>
                  </a:lnTo>
                  <a:lnTo>
                    <a:pt x="4101515" y="107353"/>
                  </a:lnTo>
                  <a:lnTo>
                    <a:pt x="4096334" y="56184"/>
                  </a:lnTo>
                  <a:lnTo>
                    <a:pt x="4096334" y="27774"/>
                  </a:lnTo>
                  <a:lnTo>
                    <a:pt x="4021493" y="27774"/>
                  </a:lnTo>
                  <a:lnTo>
                    <a:pt x="4021493" y="56184"/>
                  </a:lnTo>
                  <a:lnTo>
                    <a:pt x="4016349" y="107353"/>
                  </a:lnTo>
                  <a:lnTo>
                    <a:pt x="4001097" y="151612"/>
                  </a:lnTo>
                  <a:lnTo>
                    <a:pt x="3976014" y="189001"/>
                  </a:lnTo>
                  <a:lnTo>
                    <a:pt x="3941368" y="219506"/>
                  </a:lnTo>
                  <a:lnTo>
                    <a:pt x="3897439" y="243141"/>
                  </a:lnTo>
                  <a:lnTo>
                    <a:pt x="3844493" y="259943"/>
                  </a:lnTo>
                  <a:lnTo>
                    <a:pt x="3844493" y="325501"/>
                  </a:lnTo>
                  <a:lnTo>
                    <a:pt x="3904056" y="310680"/>
                  </a:lnTo>
                  <a:lnTo>
                    <a:pt x="3955465" y="289547"/>
                  </a:lnTo>
                  <a:lnTo>
                    <a:pt x="3998557" y="263626"/>
                  </a:lnTo>
                  <a:lnTo>
                    <a:pt x="4033189" y="234492"/>
                  </a:lnTo>
                  <a:lnTo>
                    <a:pt x="4059186" y="203682"/>
                  </a:lnTo>
                  <a:lnTo>
                    <a:pt x="4085183" y="234492"/>
                  </a:lnTo>
                  <a:lnTo>
                    <a:pt x="4119816" y="263626"/>
                  </a:lnTo>
                  <a:lnTo>
                    <a:pt x="4162907" y="289547"/>
                  </a:lnTo>
                  <a:lnTo>
                    <a:pt x="4214317" y="310680"/>
                  </a:lnTo>
                  <a:lnTo>
                    <a:pt x="4273880" y="325501"/>
                  </a:lnTo>
                  <a:lnTo>
                    <a:pt x="4273880" y="259943"/>
                  </a:lnTo>
                  <a:close/>
                </a:path>
                <a:path w="10797540" h="564514">
                  <a:moveTo>
                    <a:pt x="4282618" y="436397"/>
                  </a:moveTo>
                  <a:lnTo>
                    <a:pt x="4095788" y="436397"/>
                  </a:lnTo>
                  <a:lnTo>
                    <a:pt x="4095788" y="294360"/>
                  </a:lnTo>
                  <a:lnTo>
                    <a:pt x="4021493" y="294360"/>
                  </a:lnTo>
                  <a:lnTo>
                    <a:pt x="4021493" y="436397"/>
                  </a:lnTo>
                  <a:lnTo>
                    <a:pt x="3836847" y="436397"/>
                  </a:lnTo>
                  <a:lnTo>
                    <a:pt x="3836847" y="501408"/>
                  </a:lnTo>
                  <a:lnTo>
                    <a:pt x="4282618" y="501408"/>
                  </a:lnTo>
                  <a:lnTo>
                    <a:pt x="4282618" y="436397"/>
                  </a:lnTo>
                  <a:close/>
                </a:path>
                <a:path w="10797540" h="564514">
                  <a:moveTo>
                    <a:pt x="4547578" y="30505"/>
                  </a:moveTo>
                  <a:lnTo>
                    <a:pt x="4358005" y="30505"/>
                  </a:lnTo>
                  <a:lnTo>
                    <a:pt x="4358005" y="95516"/>
                  </a:lnTo>
                  <a:lnTo>
                    <a:pt x="4474375" y="95516"/>
                  </a:lnTo>
                  <a:lnTo>
                    <a:pt x="4474375" y="192201"/>
                  </a:lnTo>
                  <a:lnTo>
                    <a:pt x="4470616" y="252234"/>
                  </a:lnTo>
                  <a:lnTo>
                    <a:pt x="4459643" y="303466"/>
                  </a:lnTo>
                  <a:lnTo>
                    <a:pt x="4441863" y="346062"/>
                  </a:lnTo>
                  <a:lnTo>
                    <a:pt x="4417720" y="380136"/>
                  </a:lnTo>
                  <a:lnTo>
                    <a:pt x="4387621" y="405828"/>
                  </a:lnTo>
                  <a:lnTo>
                    <a:pt x="4351998" y="423291"/>
                  </a:lnTo>
                  <a:lnTo>
                    <a:pt x="4351998" y="495947"/>
                  </a:lnTo>
                  <a:lnTo>
                    <a:pt x="4401502" y="477710"/>
                  </a:lnTo>
                  <a:lnTo>
                    <a:pt x="4442942" y="453123"/>
                  </a:lnTo>
                  <a:lnTo>
                    <a:pt x="4476775" y="422478"/>
                  </a:lnTo>
                  <a:lnTo>
                    <a:pt x="4503458" y="386067"/>
                  </a:lnTo>
                  <a:lnTo>
                    <a:pt x="4523435" y="344220"/>
                  </a:lnTo>
                  <a:lnTo>
                    <a:pt x="4537138" y="297205"/>
                  </a:lnTo>
                  <a:lnTo>
                    <a:pt x="4545038" y="245338"/>
                  </a:lnTo>
                  <a:lnTo>
                    <a:pt x="4547578" y="188925"/>
                  </a:lnTo>
                  <a:lnTo>
                    <a:pt x="4547578" y="30505"/>
                  </a:lnTo>
                  <a:close/>
                </a:path>
                <a:path w="10797540" h="564514">
                  <a:moveTo>
                    <a:pt x="4771555" y="21767"/>
                  </a:moveTo>
                  <a:lnTo>
                    <a:pt x="4698898" y="21767"/>
                  </a:lnTo>
                  <a:lnTo>
                    <a:pt x="4698898" y="214058"/>
                  </a:lnTo>
                  <a:lnTo>
                    <a:pt x="4660112" y="214058"/>
                  </a:lnTo>
                  <a:lnTo>
                    <a:pt x="4660112" y="24498"/>
                  </a:lnTo>
                  <a:lnTo>
                    <a:pt x="4587456" y="24498"/>
                  </a:lnTo>
                  <a:lnTo>
                    <a:pt x="4587456" y="517258"/>
                  </a:lnTo>
                  <a:lnTo>
                    <a:pt x="4660112" y="517258"/>
                  </a:lnTo>
                  <a:lnTo>
                    <a:pt x="4660112" y="279615"/>
                  </a:lnTo>
                  <a:lnTo>
                    <a:pt x="4698898" y="279615"/>
                  </a:lnTo>
                  <a:lnTo>
                    <a:pt x="4698898" y="523265"/>
                  </a:lnTo>
                  <a:lnTo>
                    <a:pt x="4771555" y="523265"/>
                  </a:lnTo>
                  <a:lnTo>
                    <a:pt x="4771555" y="279615"/>
                  </a:lnTo>
                  <a:lnTo>
                    <a:pt x="4771555" y="214058"/>
                  </a:lnTo>
                  <a:lnTo>
                    <a:pt x="4771555" y="21767"/>
                  </a:lnTo>
                  <a:close/>
                </a:path>
                <a:path w="10797540" h="564514">
                  <a:moveTo>
                    <a:pt x="5178298" y="255028"/>
                  </a:moveTo>
                  <a:lnTo>
                    <a:pt x="4982718" y="255028"/>
                  </a:lnTo>
                  <a:lnTo>
                    <a:pt x="4982718" y="320586"/>
                  </a:lnTo>
                  <a:lnTo>
                    <a:pt x="5178298" y="320586"/>
                  </a:lnTo>
                  <a:lnTo>
                    <a:pt x="5178298" y="255028"/>
                  </a:lnTo>
                  <a:close/>
                </a:path>
                <a:path w="10797540" h="564514">
                  <a:moveTo>
                    <a:pt x="5593397" y="421652"/>
                  </a:moveTo>
                  <a:lnTo>
                    <a:pt x="5580888" y="412915"/>
                  </a:lnTo>
                  <a:lnTo>
                    <a:pt x="5562333" y="399961"/>
                  </a:lnTo>
                  <a:lnTo>
                    <a:pt x="5540337" y="367360"/>
                  </a:lnTo>
                  <a:lnTo>
                    <a:pt x="5527256" y="317246"/>
                  </a:lnTo>
                  <a:lnTo>
                    <a:pt x="5522925" y="243014"/>
                  </a:lnTo>
                  <a:lnTo>
                    <a:pt x="5522925" y="145224"/>
                  </a:lnTo>
                  <a:lnTo>
                    <a:pt x="5587936" y="145224"/>
                  </a:lnTo>
                  <a:lnTo>
                    <a:pt x="5587936" y="80213"/>
                  </a:lnTo>
                  <a:lnTo>
                    <a:pt x="5522925" y="80213"/>
                  </a:lnTo>
                  <a:lnTo>
                    <a:pt x="5522925" y="7010"/>
                  </a:lnTo>
                  <a:lnTo>
                    <a:pt x="5449722" y="7010"/>
                  </a:lnTo>
                  <a:lnTo>
                    <a:pt x="5449722" y="80213"/>
                  </a:lnTo>
                  <a:lnTo>
                    <a:pt x="5383619" y="80213"/>
                  </a:lnTo>
                  <a:lnTo>
                    <a:pt x="5383619" y="145224"/>
                  </a:lnTo>
                  <a:lnTo>
                    <a:pt x="5449722" y="145224"/>
                  </a:lnTo>
                  <a:lnTo>
                    <a:pt x="5449722" y="243014"/>
                  </a:lnTo>
                  <a:lnTo>
                    <a:pt x="5445226" y="317246"/>
                  </a:lnTo>
                  <a:lnTo>
                    <a:pt x="5431764" y="367360"/>
                  </a:lnTo>
                  <a:lnTo>
                    <a:pt x="5409387" y="399961"/>
                  </a:lnTo>
                  <a:lnTo>
                    <a:pt x="5378158" y="421652"/>
                  </a:lnTo>
                  <a:lnTo>
                    <a:pt x="5378158" y="489940"/>
                  </a:lnTo>
                  <a:lnTo>
                    <a:pt x="5413032" y="476516"/>
                  </a:lnTo>
                  <a:lnTo>
                    <a:pt x="5442420" y="458800"/>
                  </a:lnTo>
                  <a:lnTo>
                    <a:pt x="5466588" y="437388"/>
                  </a:lnTo>
                  <a:lnTo>
                    <a:pt x="5485777" y="412915"/>
                  </a:lnTo>
                  <a:lnTo>
                    <a:pt x="5504980" y="437388"/>
                  </a:lnTo>
                  <a:lnTo>
                    <a:pt x="5529148" y="458800"/>
                  </a:lnTo>
                  <a:lnTo>
                    <a:pt x="5558536" y="476516"/>
                  </a:lnTo>
                  <a:lnTo>
                    <a:pt x="5593397" y="489940"/>
                  </a:lnTo>
                  <a:lnTo>
                    <a:pt x="5593397" y="421652"/>
                  </a:lnTo>
                  <a:close/>
                </a:path>
                <a:path w="10797540" h="564514">
                  <a:moveTo>
                    <a:pt x="5797169" y="21767"/>
                  </a:moveTo>
                  <a:lnTo>
                    <a:pt x="5724512" y="21767"/>
                  </a:lnTo>
                  <a:lnTo>
                    <a:pt x="5724512" y="214058"/>
                  </a:lnTo>
                  <a:lnTo>
                    <a:pt x="5685726" y="214058"/>
                  </a:lnTo>
                  <a:lnTo>
                    <a:pt x="5685726" y="24498"/>
                  </a:lnTo>
                  <a:lnTo>
                    <a:pt x="5613070" y="24498"/>
                  </a:lnTo>
                  <a:lnTo>
                    <a:pt x="5613070" y="517258"/>
                  </a:lnTo>
                  <a:lnTo>
                    <a:pt x="5685726" y="517258"/>
                  </a:lnTo>
                  <a:lnTo>
                    <a:pt x="5685726" y="279615"/>
                  </a:lnTo>
                  <a:lnTo>
                    <a:pt x="5724512" y="279615"/>
                  </a:lnTo>
                  <a:lnTo>
                    <a:pt x="5724512" y="523265"/>
                  </a:lnTo>
                  <a:lnTo>
                    <a:pt x="5797169" y="523265"/>
                  </a:lnTo>
                  <a:lnTo>
                    <a:pt x="5797169" y="279615"/>
                  </a:lnTo>
                  <a:lnTo>
                    <a:pt x="5797169" y="214058"/>
                  </a:lnTo>
                  <a:lnTo>
                    <a:pt x="5797169" y="21767"/>
                  </a:lnTo>
                  <a:close/>
                </a:path>
                <a:path w="10797540" h="564514">
                  <a:moveTo>
                    <a:pt x="6298666" y="21767"/>
                  </a:moveTo>
                  <a:lnTo>
                    <a:pt x="6223825" y="21767"/>
                  </a:lnTo>
                  <a:lnTo>
                    <a:pt x="6223825" y="222796"/>
                  </a:lnTo>
                  <a:lnTo>
                    <a:pt x="6209538" y="230682"/>
                  </a:lnTo>
                  <a:lnTo>
                    <a:pt x="6191453" y="236321"/>
                  </a:lnTo>
                  <a:lnTo>
                    <a:pt x="6168669" y="239699"/>
                  </a:lnTo>
                  <a:lnTo>
                    <a:pt x="6140247" y="240830"/>
                  </a:lnTo>
                  <a:lnTo>
                    <a:pt x="5965977" y="240830"/>
                  </a:lnTo>
                  <a:lnTo>
                    <a:pt x="5965977" y="195478"/>
                  </a:lnTo>
                  <a:lnTo>
                    <a:pt x="6132601" y="195478"/>
                  </a:lnTo>
                  <a:lnTo>
                    <a:pt x="6132601" y="133210"/>
                  </a:lnTo>
                  <a:lnTo>
                    <a:pt x="5965977" y="133210"/>
                  </a:lnTo>
                  <a:lnTo>
                    <a:pt x="5965977" y="89496"/>
                  </a:lnTo>
                  <a:lnTo>
                    <a:pt x="6144069" y="89496"/>
                  </a:lnTo>
                  <a:lnTo>
                    <a:pt x="6144069" y="27774"/>
                  </a:lnTo>
                  <a:lnTo>
                    <a:pt x="5891682" y="27774"/>
                  </a:lnTo>
                  <a:lnTo>
                    <a:pt x="5891682" y="303110"/>
                  </a:lnTo>
                  <a:lnTo>
                    <a:pt x="6119482" y="303110"/>
                  </a:lnTo>
                  <a:lnTo>
                    <a:pt x="6157379" y="301675"/>
                  </a:lnTo>
                  <a:lnTo>
                    <a:pt x="6186614" y="297434"/>
                  </a:lnTo>
                  <a:lnTo>
                    <a:pt x="6208369" y="290423"/>
                  </a:lnTo>
                  <a:lnTo>
                    <a:pt x="6223825" y="280708"/>
                  </a:lnTo>
                  <a:lnTo>
                    <a:pt x="6223825" y="331508"/>
                  </a:lnTo>
                  <a:lnTo>
                    <a:pt x="6298666" y="331508"/>
                  </a:lnTo>
                  <a:lnTo>
                    <a:pt x="6298666" y="280708"/>
                  </a:lnTo>
                  <a:lnTo>
                    <a:pt x="6298666" y="240830"/>
                  </a:lnTo>
                  <a:lnTo>
                    <a:pt x="6298666" y="21767"/>
                  </a:lnTo>
                  <a:close/>
                </a:path>
                <a:path w="10797540" h="564514">
                  <a:moveTo>
                    <a:pt x="6310147" y="435305"/>
                  </a:moveTo>
                  <a:lnTo>
                    <a:pt x="6307925" y="415404"/>
                  </a:lnTo>
                  <a:lnTo>
                    <a:pt x="6302222" y="400342"/>
                  </a:lnTo>
                  <a:lnTo>
                    <a:pt x="6301397" y="398157"/>
                  </a:lnTo>
                  <a:lnTo>
                    <a:pt x="6290780" y="383374"/>
                  </a:lnTo>
                  <a:lnTo>
                    <a:pt x="6276276" y="370840"/>
                  </a:lnTo>
                  <a:lnTo>
                    <a:pt x="6245364" y="354952"/>
                  </a:lnTo>
                  <a:lnTo>
                    <a:pt x="6235293" y="352221"/>
                  </a:lnTo>
                  <a:lnTo>
                    <a:pt x="6235293" y="428205"/>
                  </a:lnTo>
                  <a:lnTo>
                    <a:pt x="6235293" y="442950"/>
                  </a:lnTo>
                  <a:lnTo>
                    <a:pt x="6179502" y="466928"/>
                  </a:lnTo>
                  <a:lnTo>
                    <a:pt x="6112383" y="470814"/>
                  </a:lnTo>
                  <a:lnTo>
                    <a:pt x="6076391" y="469874"/>
                  </a:lnTo>
                  <a:lnTo>
                    <a:pt x="6020193" y="461835"/>
                  </a:lnTo>
                  <a:lnTo>
                    <a:pt x="5990006" y="442950"/>
                  </a:lnTo>
                  <a:lnTo>
                    <a:pt x="5990006" y="428205"/>
                  </a:lnTo>
                  <a:lnTo>
                    <a:pt x="6045327" y="404241"/>
                  </a:lnTo>
                  <a:lnTo>
                    <a:pt x="6112383" y="400342"/>
                  </a:lnTo>
                  <a:lnTo>
                    <a:pt x="6148375" y="401294"/>
                  </a:lnTo>
                  <a:lnTo>
                    <a:pt x="6204801" y="409333"/>
                  </a:lnTo>
                  <a:lnTo>
                    <a:pt x="6235293" y="428205"/>
                  </a:lnTo>
                  <a:lnTo>
                    <a:pt x="6235293" y="352221"/>
                  </a:lnTo>
                  <a:lnTo>
                    <a:pt x="6206820" y="344487"/>
                  </a:lnTo>
                  <a:lnTo>
                    <a:pt x="6162040" y="338734"/>
                  </a:lnTo>
                  <a:lnTo>
                    <a:pt x="6112383" y="336969"/>
                  </a:lnTo>
                  <a:lnTo>
                    <a:pt x="6063043" y="338734"/>
                  </a:lnTo>
                  <a:lnTo>
                    <a:pt x="6018415" y="344487"/>
                  </a:lnTo>
                  <a:lnTo>
                    <a:pt x="5979934" y="354952"/>
                  </a:lnTo>
                  <a:lnTo>
                    <a:pt x="5934532" y="383374"/>
                  </a:lnTo>
                  <a:lnTo>
                    <a:pt x="5915164" y="435305"/>
                  </a:lnTo>
                  <a:lnTo>
                    <a:pt x="5917387" y="455536"/>
                  </a:lnTo>
                  <a:lnTo>
                    <a:pt x="5949035" y="500316"/>
                  </a:lnTo>
                  <a:lnTo>
                    <a:pt x="6018415" y="526681"/>
                  </a:lnTo>
                  <a:lnTo>
                    <a:pt x="6063043" y="532434"/>
                  </a:lnTo>
                  <a:lnTo>
                    <a:pt x="6112383" y="534187"/>
                  </a:lnTo>
                  <a:lnTo>
                    <a:pt x="6162040" y="532434"/>
                  </a:lnTo>
                  <a:lnTo>
                    <a:pt x="6206820" y="526681"/>
                  </a:lnTo>
                  <a:lnTo>
                    <a:pt x="6245364" y="516216"/>
                  </a:lnTo>
                  <a:lnTo>
                    <a:pt x="6290780" y="487781"/>
                  </a:lnTo>
                  <a:lnTo>
                    <a:pt x="6307925" y="455536"/>
                  </a:lnTo>
                  <a:lnTo>
                    <a:pt x="6310147" y="435305"/>
                  </a:lnTo>
                  <a:close/>
                </a:path>
                <a:path w="10797540" h="564514">
                  <a:moveTo>
                    <a:pt x="10797146" y="0"/>
                  </a:moveTo>
                  <a:lnTo>
                    <a:pt x="10759643" y="0"/>
                  </a:lnTo>
                  <a:lnTo>
                    <a:pt x="10759643" y="564349"/>
                  </a:lnTo>
                  <a:lnTo>
                    <a:pt x="10797146" y="564349"/>
                  </a:lnTo>
                  <a:lnTo>
                    <a:pt x="10797146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3909" y="8729129"/>
              <a:ext cx="14829790" cy="791210"/>
            </a:xfrm>
            <a:custGeom>
              <a:avLst/>
              <a:gdLst/>
              <a:ahLst/>
              <a:cxnLst/>
              <a:rect l="l" t="t" r="r" b="b"/>
              <a:pathLst>
                <a:path w="14829790" h="791209">
                  <a:moveTo>
                    <a:pt x="305816" y="721474"/>
                  </a:moveTo>
                  <a:lnTo>
                    <a:pt x="168109" y="721474"/>
                  </a:lnTo>
                  <a:lnTo>
                    <a:pt x="168109" y="651306"/>
                  </a:lnTo>
                  <a:lnTo>
                    <a:pt x="211201" y="642721"/>
                  </a:lnTo>
                  <a:lnTo>
                    <a:pt x="239001" y="627672"/>
                  </a:lnTo>
                  <a:lnTo>
                    <a:pt x="244894" y="624484"/>
                  </a:lnTo>
                  <a:lnTo>
                    <a:pt x="266839" y="597801"/>
                  </a:lnTo>
                  <a:lnTo>
                    <a:pt x="274675" y="563880"/>
                  </a:lnTo>
                  <a:lnTo>
                    <a:pt x="265595" y="527469"/>
                  </a:lnTo>
                  <a:lnTo>
                    <a:pt x="245402" y="505282"/>
                  </a:lnTo>
                  <a:lnTo>
                    <a:pt x="245402" y="563880"/>
                  </a:lnTo>
                  <a:lnTo>
                    <a:pt x="238467" y="590156"/>
                  </a:lnTo>
                  <a:lnTo>
                    <a:pt x="219189" y="610273"/>
                  </a:lnTo>
                  <a:lnTo>
                    <a:pt x="189839" y="623138"/>
                  </a:lnTo>
                  <a:lnTo>
                    <a:pt x="152730" y="627672"/>
                  </a:lnTo>
                  <a:lnTo>
                    <a:pt x="115544" y="623138"/>
                  </a:lnTo>
                  <a:lnTo>
                    <a:pt x="86067" y="610273"/>
                  </a:lnTo>
                  <a:lnTo>
                    <a:pt x="66662" y="590156"/>
                  </a:lnTo>
                  <a:lnTo>
                    <a:pt x="59664" y="563880"/>
                  </a:lnTo>
                  <a:lnTo>
                    <a:pt x="66662" y="537616"/>
                  </a:lnTo>
                  <a:lnTo>
                    <a:pt x="86067" y="517499"/>
                  </a:lnTo>
                  <a:lnTo>
                    <a:pt x="115544" y="504621"/>
                  </a:lnTo>
                  <a:lnTo>
                    <a:pt x="152730" y="500087"/>
                  </a:lnTo>
                  <a:lnTo>
                    <a:pt x="189839" y="504621"/>
                  </a:lnTo>
                  <a:lnTo>
                    <a:pt x="219189" y="517499"/>
                  </a:lnTo>
                  <a:lnTo>
                    <a:pt x="238467" y="537616"/>
                  </a:lnTo>
                  <a:lnTo>
                    <a:pt x="245402" y="563880"/>
                  </a:lnTo>
                  <a:lnTo>
                    <a:pt x="245402" y="505282"/>
                  </a:lnTo>
                  <a:lnTo>
                    <a:pt x="240677" y="500087"/>
                  </a:lnTo>
                  <a:lnTo>
                    <a:pt x="240296" y="499668"/>
                  </a:lnTo>
                  <a:lnTo>
                    <a:pt x="201701" y="481939"/>
                  </a:lnTo>
                  <a:lnTo>
                    <a:pt x="152730" y="475703"/>
                  </a:lnTo>
                  <a:lnTo>
                    <a:pt x="103479" y="481939"/>
                  </a:lnTo>
                  <a:lnTo>
                    <a:pt x="64643" y="499668"/>
                  </a:lnTo>
                  <a:lnTo>
                    <a:pt x="39166" y="527469"/>
                  </a:lnTo>
                  <a:lnTo>
                    <a:pt x="30022" y="563880"/>
                  </a:lnTo>
                  <a:lnTo>
                    <a:pt x="37922" y="597801"/>
                  </a:lnTo>
                  <a:lnTo>
                    <a:pt x="59994" y="624484"/>
                  </a:lnTo>
                  <a:lnTo>
                    <a:pt x="93814" y="642721"/>
                  </a:lnTo>
                  <a:lnTo>
                    <a:pt x="136969" y="651306"/>
                  </a:lnTo>
                  <a:lnTo>
                    <a:pt x="136969" y="721474"/>
                  </a:lnTo>
                  <a:lnTo>
                    <a:pt x="0" y="721474"/>
                  </a:lnTo>
                  <a:lnTo>
                    <a:pt x="0" y="746988"/>
                  </a:lnTo>
                  <a:lnTo>
                    <a:pt x="305816" y="746988"/>
                  </a:lnTo>
                  <a:lnTo>
                    <a:pt x="305816" y="721474"/>
                  </a:lnTo>
                  <a:close/>
                </a:path>
                <a:path w="14829790" h="791209">
                  <a:moveTo>
                    <a:pt x="650278" y="620166"/>
                  </a:moveTo>
                  <a:lnTo>
                    <a:pt x="600367" y="620166"/>
                  </a:lnTo>
                  <a:lnTo>
                    <a:pt x="605790" y="586117"/>
                  </a:lnTo>
                  <a:lnTo>
                    <a:pt x="608584" y="556044"/>
                  </a:lnTo>
                  <a:lnTo>
                    <a:pt x="609600" y="529145"/>
                  </a:lnTo>
                  <a:lnTo>
                    <a:pt x="609752" y="475322"/>
                  </a:lnTo>
                  <a:lnTo>
                    <a:pt x="383870" y="475322"/>
                  </a:lnTo>
                  <a:lnTo>
                    <a:pt x="383870" y="500087"/>
                  </a:lnTo>
                  <a:lnTo>
                    <a:pt x="579729" y="500087"/>
                  </a:lnTo>
                  <a:lnTo>
                    <a:pt x="579564" y="529145"/>
                  </a:lnTo>
                  <a:lnTo>
                    <a:pt x="578421" y="556044"/>
                  </a:lnTo>
                  <a:lnTo>
                    <a:pt x="575297" y="586117"/>
                  </a:lnTo>
                  <a:lnTo>
                    <a:pt x="569226" y="620166"/>
                  </a:lnTo>
                  <a:lnTo>
                    <a:pt x="345960" y="620166"/>
                  </a:lnTo>
                  <a:lnTo>
                    <a:pt x="345960" y="645312"/>
                  </a:lnTo>
                  <a:lnTo>
                    <a:pt x="481799" y="645312"/>
                  </a:lnTo>
                  <a:lnTo>
                    <a:pt x="481799" y="790524"/>
                  </a:lnTo>
                  <a:lnTo>
                    <a:pt x="512940" y="790524"/>
                  </a:lnTo>
                  <a:lnTo>
                    <a:pt x="512940" y="645312"/>
                  </a:lnTo>
                  <a:lnTo>
                    <a:pt x="650278" y="645312"/>
                  </a:lnTo>
                  <a:lnTo>
                    <a:pt x="650278" y="620166"/>
                  </a:lnTo>
                  <a:close/>
                </a:path>
                <a:path w="14829790" h="791209">
                  <a:moveTo>
                    <a:pt x="978890" y="596900"/>
                  </a:moveTo>
                  <a:lnTo>
                    <a:pt x="972540" y="548322"/>
                  </a:lnTo>
                  <a:lnTo>
                    <a:pt x="954824" y="511302"/>
                  </a:lnTo>
                  <a:lnTo>
                    <a:pt x="950150" y="507225"/>
                  </a:lnTo>
                  <a:lnTo>
                    <a:pt x="949248" y="506450"/>
                  </a:lnTo>
                  <a:lnTo>
                    <a:pt x="949248" y="596900"/>
                  </a:lnTo>
                  <a:lnTo>
                    <a:pt x="945108" y="634085"/>
                  </a:lnTo>
                  <a:lnTo>
                    <a:pt x="933538" y="662470"/>
                  </a:lnTo>
                  <a:lnTo>
                    <a:pt x="915847" y="680593"/>
                  </a:lnTo>
                  <a:lnTo>
                    <a:pt x="893343" y="686955"/>
                  </a:lnTo>
                  <a:lnTo>
                    <a:pt x="870610" y="680593"/>
                  </a:lnTo>
                  <a:lnTo>
                    <a:pt x="852817" y="662470"/>
                  </a:lnTo>
                  <a:lnTo>
                    <a:pt x="841209" y="634085"/>
                  </a:lnTo>
                  <a:lnTo>
                    <a:pt x="837057" y="596900"/>
                  </a:lnTo>
                  <a:lnTo>
                    <a:pt x="841209" y="559930"/>
                  </a:lnTo>
                  <a:lnTo>
                    <a:pt x="852817" y="531660"/>
                  </a:lnTo>
                  <a:lnTo>
                    <a:pt x="870610" y="513588"/>
                  </a:lnTo>
                  <a:lnTo>
                    <a:pt x="893343" y="507225"/>
                  </a:lnTo>
                  <a:lnTo>
                    <a:pt x="915847" y="513588"/>
                  </a:lnTo>
                  <a:lnTo>
                    <a:pt x="933538" y="531660"/>
                  </a:lnTo>
                  <a:lnTo>
                    <a:pt x="945108" y="559930"/>
                  </a:lnTo>
                  <a:lnTo>
                    <a:pt x="949248" y="596900"/>
                  </a:lnTo>
                  <a:lnTo>
                    <a:pt x="949248" y="506450"/>
                  </a:lnTo>
                  <a:lnTo>
                    <a:pt x="927760" y="487730"/>
                  </a:lnTo>
                  <a:lnTo>
                    <a:pt x="893343" y="479450"/>
                  </a:lnTo>
                  <a:lnTo>
                    <a:pt x="858913" y="487730"/>
                  </a:lnTo>
                  <a:lnTo>
                    <a:pt x="831850" y="511302"/>
                  </a:lnTo>
                  <a:lnTo>
                    <a:pt x="814133" y="548322"/>
                  </a:lnTo>
                  <a:lnTo>
                    <a:pt x="807783" y="596900"/>
                  </a:lnTo>
                  <a:lnTo>
                    <a:pt x="814133" y="645490"/>
                  </a:lnTo>
                  <a:lnTo>
                    <a:pt x="831850" y="682498"/>
                  </a:lnTo>
                  <a:lnTo>
                    <a:pt x="858913" y="706081"/>
                  </a:lnTo>
                  <a:lnTo>
                    <a:pt x="893343" y="714349"/>
                  </a:lnTo>
                  <a:lnTo>
                    <a:pt x="927760" y="706081"/>
                  </a:lnTo>
                  <a:lnTo>
                    <a:pt x="949718" y="686955"/>
                  </a:lnTo>
                  <a:lnTo>
                    <a:pt x="954824" y="682498"/>
                  </a:lnTo>
                  <a:lnTo>
                    <a:pt x="972540" y="645490"/>
                  </a:lnTo>
                  <a:lnTo>
                    <a:pt x="978890" y="596900"/>
                  </a:lnTo>
                  <a:close/>
                </a:path>
                <a:path w="14829790" h="791209">
                  <a:moveTo>
                    <a:pt x="1070825" y="453567"/>
                  </a:moveTo>
                  <a:lnTo>
                    <a:pt x="1040053" y="453567"/>
                  </a:lnTo>
                  <a:lnTo>
                    <a:pt x="1040053" y="790892"/>
                  </a:lnTo>
                  <a:lnTo>
                    <a:pt x="1070825" y="790892"/>
                  </a:lnTo>
                  <a:lnTo>
                    <a:pt x="1070825" y="453567"/>
                  </a:lnTo>
                  <a:close/>
                </a:path>
                <a:path w="14829790" h="791209">
                  <a:moveTo>
                    <a:pt x="1408531" y="481114"/>
                  </a:moveTo>
                  <a:lnTo>
                    <a:pt x="1176642" y="481114"/>
                  </a:lnTo>
                  <a:lnTo>
                    <a:pt x="1176642" y="506514"/>
                  </a:lnTo>
                  <a:lnTo>
                    <a:pt x="1176642" y="615734"/>
                  </a:lnTo>
                  <a:lnTo>
                    <a:pt x="1176642" y="639864"/>
                  </a:lnTo>
                  <a:lnTo>
                    <a:pt x="1408531" y="639864"/>
                  </a:lnTo>
                  <a:lnTo>
                    <a:pt x="1408531" y="615734"/>
                  </a:lnTo>
                  <a:lnTo>
                    <a:pt x="1206284" y="615734"/>
                  </a:lnTo>
                  <a:lnTo>
                    <a:pt x="1206284" y="506514"/>
                  </a:lnTo>
                  <a:lnTo>
                    <a:pt x="1408531" y="506514"/>
                  </a:lnTo>
                  <a:lnTo>
                    <a:pt x="1408531" y="481114"/>
                  </a:lnTo>
                  <a:close/>
                </a:path>
                <a:path w="14829790" h="791209">
                  <a:moveTo>
                    <a:pt x="1911362" y="31534"/>
                  </a:moveTo>
                  <a:lnTo>
                    <a:pt x="1679460" y="31534"/>
                  </a:lnTo>
                  <a:lnTo>
                    <a:pt x="1679460" y="55664"/>
                  </a:lnTo>
                  <a:lnTo>
                    <a:pt x="1679460" y="164884"/>
                  </a:lnTo>
                  <a:lnTo>
                    <a:pt x="1679460" y="189014"/>
                  </a:lnTo>
                  <a:lnTo>
                    <a:pt x="1911362" y="189014"/>
                  </a:lnTo>
                  <a:lnTo>
                    <a:pt x="1911362" y="165100"/>
                  </a:lnTo>
                  <a:lnTo>
                    <a:pt x="1911362" y="164884"/>
                  </a:lnTo>
                  <a:lnTo>
                    <a:pt x="1911362" y="55905"/>
                  </a:lnTo>
                  <a:lnTo>
                    <a:pt x="1881339" y="55905"/>
                  </a:lnTo>
                  <a:lnTo>
                    <a:pt x="1881339" y="164884"/>
                  </a:lnTo>
                  <a:lnTo>
                    <a:pt x="1709115" y="164884"/>
                  </a:lnTo>
                  <a:lnTo>
                    <a:pt x="1709115" y="55664"/>
                  </a:lnTo>
                  <a:lnTo>
                    <a:pt x="1911362" y="55664"/>
                  </a:lnTo>
                  <a:lnTo>
                    <a:pt x="1911362" y="31534"/>
                  </a:lnTo>
                  <a:close/>
                </a:path>
                <a:path w="14829790" h="791209">
                  <a:moveTo>
                    <a:pt x="1948510" y="271284"/>
                  </a:moveTo>
                  <a:lnTo>
                    <a:pt x="1811172" y="271284"/>
                  </a:lnTo>
                  <a:lnTo>
                    <a:pt x="1811172" y="189484"/>
                  </a:lnTo>
                  <a:lnTo>
                    <a:pt x="1780032" y="189484"/>
                  </a:lnTo>
                  <a:lnTo>
                    <a:pt x="1780032" y="271284"/>
                  </a:lnTo>
                  <a:lnTo>
                    <a:pt x="1643443" y="271284"/>
                  </a:lnTo>
                  <a:lnTo>
                    <a:pt x="1643443" y="296799"/>
                  </a:lnTo>
                  <a:lnTo>
                    <a:pt x="1948510" y="296799"/>
                  </a:lnTo>
                  <a:lnTo>
                    <a:pt x="1948510" y="271284"/>
                  </a:lnTo>
                  <a:close/>
                </a:path>
                <a:path w="14829790" h="791209">
                  <a:moveTo>
                    <a:pt x="2172144" y="99809"/>
                  </a:moveTo>
                  <a:lnTo>
                    <a:pt x="2165540" y="67932"/>
                  </a:lnTo>
                  <a:lnTo>
                    <a:pt x="2149970" y="46901"/>
                  </a:lnTo>
                  <a:lnTo>
                    <a:pt x="2147189" y="43154"/>
                  </a:lnTo>
                  <a:lnTo>
                    <a:pt x="2142121" y="40246"/>
                  </a:lnTo>
                  <a:lnTo>
                    <a:pt x="2142121" y="99809"/>
                  </a:lnTo>
                  <a:lnTo>
                    <a:pt x="2137778" y="121208"/>
                  </a:lnTo>
                  <a:lnTo>
                    <a:pt x="2125700" y="137947"/>
                  </a:lnTo>
                  <a:lnTo>
                    <a:pt x="2107298" y="148831"/>
                  </a:lnTo>
                  <a:lnTo>
                    <a:pt x="2083955" y="152717"/>
                  </a:lnTo>
                  <a:lnTo>
                    <a:pt x="2060905" y="148831"/>
                  </a:lnTo>
                  <a:lnTo>
                    <a:pt x="2042731" y="137947"/>
                  </a:lnTo>
                  <a:lnTo>
                    <a:pt x="2030831" y="121208"/>
                  </a:lnTo>
                  <a:lnTo>
                    <a:pt x="2026551" y="99809"/>
                  </a:lnTo>
                  <a:lnTo>
                    <a:pt x="2030831" y="78562"/>
                  </a:lnTo>
                  <a:lnTo>
                    <a:pt x="2042731" y="61823"/>
                  </a:lnTo>
                  <a:lnTo>
                    <a:pt x="2060905" y="50838"/>
                  </a:lnTo>
                  <a:lnTo>
                    <a:pt x="2083955" y="46901"/>
                  </a:lnTo>
                  <a:lnTo>
                    <a:pt x="2107298" y="50838"/>
                  </a:lnTo>
                  <a:lnTo>
                    <a:pt x="2125700" y="61823"/>
                  </a:lnTo>
                  <a:lnTo>
                    <a:pt x="2137778" y="78562"/>
                  </a:lnTo>
                  <a:lnTo>
                    <a:pt x="2142121" y="99809"/>
                  </a:lnTo>
                  <a:lnTo>
                    <a:pt x="2142121" y="40246"/>
                  </a:lnTo>
                  <a:lnTo>
                    <a:pt x="2119274" y="27101"/>
                  </a:lnTo>
                  <a:lnTo>
                    <a:pt x="2083955" y="21386"/>
                  </a:lnTo>
                  <a:lnTo>
                    <a:pt x="2048929" y="27101"/>
                  </a:lnTo>
                  <a:lnTo>
                    <a:pt x="2021255" y="43154"/>
                  </a:lnTo>
                  <a:lnTo>
                    <a:pt x="2003069" y="67932"/>
                  </a:lnTo>
                  <a:lnTo>
                    <a:pt x="1996528" y="99809"/>
                  </a:lnTo>
                  <a:lnTo>
                    <a:pt x="2003069" y="131686"/>
                  </a:lnTo>
                  <a:lnTo>
                    <a:pt x="2021255" y="156464"/>
                  </a:lnTo>
                  <a:lnTo>
                    <a:pt x="2048929" y="172516"/>
                  </a:lnTo>
                  <a:lnTo>
                    <a:pt x="2083955" y="178231"/>
                  </a:lnTo>
                  <a:lnTo>
                    <a:pt x="2119274" y="172516"/>
                  </a:lnTo>
                  <a:lnTo>
                    <a:pt x="2147189" y="156464"/>
                  </a:lnTo>
                  <a:lnTo>
                    <a:pt x="2149970" y="152717"/>
                  </a:lnTo>
                  <a:lnTo>
                    <a:pt x="2165540" y="131686"/>
                  </a:lnTo>
                  <a:lnTo>
                    <a:pt x="2172144" y="99809"/>
                  </a:lnTo>
                  <a:close/>
                </a:path>
                <a:path w="14829790" h="791209">
                  <a:moveTo>
                    <a:pt x="2264816" y="214249"/>
                  </a:moveTo>
                  <a:lnTo>
                    <a:pt x="2234806" y="214249"/>
                  </a:lnTo>
                  <a:lnTo>
                    <a:pt x="2234806" y="238645"/>
                  </a:lnTo>
                  <a:lnTo>
                    <a:pt x="2234806" y="310692"/>
                  </a:lnTo>
                  <a:lnTo>
                    <a:pt x="2077212" y="310692"/>
                  </a:lnTo>
                  <a:lnTo>
                    <a:pt x="2077212" y="238645"/>
                  </a:lnTo>
                  <a:lnTo>
                    <a:pt x="2234806" y="238645"/>
                  </a:lnTo>
                  <a:lnTo>
                    <a:pt x="2234806" y="214249"/>
                  </a:lnTo>
                  <a:lnTo>
                    <a:pt x="2047189" y="214249"/>
                  </a:lnTo>
                  <a:lnTo>
                    <a:pt x="2047189" y="335457"/>
                  </a:lnTo>
                  <a:lnTo>
                    <a:pt x="2264816" y="335457"/>
                  </a:lnTo>
                  <a:lnTo>
                    <a:pt x="2264816" y="310692"/>
                  </a:lnTo>
                  <a:lnTo>
                    <a:pt x="2264816" y="238645"/>
                  </a:lnTo>
                  <a:lnTo>
                    <a:pt x="2264816" y="214249"/>
                  </a:lnTo>
                  <a:close/>
                </a:path>
                <a:path w="14829790" h="791209">
                  <a:moveTo>
                    <a:pt x="2264816" y="3746"/>
                  </a:moveTo>
                  <a:lnTo>
                    <a:pt x="2234057" y="3746"/>
                  </a:lnTo>
                  <a:lnTo>
                    <a:pt x="2234057" y="196240"/>
                  </a:lnTo>
                  <a:lnTo>
                    <a:pt x="2264816" y="196240"/>
                  </a:lnTo>
                  <a:lnTo>
                    <a:pt x="2264816" y="3746"/>
                  </a:lnTo>
                  <a:close/>
                </a:path>
                <a:path w="14829790" h="791209">
                  <a:moveTo>
                    <a:pt x="2492210" y="242023"/>
                  </a:moveTo>
                  <a:lnTo>
                    <a:pt x="2490393" y="225882"/>
                  </a:lnTo>
                  <a:lnTo>
                    <a:pt x="2489212" y="215379"/>
                  </a:lnTo>
                  <a:lnTo>
                    <a:pt x="2459926" y="220294"/>
                  </a:lnTo>
                  <a:lnTo>
                    <a:pt x="2432215" y="223443"/>
                  </a:lnTo>
                  <a:lnTo>
                    <a:pt x="2405989" y="225196"/>
                  </a:lnTo>
                  <a:lnTo>
                    <a:pt x="2381135" y="225882"/>
                  </a:lnTo>
                  <a:lnTo>
                    <a:pt x="2381135" y="44272"/>
                  </a:lnTo>
                  <a:lnTo>
                    <a:pt x="2350376" y="44272"/>
                  </a:lnTo>
                  <a:lnTo>
                    <a:pt x="2350376" y="252526"/>
                  </a:lnTo>
                  <a:lnTo>
                    <a:pt x="2371763" y="252526"/>
                  </a:lnTo>
                  <a:lnTo>
                    <a:pt x="2399550" y="252095"/>
                  </a:lnTo>
                  <a:lnTo>
                    <a:pt x="2428608" y="250507"/>
                  </a:lnTo>
                  <a:lnTo>
                    <a:pt x="2459355" y="247307"/>
                  </a:lnTo>
                  <a:lnTo>
                    <a:pt x="2492210" y="242023"/>
                  </a:lnTo>
                  <a:close/>
                </a:path>
                <a:path w="14829790" h="791209">
                  <a:moveTo>
                    <a:pt x="2619413" y="3378"/>
                  </a:moveTo>
                  <a:lnTo>
                    <a:pt x="2589771" y="3378"/>
                  </a:lnTo>
                  <a:lnTo>
                    <a:pt x="2589771" y="140335"/>
                  </a:lnTo>
                  <a:lnTo>
                    <a:pt x="2542121" y="140335"/>
                  </a:lnTo>
                  <a:lnTo>
                    <a:pt x="2542121" y="10883"/>
                  </a:lnTo>
                  <a:lnTo>
                    <a:pt x="2513228" y="10883"/>
                  </a:lnTo>
                  <a:lnTo>
                    <a:pt x="2513228" y="322694"/>
                  </a:lnTo>
                  <a:lnTo>
                    <a:pt x="2542121" y="322694"/>
                  </a:lnTo>
                  <a:lnTo>
                    <a:pt x="2542121" y="165849"/>
                  </a:lnTo>
                  <a:lnTo>
                    <a:pt x="2589771" y="165849"/>
                  </a:lnTo>
                  <a:lnTo>
                    <a:pt x="2589771" y="339585"/>
                  </a:lnTo>
                  <a:lnTo>
                    <a:pt x="2619413" y="339585"/>
                  </a:lnTo>
                  <a:lnTo>
                    <a:pt x="2619413" y="165849"/>
                  </a:lnTo>
                  <a:lnTo>
                    <a:pt x="2619413" y="140335"/>
                  </a:lnTo>
                  <a:lnTo>
                    <a:pt x="2619413" y="3378"/>
                  </a:lnTo>
                  <a:close/>
                </a:path>
                <a:path w="14829790" h="791209">
                  <a:moveTo>
                    <a:pt x="2898203" y="10883"/>
                  </a:moveTo>
                  <a:lnTo>
                    <a:pt x="2868942" y="10883"/>
                  </a:lnTo>
                  <a:lnTo>
                    <a:pt x="2868942" y="134327"/>
                  </a:lnTo>
                  <a:lnTo>
                    <a:pt x="2826537" y="134327"/>
                  </a:lnTo>
                  <a:lnTo>
                    <a:pt x="2819514" y="91516"/>
                  </a:lnTo>
                  <a:lnTo>
                    <a:pt x="2805087" y="60032"/>
                  </a:lnTo>
                  <a:lnTo>
                    <a:pt x="2804680" y="59143"/>
                  </a:lnTo>
                  <a:lnTo>
                    <a:pt x="2798775" y="53581"/>
                  </a:lnTo>
                  <a:lnTo>
                    <a:pt x="2798775" y="148209"/>
                  </a:lnTo>
                  <a:lnTo>
                    <a:pt x="2795663" y="185432"/>
                  </a:lnTo>
                  <a:lnTo>
                    <a:pt x="2786862" y="213550"/>
                  </a:lnTo>
                  <a:lnTo>
                    <a:pt x="2773121" y="231317"/>
                  </a:lnTo>
                  <a:lnTo>
                    <a:pt x="2755239" y="237515"/>
                  </a:lnTo>
                  <a:lnTo>
                    <a:pt x="2736989" y="231317"/>
                  </a:lnTo>
                  <a:lnTo>
                    <a:pt x="2723159" y="213550"/>
                  </a:lnTo>
                  <a:lnTo>
                    <a:pt x="2714409" y="185432"/>
                  </a:lnTo>
                  <a:lnTo>
                    <a:pt x="2711348" y="148209"/>
                  </a:lnTo>
                  <a:lnTo>
                    <a:pt x="2714409" y="111645"/>
                  </a:lnTo>
                  <a:lnTo>
                    <a:pt x="2723159" y="83858"/>
                  </a:lnTo>
                  <a:lnTo>
                    <a:pt x="2736989" y="66217"/>
                  </a:lnTo>
                  <a:lnTo>
                    <a:pt x="2755239" y="60032"/>
                  </a:lnTo>
                  <a:lnTo>
                    <a:pt x="2773121" y="66217"/>
                  </a:lnTo>
                  <a:lnTo>
                    <a:pt x="2786862" y="83858"/>
                  </a:lnTo>
                  <a:lnTo>
                    <a:pt x="2795663" y="111645"/>
                  </a:lnTo>
                  <a:lnTo>
                    <a:pt x="2798775" y="148209"/>
                  </a:lnTo>
                  <a:lnTo>
                    <a:pt x="2798775" y="53581"/>
                  </a:lnTo>
                  <a:lnTo>
                    <a:pt x="2782951" y="38658"/>
                  </a:lnTo>
                  <a:lnTo>
                    <a:pt x="2755239" y="31521"/>
                  </a:lnTo>
                  <a:lnTo>
                    <a:pt x="2725470" y="39674"/>
                  </a:lnTo>
                  <a:lnTo>
                    <a:pt x="2702763" y="62992"/>
                  </a:lnTo>
                  <a:lnTo>
                    <a:pt x="2688285" y="99745"/>
                  </a:lnTo>
                  <a:lnTo>
                    <a:pt x="2683205" y="148209"/>
                  </a:lnTo>
                  <a:lnTo>
                    <a:pt x="2688285" y="197332"/>
                  </a:lnTo>
                  <a:lnTo>
                    <a:pt x="2702763" y="234416"/>
                  </a:lnTo>
                  <a:lnTo>
                    <a:pt x="2725470" y="257860"/>
                  </a:lnTo>
                  <a:lnTo>
                    <a:pt x="2755239" y="266039"/>
                  </a:lnTo>
                  <a:lnTo>
                    <a:pt x="2783433" y="258673"/>
                  </a:lnTo>
                  <a:lnTo>
                    <a:pt x="2805379" y="237515"/>
                  </a:lnTo>
                  <a:lnTo>
                    <a:pt x="2820098" y="203987"/>
                  </a:lnTo>
                  <a:lnTo>
                    <a:pt x="2826537" y="159473"/>
                  </a:lnTo>
                  <a:lnTo>
                    <a:pt x="2868942" y="159473"/>
                  </a:lnTo>
                  <a:lnTo>
                    <a:pt x="2868942" y="323443"/>
                  </a:lnTo>
                  <a:lnTo>
                    <a:pt x="2898203" y="323443"/>
                  </a:lnTo>
                  <a:lnTo>
                    <a:pt x="2898203" y="159473"/>
                  </a:lnTo>
                  <a:lnTo>
                    <a:pt x="2898203" y="134327"/>
                  </a:lnTo>
                  <a:lnTo>
                    <a:pt x="2898203" y="10883"/>
                  </a:lnTo>
                  <a:close/>
                </a:path>
                <a:path w="14829790" h="791209">
                  <a:moveTo>
                    <a:pt x="2964992" y="3378"/>
                  </a:moveTo>
                  <a:lnTo>
                    <a:pt x="2935732" y="3378"/>
                  </a:lnTo>
                  <a:lnTo>
                    <a:pt x="2935732" y="339953"/>
                  </a:lnTo>
                  <a:lnTo>
                    <a:pt x="2964992" y="339953"/>
                  </a:lnTo>
                  <a:lnTo>
                    <a:pt x="2964992" y="3378"/>
                  </a:lnTo>
                  <a:close/>
                </a:path>
                <a:path w="14829790" h="791209">
                  <a:moveTo>
                    <a:pt x="3229152" y="238264"/>
                  </a:moveTo>
                  <a:lnTo>
                    <a:pt x="3194977" y="214312"/>
                  </a:lnTo>
                  <a:lnTo>
                    <a:pt x="3167342" y="179679"/>
                  </a:lnTo>
                  <a:lnTo>
                    <a:pt x="3148850" y="137960"/>
                  </a:lnTo>
                  <a:lnTo>
                    <a:pt x="3142107" y="92684"/>
                  </a:lnTo>
                  <a:lnTo>
                    <a:pt x="3142107" y="32270"/>
                  </a:lnTo>
                  <a:lnTo>
                    <a:pt x="3111335" y="32270"/>
                  </a:lnTo>
                  <a:lnTo>
                    <a:pt x="3111335" y="92684"/>
                  </a:lnTo>
                  <a:lnTo>
                    <a:pt x="3104591" y="139217"/>
                  </a:lnTo>
                  <a:lnTo>
                    <a:pt x="3086100" y="182689"/>
                  </a:lnTo>
                  <a:lnTo>
                    <a:pt x="3058464" y="219049"/>
                  </a:lnTo>
                  <a:lnTo>
                    <a:pt x="3024276" y="244271"/>
                  </a:lnTo>
                  <a:lnTo>
                    <a:pt x="3043047" y="268655"/>
                  </a:lnTo>
                  <a:lnTo>
                    <a:pt x="3070047" y="249542"/>
                  </a:lnTo>
                  <a:lnTo>
                    <a:pt x="3093605" y="223494"/>
                  </a:lnTo>
                  <a:lnTo>
                    <a:pt x="3112795" y="191884"/>
                  </a:lnTo>
                  <a:lnTo>
                    <a:pt x="3126714" y="156095"/>
                  </a:lnTo>
                  <a:lnTo>
                    <a:pt x="3141014" y="190004"/>
                  </a:lnTo>
                  <a:lnTo>
                    <a:pt x="3160344" y="219925"/>
                  </a:lnTo>
                  <a:lnTo>
                    <a:pt x="3183966" y="244576"/>
                  </a:lnTo>
                  <a:lnTo>
                    <a:pt x="3211144" y="262661"/>
                  </a:lnTo>
                  <a:lnTo>
                    <a:pt x="3229152" y="238264"/>
                  </a:lnTo>
                  <a:close/>
                </a:path>
                <a:path w="14829790" h="791209">
                  <a:moveTo>
                    <a:pt x="3301581" y="3378"/>
                  </a:moveTo>
                  <a:lnTo>
                    <a:pt x="3270808" y="3378"/>
                  </a:lnTo>
                  <a:lnTo>
                    <a:pt x="3270808" y="117449"/>
                  </a:lnTo>
                  <a:lnTo>
                    <a:pt x="3192754" y="117449"/>
                  </a:lnTo>
                  <a:lnTo>
                    <a:pt x="3192754" y="142582"/>
                  </a:lnTo>
                  <a:lnTo>
                    <a:pt x="3270808" y="142582"/>
                  </a:lnTo>
                  <a:lnTo>
                    <a:pt x="3270808" y="340334"/>
                  </a:lnTo>
                  <a:lnTo>
                    <a:pt x="3301581" y="340334"/>
                  </a:lnTo>
                  <a:lnTo>
                    <a:pt x="3301581" y="3378"/>
                  </a:lnTo>
                  <a:close/>
                </a:path>
                <a:path w="14829790" h="791209">
                  <a:moveTo>
                    <a:pt x="3741775" y="31534"/>
                  </a:moveTo>
                  <a:lnTo>
                    <a:pt x="3509886" y="31534"/>
                  </a:lnTo>
                  <a:lnTo>
                    <a:pt x="3509886" y="55664"/>
                  </a:lnTo>
                  <a:lnTo>
                    <a:pt x="3509886" y="164884"/>
                  </a:lnTo>
                  <a:lnTo>
                    <a:pt x="3509886" y="189014"/>
                  </a:lnTo>
                  <a:lnTo>
                    <a:pt x="3741775" y="189014"/>
                  </a:lnTo>
                  <a:lnTo>
                    <a:pt x="3741775" y="165100"/>
                  </a:lnTo>
                  <a:lnTo>
                    <a:pt x="3741775" y="164884"/>
                  </a:lnTo>
                  <a:lnTo>
                    <a:pt x="3741775" y="55905"/>
                  </a:lnTo>
                  <a:lnTo>
                    <a:pt x="3711752" y="55905"/>
                  </a:lnTo>
                  <a:lnTo>
                    <a:pt x="3711752" y="164884"/>
                  </a:lnTo>
                  <a:lnTo>
                    <a:pt x="3539528" y="164884"/>
                  </a:lnTo>
                  <a:lnTo>
                    <a:pt x="3539528" y="55664"/>
                  </a:lnTo>
                  <a:lnTo>
                    <a:pt x="3741775" y="55664"/>
                  </a:lnTo>
                  <a:lnTo>
                    <a:pt x="3741775" y="31534"/>
                  </a:lnTo>
                  <a:close/>
                </a:path>
                <a:path w="14829790" h="791209">
                  <a:moveTo>
                    <a:pt x="3778923" y="271284"/>
                  </a:moveTo>
                  <a:lnTo>
                    <a:pt x="3641585" y="271284"/>
                  </a:lnTo>
                  <a:lnTo>
                    <a:pt x="3641585" y="189484"/>
                  </a:lnTo>
                  <a:lnTo>
                    <a:pt x="3610445" y="189484"/>
                  </a:lnTo>
                  <a:lnTo>
                    <a:pt x="3610445" y="271284"/>
                  </a:lnTo>
                  <a:lnTo>
                    <a:pt x="3473869" y="271284"/>
                  </a:lnTo>
                  <a:lnTo>
                    <a:pt x="3473869" y="296799"/>
                  </a:lnTo>
                  <a:lnTo>
                    <a:pt x="3778923" y="296799"/>
                  </a:lnTo>
                  <a:lnTo>
                    <a:pt x="3778923" y="271284"/>
                  </a:lnTo>
                  <a:close/>
                </a:path>
                <a:path w="14829790" h="791209">
                  <a:moveTo>
                    <a:pt x="4002557" y="99809"/>
                  </a:moveTo>
                  <a:lnTo>
                    <a:pt x="3995953" y="67932"/>
                  </a:lnTo>
                  <a:lnTo>
                    <a:pt x="3980383" y="46901"/>
                  </a:lnTo>
                  <a:lnTo>
                    <a:pt x="3977602" y="43154"/>
                  </a:lnTo>
                  <a:lnTo>
                    <a:pt x="3972547" y="40259"/>
                  </a:lnTo>
                  <a:lnTo>
                    <a:pt x="3972547" y="99809"/>
                  </a:lnTo>
                  <a:lnTo>
                    <a:pt x="3968204" y="121208"/>
                  </a:lnTo>
                  <a:lnTo>
                    <a:pt x="3956126" y="137947"/>
                  </a:lnTo>
                  <a:lnTo>
                    <a:pt x="3937711" y="148831"/>
                  </a:lnTo>
                  <a:lnTo>
                    <a:pt x="3914381" y="152717"/>
                  </a:lnTo>
                  <a:lnTo>
                    <a:pt x="3891318" y="148831"/>
                  </a:lnTo>
                  <a:lnTo>
                    <a:pt x="3873157" y="137947"/>
                  </a:lnTo>
                  <a:lnTo>
                    <a:pt x="3861244" y="121208"/>
                  </a:lnTo>
                  <a:lnTo>
                    <a:pt x="3856977" y="99809"/>
                  </a:lnTo>
                  <a:lnTo>
                    <a:pt x="3861244" y="78562"/>
                  </a:lnTo>
                  <a:lnTo>
                    <a:pt x="3873157" y="61823"/>
                  </a:lnTo>
                  <a:lnTo>
                    <a:pt x="3891318" y="50838"/>
                  </a:lnTo>
                  <a:lnTo>
                    <a:pt x="3914381" y="46901"/>
                  </a:lnTo>
                  <a:lnTo>
                    <a:pt x="3937711" y="50838"/>
                  </a:lnTo>
                  <a:lnTo>
                    <a:pt x="3956126" y="61823"/>
                  </a:lnTo>
                  <a:lnTo>
                    <a:pt x="3968204" y="78562"/>
                  </a:lnTo>
                  <a:lnTo>
                    <a:pt x="3972547" y="99809"/>
                  </a:lnTo>
                  <a:lnTo>
                    <a:pt x="3972547" y="40259"/>
                  </a:lnTo>
                  <a:lnTo>
                    <a:pt x="3949687" y="27101"/>
                  </a:lnTo>
                  <a:lnTo>
                    <a:pt x="3914381" y="21386"/>
                  </a:lnTo>
                  <a:lnTo>
                    <a:pt x="3879354" y="27101"/>
                  </a:lnTo>
                  <a:lnTo>
                    <a:pt x="3851668" y="43154"/>
                  </a:lnTo>
                  <a:lnTo>
                    <a:pt x="3833495" y="67932"/>
                  </a:lnTo>
                  <a:lnTo>
                    <a:pt x="3826954" y="99809"/>
                  </a:lnTo>
                  <a:lnTo>
                    <a:pt x="3833495" y="131686"/>
                  </a:lnTo>
                  <a:lnTo>
                    <a:pt x="3851668" y="156464"/>
                  </a:lnTo>
                  <a:lnTo>
                    <a:pt x="3879354" y="172516"/>
                  </a:lnTo>
                  <a:lnTo>
                    <a:pt x="3914381" y="178231"/>
                  </a:lnTo>
                  <a:lnTo>
                    <a:pt x="3949687" y="172516"/>
                  </a:lnTo>
                  <a:lnTo>
                    <a:pt x="3977602" y="156464"/>
                  </a:lnTo>
                  <a:lnTo>
                    <a:pt x="3980383" y="152717"/>
                  </a:lnTo>
                  <a:lnTo>
                    <a:pt x="3995953" y="131686"/>
                  </a:lnTo>
                  <a:lnTo>
                    <a:pt x="4002557" y="99809"/>
                  </a:lnTo>
                  <a:close/>
                </a:path>
                <a:path w="14829790" h="791209">
                  <a:moveTo>
                    <a:pt x="4095242" y="214249"/>
                  </a:moveTo>
                  <a:lnTo>
                    <a:pt x="4065219" y="214249"/>
                  </a:lnTo>
                  <a:lnTo>
                    <a:pt x="4065219" y="238645"/>
                  </a:lnTo>
                  <a:lnTo>
                    <a:pt x="4065219" y="310692"/>
                  </a:lnTo>
                  <a:lnTo>
                    <a:pt x="3907625" y="310692"/>
                  </a:lnTo>
                  <a:lnTo>
                    <a:pt x="3907625" y="238645"/>
                  </a:lnTo>
                  <a:lnTo>
                    <a:pt x="4065219" y="238645"/>
                  </a:lnTo>
                  <a:lnTo>
                    <a:pt x="4065219" y="214249"/>
                  </a:lnTo>
                  <a:lnTo>
                    <a:pt x="3877614" y="214249"/>
                  </a:lnTo>
                  <a:lnTo>
                    <a:pt x="3877614" y="335457"/>
                  </a:lnTo>
                  <a:lnTo>
                    <a:pt x="4095242" y="335457"/>
                  </a:lnTo>
                  <a:lnTo>
                    <a:pt x="4095242" y="310692"/>
                  </a:lnTo>
                  <a:lnTo>
                    <a:pt x="4095242" y="238645"/>
                  </a:lnTo>
                  <a:lnTo>
                    <a:pt x="4095242" y="214249"/>
                  </a:lnTo>
                  <a:close/>
                </a:path>
                <a:path w="14829790" h="791209">
                  <a:moveTo>
                    <a:pt x="4095242" y="3746"/>
                  </a:moveTo>
                  <a:lnTo>
                    <a:pt x="4064470" y="3746"/>
                  </a:lnTo>
                  <a:lnTo>
                    <a:pt x="4064470" y="196240"/>
                  </a:lnTo>
                  <a:lnTo>
                    <a:pt x="4095242" y="196240"/>
                  </a:lnTo>
                  <a:lnTo>
                    <a:pt x="4095242" y="3746"/>
                  </a:lnTo>
                  <a:close/>
                </a:path>
                <a:path w="14829790" h="791209">
                  <a:moveTo>
                    <a:pt x="4354893" y="75425"/>
                  </a:moveTo>
                  <a:lnTo>
                    <a:pt x="4348848" y="51396"/>
                  </a:lnTo>
                  <a:lnTo>
                    <a:pt x="4338167" y="39776"/>
                  </a:lnTo>
                  <a:lnTo>
                    <a:pt x="4331868" y="32931"/>
                  </a:lnTo>
                  <a:lnTo>
                    <a:pt x="4325632" y="30111"/>
                  </a:lnTo>
                  <a:lnTo>
                    <a:pt x="4325632" y="75425"/>
                  </a:lnTo>
                  <a:lnTo>
                    <a:pt x="4321734" y="90233"/>
                  </a:lnTo>
                  <a:lnTo>
                    <a:pt x="4310761" y="101587"/>
                  </a:lnTo>
                  <a:lnTo>
                    <a:pt x="4293806" y="108877"/>
                  </a:lnTo>
                  <a:lnTo>
                    <a:pt x="4271975" y="111442"/>
                  </a:lnTo>
                  <a:lnTo>
                    <a:pt x="4250131" y="108877"/>
                  </a:lnTo>
                  <a:lnTo>
                    <a:pt x="4233189" y="101587"/>
                  </a:lnTo>
                  <a:lnTo>
                    <a:pt x="4222216" y="90233"/>
                  </a:lnTo>
                  <a:lnTo>
                    <a:pt x="4218317" y="75425"/>
                  </a:lnTo>
                  <a:lnTo>
                    <a:pt x="4222216" y="60820"/>
                  </a:lnTo>
                  <a:lnTo>
                    <a:pt x="4233189" y="49580"/>
                  </a:lnTo>
                  <a:lnTo>
                    <a:pt x="4250131" y="42329"/>
                  </a:lnTo>
                  <a:lnTo>
                    <a:pt x="4271975" y="39776"/>
                  </a:lnTo>
                  <a:lnTo>
                    <a:pt x="4293806" y="42329"/>
                  </a:lnTo>
                  <a:lnTo>
                    <a:pt x="4310761" y="49580"/>
                  </a:lnTo>
                  <a:lnTo>
                    <a:pt x="4321734" y="60820"/>
                  </a:lnTo>
                  <a:lnTo>
                    <a:pt x="4325632" y="75425"/>
                  </a:lnTo>
                  <a:lnTo>
                    <a:pt x="4325632" y="30111"/>
                  </a:lnTo>
                  <a:lnTo>
                    <a:pt x="4305668" y="21069"/>
                  </a:lnTo>
                  <a:lnTo>
                    <a:pt x="4271975" y="16878"/>
                  </a:lnTo>
                  <a:lnTo>
                    <a:pt x="4238282" y="21069"/>
                  </a:lnTo>
                  <a:lnTo>
                    <a:pt x="4212082" y="32931"/>
                  </a:lnTo>
                  <a:lnTo>
                    <a:pt x="4195089" y="51396"/>
                  </a:lnTo>
                  <a:lnTo>
                    <a:pt x="4189044" y="75425"/>
                  </a:lnTo>
                  <a:lnTo>
                    <a:pt x="4195089" y="99822"/>
                  </a:lnTo>
                  <a:lnTo>
                    <a:pt x="4212082" y="118376"/>
                  </a:lnTo>
                  <a:lnTo>
                    <a:pt x="4238282" y="130187"/>
                  </a:lnTo>
                  <a:lnTo>
                    <a:pt x="4271975" y="134327"/>
                  </a:lnTo>
                  <a:lnTo>
                    <a:pt x="4305668" y="130187"/>
                  </a:lnTo>
                  <a:lnTo>
                    <a:pt x="4331868" y="118376"/>
                  </a:lnTo>
                  <a:lnTo>
                    <a:pt x="4338218" y="111442"/>
                  </a:lnTo>
                  <a:lnTo>
                    <a:pt x="4348848" y="99822"/>
                  </a:lnTo>
                  <a:lnTo>
                    <a:pt x="4354893" y="75425"/>
                  </a:lnTo>
                  <a:close/>
                </a:path>
                <a:path w="14829790" h="791209">
                  <a:moveTo>
                    <a:pt x="4381919" y="171475"/>
                  </a:moveTo>
                  <a:lnTo>
                    <a:pt x="4379290" y="149339"/>
                  </a:lnTo>
                  <a:lnTo>
                    <a:pt x="4324083" y="154660"/>
                  </a:lnTo>
                  <a:lnTo>
                    <a:pt x="4267466" y="157594"/>
                  </a:lnTo>
                  <a:lnTo>
                    <a:pt x="4212552" y="158838"/>
                  </a:lnTo>
                  <a:lnTo>
                    <a:pt x="4162412" y="159092"/>
                  </a:lnTo>
                  <a:lnTo>
                    <a:pt x="4166539" y="184607"/>
                  </a:lnTo>
                  <a:lnTo>
                    <a:pt x="4211142" y="184238"/>
                  </a:lnTo>
                  <a:lnTo>
                    <a:pt x="4235183" y="183654"/>
                  </a:lnTo>
                  <a:lnTo>
                    <a:pt x="4259961" y="182740"/>
                  </a:lnTo>
                  <a:lnTo>
                    <a:pt x="4259961" y="247650"/>
                  </a:lnTo>
                  <a:lnTo>
                    <a:pt x="4290733" y="247650"/>
                  </a:lnTo>
                  <a:lnTo>
                    <a:pt x="4290733" y="182740"/>
                  </a:lnTo>
                  <a:lnTo>
                    <a:pt x="4290733" y="181229"/>
                  </a:lnTo>
                  <a:lnTo>
                    <a:pt x="4313631" y="179552"/>
                  </a:lnTo>
                  <a:lnTo>
                    <a:pt x="4336605" y="177342"/>
                  </a:lnTo>
                  <a:lnTo>
                    <a:pt x="4359440" y="174637"/>
                  </a:lnTo>
                  <a:lnTo>
                    <a:pt x="4381919" y="171475"/>
                  </a:lnTo>
                  <a:close/>
                </a:path>
                <a:path w="14829790" h="791209">
                  <a:moveTo>
                    <a:pt x="4439704" y="3378"/>
                  </a:moveTo>
                  <a:lnTo>
                    <a:pt x="4408932" y="3378"/>
                  </a:lnTo>
                  <a:lnTo>
                    <a:pt x="4408932" y="202247"/>
                  </a:lnTo>
                  <a:lnTo>
                    <a:pt x="4340644" y="202247"/>
                  </a:lnTo>
                  <a:lnTo>
                    <a:pt x="4340644" y="225132"/>
                  </a:lnTo>
                  <a:lnTo>
                    <a:pt x="4408932" y="225132"/>
                  </a:lnTo>
                  <a:lnTo>
                    <a:pt x="4408932" y="259651"/>
                  </a:lnTo>
                  <a:lnTo>
                    <a:pt x="4439704" y="259651"/>
                  </a:lnTo>
                  <a:lnTo>
                    <a:pt x="4439704" y="3378"/>
                  </a:lnTo>
                  <a:close/>
                </a:path>
                <a:path w="14829790" h="791209">
                  <a:moveTo>
                    <a:pt x="4448327" y="307314"/>
                  </a:moveTo>
                  <a:lnTo>
                    <a:pt x="4241203" y="307314"/>
                  </a:lnTo>
                  <a:lnTo>
                    <a:pt x="4241203" y="234518"/>
                  </a:lnTo>
                  <a:lnTo>
                    <a:pt x="4210431" y="234518"/>
                  </a:lnTo>
                  <a:lnTo>
                    <a:pt x="4210431" y="332447"/>
                  </a:lnTo>
                  <a:lnTo>
                    <a:pt x="4448327" y="332447"/>
                  </a:lnTo>
                  <a:lnTo>
                    <a:pt x="4448327" y="307314"/>
                  </a:lnTo>
                  <a:close/>
                </a:path>
                <a:path w="14829790" h="791209">
                  <a:moveTo>
                    <a:pt x="4777778" y="92494"/>
                  </a:moveTo>
                  <a:lnTo>
                    <a:pt x="4580788" y="92494"/>
                  </a:lnTo>
                  <a:lnTo>
                    <a:pt x="4580788" y="39154"/>
                  </a:lnTo>
                  <a:lnTo>
                    <a:pt x="4774400" y="39154"/>
                  </a:lnTo>
                  <a:lnTo>
                    <a:pt x="4774400" y="15024"/>
                  </a:lnTo>
                  <a:lnTo>
                    <a:pt x="4550016" y="15024"/>
                  </a:lnTo>
                  <a:lnTo>
                    <a:pt x="4550016" y="39154"/>
                  </a:lnTo>
                  <a:lnTo>
                    <a:pt x="4550016" y="92494"/>
                  </a:lnTo>
                  <a:lnTo>
                    <a:pt x="4550016" y="116624"/>
                  </a:lnTo>
                  <a:lnTo>
                    <a:pt x="4777778" y="116624"/>
                  </a:lnTo>
                  <a:lnTo>
                    <a:pt x="4777778" y="92494"/>
                  </a:lnTo>
                  <a:close/>
                </a:path>
                <a:path w="14829790" h="791209">
                  <a:moveTo>
                    <a:pt x="4784915" y="312204"/>
                  </a:moveTo>
                  <a:lnTo>
                    <a:pt x="4577029" y="312204"/>
                  </a:lnTo>
                  <a:lnTo>
                    <a:pt x="4577029" y="277914"/>
                  </a:lnTo>
                  <a:lnTo>
                    <a:pt x="4774781" y="277914"/>
                  </a:lnTo>
                  <a:lnTo>
                    <a:pt x="4774781" y="253784"/>
                  </a:lnTo>
                  <a:lnTo>
                    <a:pt x="4774781" y="222034"/>
                  </a:lnTo>
                  <a:lnTo>
                    <a:pt x="4774781" y="197904"/>
                  </a:lnTo>
                  <a:lnTo>
                    <a:pt x="4545889" y="197904"/>
                  </a:lnTo>
                  <a:lnTo>
                    <a:pt x="4545889" y="222034"/>
                  </a:lnTo>
                  <a:lnTo>
                    <a:pt x="4744390" y="222034"/>
                  </a:lnTo>
                  <a:lnTo>
                    <a:pt x="4744390" y="253784"/>
                  </a:lnTo>
                  <a:lnTo>
                    <a:pt x="4547019" y="253784"/>
                  </a:lnTo>
                  <a:lnTo>
                    <a:pt x="4547019" y="277914"/>
                  </a:lnTo>
                  <a:lnTo>
                    <a:pt x="4547019" y="312204"/>
                  </a:lnTo>
                  <a:lnTo>
                    <a:pt x="4547019" y="336334"/>
                  </a:lnTo>
                  <a:lnTo>
                    <a:pt x="4784915" y="336334"/>
                  </a:lnTo>
                  <a:lnTo>
                    <a:pt x="4784915" y="312204"/>
                  </a:lnTo>
                  <a:close/>
                </a:path>
                <a:path w="14829790" h="791209">
                  <a:moveTo>
                    <a:pt x="4814176" y="143713"/>
                  </a:moveTo>
                  <a:lnTo>
                    <a:pt x="4509490" y="143713"/>
                  </a:lnTo>
                  <a:lnTo>
                    <a:pt x="4509490" y="168846"/>
                  </a:lnTo>
                  <a:lnTo>
                    <a:pt x="4814176" y="168846"/>
                  </a:lnTo>
                  <a:lnTo>
                    <a:pt x="4814176" y="143713"/>
                  </a:lnTo>
                  <a:close/>
                </a:path>
                <a:path w="14829790" h="791209">
                  <a:moveTo>
                    <a:pt x="5039690" y="40144"/>
                  </a:moveTo>
                  <a:lnTo>
                    <a:pt x="4869713" y="40144"/>
                  </a:lnTo>
                  <a:lnTo>
                    <a:pt x="4869713" y="65290"/>
                  </a:lnTo>
                  <a:lnTo>
                    <a:pt x="5009667" y="65290"/>
                  </a:lnTo>
                  <a:lnTo>
                    <a:pt x="5009413" y="88176"/>
                  </a:lnTo>
                  <a:lnTo>
                    <a:pt x="5008118" y="116370"/>
                  </a:lnTo>
                  <a:lnTo>
                    <a:pt x="5005082" y="149974"/>
                  </a:lnTo>
                  <a:lnTo>
                    <a:pt x="4999545" y="189115"/>
                  </a:lnTo>
                  <a:lnTo>
                    <a:pt x="5030305" y="192112"/>
                  </a:lnTo>
                  <a:lnTo>
                    <a:pt x="5035728" y="148602"/>
                  </a:lnTo>
                  <a:lnTo>
                    <a:pt x="5038522" y="111963"/>
                  </a:lnTo>
                  <a:lnTo>
                    <a:pt x="5039538" y="81991"/>
                  </a:lnTo>
                  <a:lnTo>
                    <a:pt x="5039652" y="65290"/>
                  </a:lnTo>
                  <a:lnTo>
                    <a:pt x="5039690" y="40144"/>
                  </a:lnTo>
                  <a:close/>
                </a:path>
                <a:path w="14829790" h="791209">
                  <a:moveTo>
                    <a:pt x="5063325" y="253657"/>
                  </a:moveTo>
                  <a:lnTo>
                    <a:pt x="5062105" y="239014"/>
                  </a:lnTo>
                  <a:lnTo>
                    <a:pt x="5061458" y="231140"/>
                  </a:lnTo>
                  <a:lnTo>
                    <a:pt x="5035270" y="234061"/>
                  </a:lnTo>
                  <a:lnTo>
                    <a:pt x="5008219" y="236207"/>
                  </a:lnTo>
                  <a:lnTo>
                    <a:pt x="4980673" y="237782"/>
                  </a:lnTo>
                  <a:lnTo>
                    <a:pt x="4953012" y="239014"/>
                  </a:lnTo>
                  <a:lnTo>
                    <a:pt x="4953012" y="136207"/>
                  </a:lnTo>
                  <a:lnTo>
                    <a:pt x="4922621" y="136207"/>
                  </a:lnTo>
                  <a:lnTo>
                    <a:pt x="4922621" y="239763"/>
                  </a:lnTo>
                  <a:lnTo>
                    <a:pt x="4885563" y="240614"/>
                  </a:lnTo>
                  <a:lnTo>
                    <a:pt x="4851324" y="240893"/>
                  </a:lnTo>
                  <a:lnTo>
                    <a:pt x="4854702" y="266407"/>
                  </a:lnTo>
                  <a:lnTo>
                    <a:pt x="4902657" y="266001"/>
                  </a:lnTo>
                  <a:lnTo>
                    <a:pt x="4955210" y="264248"/>
                  </a:lnTo>
                  <a:lnTo>
                    <a:pt x="5009680" y="260400"/>
                  </a:lnTo>
                  <a:lnTo>
                    <a:pt x="5063325" y="253657"/>
                  </a:lnTo>
                  <a:close/>
                </a:path>
                <a:path w="14829790" h="791209">
                  <a:moveTo>
                    <a:pt x="5166512" y="144081"/>
                  </a:moveTo>
                  <a:lnTo>
                    <a:pt x="5112855" y="144081"/>
                  </a:lnTo>
                  <a:lnTo>
                    <a:pt x="5112855" y="3378"/>
                  </a:lnTo>
                  <a:lnTo>
                    <a:pt x="5082095" y="3378"/>
                  </a:lnTo>
                  <a:lnTo>
                    <a:pt x="5082095" y="339953"/>
                  </a:lnTo>
                  <a:lnTo>
                    <a:pt x="5112855" y="339953"/>
                  </a:lnTo>
                  <a:lnTo>
                    <a:pt x="5112855" y="169976"/>
                  </a:lnTo>
                  <a:lnTo>
                    <a:pt x="5166512" y="169976"/>
                  </a:lnTo>
                  <a:lnTo>
                    <a:pt x="5166512" y="144081"/>
                  </a:lnTo>
                  <a:close/>
                </a:path>
                <a:path w="14829790" h="791209">
                  <a:moveTo>
                    <a:pt x="5508028" y="144081"/>
                  </a:moveTo>
                  <a:lnTo>
                    <a:pt x="5473674" y="127254"/>
                  </a:lnTo>
                  <a:lnTo>
                    <a:pt x="5439702" y="90805"/>
                  </a:lnTo>
                  <a:lnTo>
                    <a:pt x="5422849" y="39027"/>
                  </a:lnTo>
                  <a:lnTo>
                    <a:pt x="5422849" y="13512"/>
                  </a:lnTo>
                  <a:lnTo>
                    <a:pt x="5392090" y="13512"/>
                  </a:lnTo>
                  <a:lnTo>
                    <a:pt x="5392090" y="39027"/>
                  </a:lnTo>
                  <a:lnTo>
                    <a:pt x="5385841" y="74536"/>
                  </a:lnTo>
                  <a:lnTo>
                    <a:pt x="5368302" y="106426"/>
                  </a:lnTo>
                  <a:lnTo>
                    <a:pt x="5341277" y="132473"/>
                  </a:lnTo>
                  <a:lnTo>
                    <a:pt x="5306530" y="150469"/>
                  </a:lnTo>
                  <a:lnTo>
                    <a:pt x="5322290" y="174485"/>
                  </a:lnTo>
                  <a:lnTo>
                    <a:pt x="5350383" y="160820"/>
                  </a:lnTo>
                  <a:lnTo>
                    <a:pt x="5374500" y="141782"/>
                  </a:lnTo>
                  <a:lnTo>
                    <a:pt x="5393893" y="118173"/>
                  </a:lnTo>
                  <a:lnTo>
                    <a:pt x="5407850" y="90805"/>
                  </a:lnTo>
                  <a:lnTo>
                    <a:pt x="5422150" y="116014"/>
                  </a:lnTo>
                  <a:lnTo>
                    <a:pt x="5441518" y="137756"/>
                  </a:lnTo>
                  <a:lnTo>
                    <a:pt x="5465254" y="155333"/>
                  </a:lnTo>
                  <a:lnTo>
                    <a:pt x="5492648" y="168097"/>
                  </a:lnTo>
                  <a:lnTo>
                    <a:pt x="5508028" y="144081"/>
                  </a:lnTo>
                  <a:close/>
                </a:path>
                <a:path w="14829790" h="791209">
                  <a:moveTo>
                    <a:pt x="5580075" y="3746"/>
                  </a:moveTo>
                  <a:lnTo>
                    <a:pt x="5549303" y="3746"/>
                  </a:lnTo>
                  <a:lnTo>
                    <a:pt x="5549303" y="177850"/>
                  </a:lnTo>
                  <a:lnTo>
                    <a:pt x="5580075" y="177850"/>
                  </a:lnTo>
                  <a:lnTo>
                    <a:pt x="5580075" y="3746"/>
                  </a:lnTo>
                  <a:close/>
                </a:path>
                <a:path w="14829790" h="791209">
                  <a:moveTo>
                    <a:pt x="5591708" y="311810"/>
                  </a:moveTo>
                  <a:lnTo>
                    <a:pt x="5393588" y="311810"/>
                  </a:lnTo>
                  <a:lnTo>
                    <a:pt x="5393588" y="275793"/>
                  </a:lnTo>
                  <a:lnTo>
                    <a:pt x="5580456" y="275793"/>
                  </a:lnTo>
                  <a:lnTo>
                    <a:pt x="5580456" y="194741"/>
                  </a:lnTo>
                  <a:lnTo>
                    <a:pt x="5362448" y="194741"/>
                  </a:lnTo>
                  <a:lnTo>
                    <a:pt x="5362448" y="219125"/>
                  </a:lnTo>
                  <a:lnTo>
                    <a:pt x="5550052" y="219125"/>
                  </a:lnTo>
                  <a:lnTo>
                    <a:pt x="5550052" y="252526"/>
                  </a:lnTo>
                  <a:lnTo>
                    <a:pt x="5363197" y="252526"/>
                  </a:lnTo>
                  <a:lnTo>
                    <a:pt x="5363197" y="336207"/>
                  </a:lnTo>
                  <a:lnTo>
                    <a:pt x="5591708" y="336207"/>
                  </a:lnTo>
                  <a:lnTo>
                    <a:pt x="5591708" y="311810"/>
                  </a:lnTo>
                  <a:close/>
                </a:path>
                <a:path w="14829790" h="791209">
                  <a:moveTo>
                    <a:pt x="5858865" y="239014"/>
                  </a:moveTo>
                  <a:lnTo>
                    <a:pt x="5823750" y="215366"/>
                  </a:lnTo>
                  <a:lnTo>
                    <a:pt x="5795124" y="180670"/>
                  </a:lnTo>
                  <a:lnTo>
                    <a:pt x="5784380" y="157213"/>
                  </a:lnTo>
                  <a:lnTo>
                    <a:pt x="5775871" y="138658"/>
                  </a:lnTo>
                  <a:lnTo>
                    <a:pt x="5768810" y="93052"/>
                  </a:lnTo>
                  <a:lnTo>
                    <a:pt x="5768810" y="32639"/>
                  </a:lnTo>
                  <a:lnTo>
                    <a:pt x="5738419" y="32639"/>
                  </a:lnTo>
                  <a:lnTo>
                    <a:pt x="5738419" y="93052"/>
                  </a:lnTo>
                  <a:lnTo>
                    <a:pt x="5731256" y="140385"/>
                  </a:lnTo>
                  <a:lnTo>
                    <a:pt x="5711774" y="184099"/>
                  </a:lnTo>
                  <a:lnTo>
                    <a:pt x="5683021" y="220268"/>
                  </a:lnTo>
                  <a:lnTo>
                    <a:pt x="5647995" y="245021"/>
                  </a:lnTo>
                  <a:lnTo>
                    <a:pt x="5666752" y="270167"/>
                  </a:lnTo>
                  <a:lnTo>
                    <a:pt x="5694807" y="251091"/>
                  </a:lnTo>
                  <a:lnTo>
                    <a:pt x="5719280" y="225094"/>
                  </a:lnTo>
                  <a:lnTo>
                    <a:pt x="5739257" y="193382"/>
                  </a:lnTo>
                  <a:lnTo>
                    <a:pt x="5753811" y="157213"/>
                  </a:lnTo>
                  <a:lnTo>
                    <a:pt x="5768772" y="191490"/>
                  </a:lnTo>
                  <a:lnTo>
                    <a:pt x="5788838" y="221475"/>
                  </a:lnTo>
                  <a:lnTo>
                    <a:pt x="5813056" y="245973"/>
                  </a:lnTo>
                  <a:lnTo>
                    <a:pt x="5840488" y="263779"/>
                  </a:lnTo>
                  <a:lnTo>
                    <a:pt x="5858865" y="239014"/>
                  </a:lnTo>
                  <a:close/>
                </a:path>
                <a:path w="14829790" h="791209">
                  <a:moveTo>
                    <a:pt x="5924905" y="3378"/>
                  </a:moveTo>
                  <a:lnTo>
                    <a:pt x="5894146" y="3378"/>
                  </a:lnTo>
                  <a:lnTo>
                    <a:pt x="5894146" y="340702"/>
                  </a:lnTo>
                  <a:lnTo>
                    <a:pt x="5924905" y="340702"/>
                  </a:lnTo>
                  <a:lnTo>
                    <a:pt x="5924905" y="3378"/>
                  </a:lnTo>
                  <a:close/>
                </a:path>
                <a:path w="14829790" h="791209">
                  <a:moveTo>
                    <a:pt x="6165812" y="29641"/>
                  </a:moveTo>
                  <a:lnTo>
                    <a:pt x="6008967" y="29641"/>
                  </a:lnTo>
                  <a:lnTo>
                    <a:pt x="6008967" y="54787"/>
                  </a:lnTo>
                  <a:lnTo>
                    <a:pt x="6132792" y="54787"/>
                  </a:lnTo>
                  <a:lnTo>
                    <a:pt x="6119774" y="96888"/>
                  </a:lnTo>
                  <a:lnTo>
                    <a:pt x="6091415" y="133578"/>
                  </a:lnTo>
                  <a:lnTo>
                    <a:pt x="6049416" y="163791"/>
                  </a:lnTo>
                  <a:lnTo>
                    <a:pt x="5995454" y="186486"/>
                  </a:lnTo>
                  <a:lnTo>
                    <a:pt x="6007836" y="210870"/>
                  </a:lnTo>
                  <a:lnTo>
                    <a:pt x="6061443" y="188709"/>
                  </a:lnTo>
                  <a:lnTo>
                    <a:pt x="6105258" y="159029"/>
                  </a:lnTo>
                  <a:lnTo>
                    <a:pt x="6138075" y="122288"/>
                  </a:lnTo>
                  <a:lnTo>
                    <a:pt x="6158674" y="79006"/>
                  </a:lnTo>
                  <a:lnTo>
                    <a:pt x="6165812" y="29641"/>
                  </a:lnTo>
                  <a:close/>
                </a:path>
                <a:path w="14829790" h="791209">
                  <a:moveTo>
                    <a:pt x="6270498" y="307314"/>
                  </a:moveTo>
                  <a:lnTo>
                    <a:pt x="6076874" y="307314"/>
                  </a:lnTo>
                  <a:lnTo>
                    <a:pt x="6076874" y="224383"/>
                  </a:lnTo>
                  <a:lnTo>
                    <a:pt x="6046114" y="224383"/>
                  </a:lnTo>
                  <a:lnTo>
                    <a:pt x="6046114" y="332447"/>
                  </a:lnTo>
                  <a:lnTo>
                    <a:pt x="6270498" y="332447"/>
                  </a:lnTo>
                  <a:lnTo>
                    <a:pt x="6270498" y="307314"/>
                  </a:lnTo>
                  <a:close/>
                </a:path>
                <a:path w="14829790" h="791209">
                  <a:moveTo>
                    <a:pt x="6305766" y="105816"/>
                  </a:moveTo>
                  <a:lnTo>
                    <a:pt x="6255855" y="105816"/>
                  </a:lnTo>
                  <a:lnTo>
                    <a:pt x="6255855" y="3746"/>
                  </a:lnTo>
                  <a:lnTo>
                    <a:pt x="6225095" y="3746"/>
                  </a:lnTo>
                  <a:lnTo>
                    <a:pt x="6225095" y="249529"/>
                  </a:lnTo>
                  <a:lnTo>
                    <a:pt x="6255855" y="249529"/>
                  </a:lnTo>
                  <a:lnTo>
                    <a:pt x="6255855" y="131330"/>
                  </a:lnTo>
                  <a:lnTo>
                    <a:pt x="6305766" y="131330"/>
                  </a:lnTo>
                  <a:lnTo>
                    <a:pt x="6305766" y="105816"/>
                  </a:lnTo>
                  <a:close/>
                </a:path>
                <a:path w="14829790" h="791209">
                  <a:moveTo>
                    <a:pt x="6614935" y="239763"/>
                  </a:moveTo>
                  <a:lnTo>
                    <a:pt x="6584632" y="216052"/>
                  </a:lnTo>
                  <a:lnTo>
                    <a:pt x="6561849" y="183997"/>
                  </a:lnTo>
                  <a:lnTo>
                    <a:pt x="6547510" y="146532"/>
                  </a:lnTo>
                  <a:lnTo>
                    <a:pt x="6542519" y="106565"/>
                  </a:lnTo>
                  <a:lnTo>
                    <a:pt x="6542519" y="91173"/>
                  </a:lnTo>
                  <a:lnTo>
                    <a:pt x="6605930" y="91173"/>
                  </a:lnTo>
                  <a:lnTo>
                    <a:pt x="6605930" y="66040"/>
                  </a:lnTo>
                  <a:lnTo>
                    <a:pt x="6542900" y="66040"/>
                  </a:lnTo>
                  <a:lnTo>
                    <a:pt x="6542900" y="15760"/>
                  </a:lnTo>
                  <a:lnTo>
                    <a:pt x="6513258" y="15760"/>
                  </a:lnTo>
                  <a:lnTo>
                    <a:pt x="6513258" y="66040"/>
                  </a:lnTo>
                  <a:lnTo>
                    <a:pt x="6449835" y="66040"/>
                  </a:lnTo>
                  <a:lnTo>
                    <a:pt x="6449835" y="91173"/>
                  </a:lnTo>
                  <a:lnTo>
                    <a:pt x="6513258" y="91173"/>
                  </a:lnTo>
                  <a:lnTo>
                    <a:pt x="6513258" y="106565"/>
                  </a:lnTo>
                  <a:lnTo>
                    <a:pt x="6508445" y="148018"/>
                  </a:lnTo>
                  <a:lnTo>
                    <a:pt x="6494450" y="187426"/>
                  </a:lnTo>
                  <a:lnTo>
                    <a:pt x="6471933" y="221488"/>
                  </a:lnTo>
                  <a:lnTo>
                    <a:pt x="6441580" y="246900"/>
                  </a:lnTo>
                  <a:lnTo>
                    <a:pt x="6459969" y="270167"/>
                  </a:lnTo>
                  <a:lnTo>
                    <a:pt x="6482931" y="252349"/>
                  </a:lnTo>
                  <a:lnTo>
                    <a:pt x="6502133" y="228981"/>
                  </a:lnTo>
                  <a:lnTo>
                    <a:pt x="6517322" y="201244"/>
                  </a:lnTo>
                  <a:lnTo>
                    <a:pt x="6528257" y="170357"/>
                  </a:lnTo>
                  <a:lnTo>
                    <a:pt x="6539636" y="199123"/>
                  </a:lnTo>
                  <a:lnTo>
                    <a:pt x="6555041" y="224663"/>
                  </a:lnTo>
                  <a:lnTo>
                    <a:pt x="6574333" y="246126"/>
                  </a:lnTo>
                  <a:lnTo>
                    <a:pt x="6597307" y="262661"/>
                  </a:lnTo>
                  <a:lnTo>
                    <a:pt x="6614935" y="239763"/>
                  </a:lnTo>
                  <a:close/>
                </a:path>
                <a:path w="14829790" h="791209">
                  <a:moveTo>
                    <a:pt x="6731635" y="3378"/>
                  </a:moveTo>
                  <a:lnTo>
                    <a:pt x="6701993" y="3378"/>
                  </a:lnTo>
                  <a:lnTo>
                    <a:pt x="6701993" y="139204"/>
                  </a:lnTo>
                  <a:lnTo>
                    <a:pt x="6657721" y="139204"/>
                  </a:lnTo>
                  <a:lnTo>
                    <a:pt x="6657721" y="10883"/>
                  </a:lnTo>
                  <a:lnTo>
                    <a:pt x="6628828" y="10883"/>
                  </a:lnTo>
                  <a:lnTo>
                    <a:pt x="6628828" y="323443"/>
                  </a:lnTo>
                  <a:lnTo>
                    <a:pt x="6657721" y="323443"/>
                  </a:lnTo>
                  <a:lnTo>
                    <a:pt x="6657721" y="164719"/>
                  </a:lnTo>
                  <a:lnTo>
                    <a:pt x="6701993" y="164719"/>
                  </a:lnTo>
                  <a:lnTo>
                    <a:pt x="6701993" y="339953"/>
                  </a:lnTo>
                  <a:lnTo>
                    <a:pt x="6731635" y="339953"/>
                  </a:lnTo>
                  <a:lnTo>
                    <a:pt x="6731635" y="164719"/>
                  </a:lnTo>
                  <a:lnTo>
                    <a:pt x="6731635" y="139204"/>
                  </a:lnTo>
                  <a:lnTo>
                    <a:pt x="6731635" y="3378"/>
                  </a:lnTo>
                  <a:close/>
                </a:path>
                <a:path w="14829790" h="791209">
                  <a:moveTo>
                    <a:pt x="6999922" y="178231"/>
                  </a:moveTo>
                  <a:lnTo>
                    <a:pt x="6997852" y="163220"/>
                  </a:lnTo>
                  <a:lnTo>
                    <a:pt x="6996544" y="153847"/>
                  </a:lnTo>
                  <a:lnTo>
                    <a:pt x="6962114" y="158635"/>
                  </a:lnTo>
                  <a:lnTo>
                    <a:pt x="6926847" y="161493"/>
                  </a:lnTo>
                  <a:lnTo>
                    <a:pt x="6887210" y="162864"/>
                  </a:lnTo>
                  <a:lnTo>
                    <a:pt x="6839699" y="163220"/>
                  </a:lnTo>
                  <a:lnTo>
                    <a:pt x="6839699" y="119316"/>
                  </a:lnTo>
                  <a:lnTo>
                    <a:pt x="6960146" y="119316"/>
                  </a:lnTo>
                  <a:lnTo>
                    <a:pt x="6960146" y="94932"/>
                  </a:lnTo>
                  <a:lnTo>
                    <a:pt x="6839699" y="94932"/>
                  </a:lnTo>
                  <a:lnTo>
                    <a:pt x="6839699" y="52908"/>
                  </a:lnTo>
                  <a:lnTo>
                    <a:pt x="6969531" y="52908"/>
                  </a:lnTo>
                  <a:lnTo>
                    <a:pt x="6969531" y="28143"/>
                  </a:lnTo>
                  <a:lnTo>
                    <a:pt x="6808927" y="28143"/>
                  </a:lnTo>
                  <a:lnTo>
                    <a:pt x="6808927" y="187985"/>
                  </a:lnTo>
                  <a:lnTo>
                    <a:pt x="6836321" y="187985"/>
                  </a:lnTo>
                  <a:lnTo>
                    <a:pt x="6886003" y="187629"/>
                  </a:lnTo>
                  <a:lnTo>
                    <a:pt x="6927266" y="186207"/>
                  </a:lnTo>
                  <a:lnTo>
                    <a:pt x="6963969" y="183235"/>
                  </a:lnTo>
                  <a:lnTo>
                    <a:pt x="6999922" y="178231"/>
                  </a:lnTo>
                  <a:close/>
                </a:path>
                <a:path w="14829790" h="791209">
                  <a:moveTo>
                    <a:pt x="7065962" y="3746"/>
                  </a:moveTo>
                  <a:lnTo>
                    <a:pt x="7035190" y="3746"/>
                  </a:lnTo>
                  <a:lnTo>
                    <a:pt x="7035190" y="212001"/>
                  </a:lnTo>
                  <a:lnTo>
                    <a:pt x="7065962" y="212001"/>
                  </a:lnTo>
                  <a:lnTo>
                    <a:pt x="7065962" y="3746"/>
                  </a:lnTo>
                  <a:close/>
                </a:path>
                <a:path w="14829790" h="791209">
                  <a:moveTo>
                    <a:pt x="7067093" y="278422"/>
                  </a:moveTo>
                  <a:lnTo>
                    <a:pt x="7059308" y="252183"/>
                  </a:lnTo>
                  <a:lnTo>
                    <a:pt x="7046227" y="240893"/>
                  </a:lnTo>
                  <a:lnTo>
                    <a:pt x="7036930" y="232879"/>
                  </a:lnTo>
                  <a:lnTo>
                    <a:pt x="7036702" y="232803"/>
                  </a:lnTo>
                  <a:lnTo>
                    <a:pt x="7036702" y="278422"/>
                  </a:lnTo>
                  <a:lnTo>
                    <a:pt x="7031025" y="294030"/>
                  </a:lnTo>
                  <a:lnTo>
                    <a:pt x="7014692" y="305714"/>
                  </a:lnTo>
                  <a:lnTo>
                    <a:pt x="6988734" y="313029"/>
                  </a:lnTo>
                  <a:lnTo>
                    <a:pt x="6954152" y="315569"/>
                  </a:lnTo>
                  <a:lnTo>
                    <a:pt x="6919773" y="313029"/>
                  </a:lnTo>
                  <a:lnTo>
                    <a:pt x="6893928" y="305714"/>
                  </a:lnTo>
                  <a:lnTo>
                    <a:pt x="6877634" y="294030"/>
                  </a:lnTo>
                  <a:lnTo>
                    <a:pt x="6871970" y="278422"/>
                  </a:lnTo>
                  <a:lnTo>
                    <a:pt x="6877634" y="262420"/>
                  </a:lnTo>
                  <a:lnTo>
                    <a:pt x="6893928" y="250647"/>
                  </a:lnTo>
                  <a:lnTo>
                    <a:pt x="6919773" y="243382"/>
                  </a:lnTo>
                  <a:lnTo>
                    <a:pt x="6954152" y="240893"/>
                  </a:lnTo>
                  <a:lnTo>
                    <a:pt x="6988734" y="243382"/>
                  </a:lnTo>
                  <a:lnTo>
                    <a:pt x="7014692" y="250647"/>
                  </a:lnTo>
                  <a:lnTo>
                    <a:pt x="7031025" y="262420"/>
                  </a:lnTo>
                  <a:lnTo>
                    <a:pt x="7036702" y="278422"/>
                  </a:lnTo>
                  <a:lnTo>
                    <a:pt x="7036702" y="232803"/>
                  </a:lnTo>
                  <a:lnTo>
                    <a:pt x="7001396" y="220954"/>
                  </a:lnTo>
                  <a:lnTo>
                    <a:pt x="6954152" y="216877"/>
                  </a:lnTo>
                  <a:lnTo>
                    <a:pt x="6907111" y="220954"/>
                  </a:lnTo>
                  <a:lnTo>
                    <a:pt x="6871690" y="232879"/>
                  </a:lnTo>
                  <a:lnTo>
                    <a:pt x="6849351" y="252183"/>
                  </a:lnTo>
                  <a:lnTo>
                    <a:pt x="6841579" y="278422"/>
                  </a:lnTo>
                  <a:lnTo>
                    <a:pt x="6849351" y="304431"/>
                  </a:lnTo>
                  <a:lnTo>
                    <a:pt x="6871690" y="323634"/>
                  </a:lnTo>
                  <a:lnTo>
                    <a:pt x="6907111" y="335508"/>
                  </a:lnTo>
                  <a:lnTo>
                    <a:pt x="6954152" y="339585"/>
                  </a:lnTo>
                  <a:lnTo>
                    <a:pt x="7001396" y="335508"/>
                  </a:lnTo>
                  <a:lnTo>
                    <a:pt x="7036930" y="323634"/>
                  </a:lnTo>
                  <a:lnTo>
                    <a:pt x="7046341" y="315569"/>
                  </a:lnTo>
                  <a:lnTo>
                    <a:pt x="7059308" y="304431"/>
                  </a:lnTo>
                  <a:lnTo>
                    <a:pt x="7067093" y="278422"/>
                  </a:lnTo>
                  <a:close/>
                </a:path>
                <a:path w="14829790" h="791209">
                  <a:moveTo>
                    <a:pt x="7318489" y="146710"/>
                  </a:moveTo>
                  <a:lnTo>
                    <a:pt x="7312139" y="98132"/>
                  </a:lnTo>
                  <a:lnTo>
                    <a:pt x="7294435" y="61112"/>
                  </a:lnTo>
                  <a:lnTo>
                    <a:pt x="7289749" y="57035"/>
                  </a:lnTo>
                  <a:lnTo>
                    <a:pt x="7288847" y="56261"/>
                  </a:lnTo>
                  <a:lnTo>
                    <a:pt x="7288847" y="146710"/>
                  </a:lnTo>
                  <a:lnTo>
                    <a:pt x="7284707" y="183896"/>
                  </a:lnTo>
                  <a:lnTo>
                    <a:pt x="7273137" y="212280"/>
                  </a:lnTo>
                  <a:lnTo>
                    <a:pt x="7255446" y="230403"/>
                  </a:lnTo>
                  <a:lnTo>
                    <a:pt x="7232942" y="236766"/>
                  </a:lnTo>
                  <a:lnTo>
                    <a:pt x="7210222" y="230403"/>
                  </a:lnTo>
                  <a:lnTo>
                    <a:pt x="7192416" y="212280"/>
                  </a:lnTo>
                  <a:lnTo>
                    <a:pt x="7180808" y="183896"/>
                  </a:lnTo>
                  <a:lnTo>
                    <a:pt x="7176656" y="146710"/>
                  </a:lnTo>
                  <a:lnTo>
                    <a:pt x="7180808" y="109740"/>
                  </a:lnTo>
                  <a:lnTo>
                    <a:pt x="7192416" y="81470"/>
                  </a:lnTo>
                  <a:lnTo>
                    <a:pt x="7210222" y="63398"/>
                  </a:lnTo>
                  <a:lnTo>
                    <a:pt x="7232942" y="57035"/>
                  </a:lnTo>
                  <a:lnTo>
                    <a:pt x="7255446" y="63398"/>
                  </a:lnTo>
                  <a:lnTo>
                    <a:pt x="7273137" y="81470"/>
                  </a:lnTo>
                  <a:lnTo>
                    <a:pt x="7284707" y="109740"/>
                  </a:lnTo>
                  <a:lnTo>
                    <a:pt x="7288847" y="146710"/>
                  </a:lnTo>
                  <a:lnTo>
                    <a:pt x="7288847" y="56261"/>
                  </a:lnTo>
                  <a:lnTo>
                    <a:pt x="7267359" y="37541"/>
                  </a:lnTo>
                  <a:lnTo>
                    <a:pt x="7232942" y="29260"/>
                  </a:lnTo>
                  <a:lnTo>
                    <a:pt x="7198525" y="37541"/>
                  </a:lnTo>
                  <a:lnTo>
                    <a:pt x="7171449" y="61112"/>
                  </a:lnTo>
                  <a:lnTo>
                    <a:pt x="7153732" y="98132"/>
                  </a:lnTo>
                  <a:lnTo>
                    <a:pt x="7147395" y="146710"/>
                  </a:lnTo>
                  <a:lnTo>
                    <a:pt x="7153732" y="195300"/>
                  </a:lnTo>
                  <a:lnTo>
                    <a:pt x="7171449" y="232308"/>
                  </a:lnTo>
                  <a:lnTo>
                    <a:pt x="7198525" y="255892"/>
                  </a:lnTo>
                  <a:lnTo>
                    <a:pt x="7232942" y="264160"/>
                  </a:lnTo>
                  <a:lnTo>
                    <a:pt x="7267359" y="255892"/>
                  </a:lnTo>
                  <a:lnTo>
                    <a:pt x="7289317" y="236766"/>
                  </a:lnTo>
                  <a:lnTo>
                    <a:pt x="7294435" y="232308"/>
                  </a:lnTo>
                  <a:lnTo>
                    <a:pt x="7312139" y="195300"/>
                  </a:lnTo>
                  <a:lnTo>
                    <a:pt x="7318489" y="146710"/>
                  </a:lnTo>
                  <a:close/>
                </a:path>
                <a:path w="14829790" h="791209">
                  <a:moveTo>
                    <a:pt x="7410424" y="3378"/>
                  </a:moveTo>
                  <a:lnTo>
                    <a:pt x="7379652" y="3378"/>
                  </a:lnTo>
                  <a:lnTo>
                    <a:pt x="7379652" y="340702"/>
                  </a:lnTo>
                  <a:lnTo>
                    <a:pt x="7410424" y="340702"/>
                  </a:lnTo>
                  <a:lnTo>
                    <a:pt x="7410424" y="3378"/>
                  </a:lnTo>
                  <a:close/>
                </a:path>
                <a:path w="14829790" h="791209">
                  <a:moveTo>
                    <a:pt x="7756741" y="39395"/>
                  </a:moveTo>
                  <a:lnTo>
                    <a:pt x="7602906" y="39395"/>
                  </a:lnTo>
                  <a:lnTo>
                    <a:pt x="7602906" y="64909"/>
                  </a:lnTo>
                  <a:lnTo>
                    <a:pt x="7726350" y="64909"/>
                  </a:lnTo>
                  <a:lnTo>
                    <a:pt x="7717383" y="110794"/>
                  </a:lnTo>
                  <a:lnTo>
                    <a:pt x="7699019" y="152755"/>
                  </a:lnTo>
                  <a:lnTo>
                    <a:pt x="7671206" y="190512"/>
                  </a:lnTo>
                  <a:lnTo>
                    <a:pt x="7633932" y="223748"/>
                  </a:lnTo>
                  <a:lnTo>
                    <a:pt x="7587145" y="252145"/>
                  </a:lnTo>
                  <a:lnTo>
                    <a:pt x="7604023" y="276161"/>
                  </a:lnTo>
                  <a:lnTo>
                    <a:pt x="7653121" y="246380"/>
                  </a:lnTo>
                  <a:lnTo>
                    <a:pt x="7691983" y="211861"/>
                  </a:lnTo>
                  <a:lnTo>
                    <a:pt x="7721193" y="173266"/>
                  </a:lnTo>
                  <a:lnTo>
                    <a:pt x="7741336" y="131216"/>
                  </a:lnTo>
                  <a:lnTo>
                    <a:pt x="7752994" y="86385"/>
                  </a:lnTo>
                  <a:lnTo>
                    <a:pt x="7756741" y="39395"/>
                  </a:lnTo>
                  <a:close/>
                </a:path>
                <a:path w="14829790" h="791209">
                  <a:moveTo>
                    <a:pt x="7897838" y="139954"/>
                  </a:moveTo>
                  <a:lnTo>
                    <a:pt x="7843799" y="139954"/>
                  </a:lnTo>
                  <a:lnTo>
                    <a:pt x="7843799" y="3378"/>
                  </a:lnTo>
                  <a:lnTo>
                    <a:pt x="7813027" y="3378"/>
                  </a:lnTo>
                  <a:lnTo>
                    <a:pt x="7813027" y="339953"/>
                  </a:lnTo>
                  <a:lnTo>
                    <a:pt x="7843799" y="339953"/>
                  </a:lnTo>
                  <a:lnTo>
                    <a:pt x="7843799" y="165468"/>
                  </a:lnTo>
                  <a:lnTo>
                    <a:pt x="7897838" y="165468"/>
                  </a:lnTo>
                  <a:lnTo>
                    <a:pt x="7897838" y="139954"/>
                  </a:lnTo>
                  <a:close/>
                </a:path>
                <a:path w="14829790" h="791209">
                  <a:moveTo>
                    <a:pt x="8197266" y="277672"/>
                  </a:moveTo>
                  <a:lnTo>
                    <a:pt x="8189341" y="251434"/>
                  </a:lnTo>
                  <a:lnTo>
                    <a:pt x="8176019" y="240144"/>
                  </a:lnTo>
                  <a:lnTo>
                    <a:pt x="8166544" y="232117"/>
                  </a:lnTo>
                  <a:lnTo>
                    <a:pt x="8166125" y="231990"/>
                  </a:lnTo>
                  <a:lnTo>
                    <a:pt x="8166125" y="277672"/>
                  </a:lnTo>
                  <a:lnTo>
                    <a:pt x="8160372" y="293281"/>
                  </a:lnTo>
                  <a:lnTo>
                    <a:pt x="8143799" y="304965"/>
                  </a:lnTo>
                  <a:lnTo>
                    <a:pt x="8117357" y="312280"/>
                  </a:lnTo>
                  <a:lnTo>
                    <a:pt x="8082064" y="314820"/>
                  </a:lnTo>
                  <a:lnTo>
                    <a:pt x="8046618" y="312280"/>
                  </a:lnTo>
                  <a:lnTo>
                    <a:pt x="8020202" y="304965"/>
                  </a:lnTo>
                  <a:lnTo>
                    <a:pt x="8003705" y="293281"/>
                  </a:lnTo>
                  <a:lnTo>
                    <a:pt x="7998015" y="277672"/>
                  </a:lnTo>
                  <a:lnTo>
                    <a:pt x="8003705" y="261670"/>
                  </a:lnTo>
                  <a:lnTo>
                    <a:pt x="8020202" y="249897"/>
                  </a:lnTo>
                  <a:lnTo>
                    <a:pt x="8046618" y="242633"/>
                  </a:lnTo>
                  <a:lnTo>
                    <a:pt x="8082064" y="240144"/>
                  </a:lnTo>
                  <a:lnTo>
                    <a:pt x="8117522" y="242633"/>
                  </a:lnTo>
                  <a:lnTo>
                    <a:pt x="8143938" y="249897"/>
                  </a:lnTo>
                  <a:lnTo>
                    <a:pt x="8160423" y="261670"/>
                  </a:lnTo>
                  <a:lnTo>
                    <a:pt x="8166125" y="277672"/>
                  </a:lnTo>
                  <a:lnTo>
                    <a:pt x="8166125" y="231990"/>
                  </a:lnTo>
                  <a:lnTo>
                    <a:pt x="8130299" y="220205"/>
                  </a:lnTo>
                  <a:lnTo>
                    <a:pt x="8082064" y="216128"/>
                  </a:lnTo>
                  <a:lnTo>
                    <a:pt x="8033829" y="220205"/>
                  </a:lnTo>
                  <a:lnTo>
                    <a:pt x="7997596" y="232117"/>
                  </a:lnTo>
                  <a:lnTo>
                    <a:pt x="7974800" y="251434"/>
                  </a:lnTo>
                  <a:lnTo>
                    <a:pt x="7966875" y="277672"/>
                  </a:lnTo>
                  <a:lnTo>
                    <a:pt x="7974800" y="303682"/>
                  </a:lnTo>
                  <a:lnTo>
                    <a:pt x="7997596" y="322884"/>
                  </a:lnTo>
                  <a:lnTo>
                    <a:pt x="8033829" y="334759"/>
                  </a:lnTo>
                  <a:lnTo>
                    <a:pt x="8082064" y="338823"/>
                  </a:lnTo>
                  <a:lnTo>
                    <a:pt x="8130299" y="334759"/>
                  </a:lnTo>
                  <a:lnTo>
                    <a:pt x="8166544" y="322884"/>
                  </a:lnTo>
                  <a:lnTo>
                    <a:pt x="8176120" y="314820"/>
                  </a:lnTo>
                  <a:lnTo>
                    <a:pt x="8189341" y="303682"/>
                  </a:lnTo>
                  <a:lnTo>
                    <a:pt x="8197266" y="277672"/>
                  </a:lnTo>
                  <a:close/>
                </a:path>
                <a:path w="14829790" h="791209">
                  <a:moveTo>
                    <a:pt x="8199895" y="97180"/>
                  </a:moveTo>
                  <a:lnTo>
                    <a:pt x="8002143" y="97180"/>
                  </a:lnTo>
                  <a:lnTo>
                    <a:pt x="8002143" y="10502"/>
                  </a:lnTo>
                  <a:lnTo>
                    <a:pt x="7971371" y="10502"/>
                  </a:lnTo>
                  <a:lnTo>
                    <a:pt x="7971371" y="121945"/>
                  </a:lnTo>
                  <a:lnTo>
                    <a:pt x="8199895" y="121945"/>
                  </a:lnTo>
                  <a:lnTo>
                    <a:pt x="8199895" y="97180"/>
                  </a:lnTo>
                  <a:close/>
                </a:path>
                <a:path w="14829790" h="791209">
                  <a:moveTo>
                    <a:pt x="8234781" y="160972"/>
                  </a:moveTo>
                  <a:lnTo>
                    <a:pt x="7930477" y="160972"/>
                  </a:lnTo>
                  <a:lnTo>
                    <a:pt x="7930477" y="186105"/>
                  </a:lnTo>
                  <a:lnTo>
                    <a:pt x="8234781" y="186105"/>
                  </a:lnTo>
                  <a:lnTo>
                    <a:pt x="8234781" y="160972"/>
                  </a:lnTo>
                  <a:close/>
                </a:path>
                <a:path w="14829790" h="791209">
                  <a:moveTo>
                    <a:pt x="8456168" y="187617"/>
                  </a:moveTo>
                  <a:lnTo>
                    <a:pt x="8450085" y="156324"/>
                  </a:lnTo>
                  <a:lnTo>
                    <a:pt x="8435657" y="135458"/>
                  </a:lnTo>
                  <a:lnTo>
                    <a:pt x="8433092" y="131749"/>
                  </a:lnTo>
                  <a:lnTo>
                    <a:pt x="8426907" y="127939"/>
                  </a:lnTo>
                  <a:lnTo>
                    <a:pt x="8426907" y="187617"/>
                  </a:lnTo>
                  <a:lnTo>
                    <a:pt x="8422957" y="208368"/>
                  </a:lnTo>
                  <a:lnTo>
                    <a:pt x="8411985" y="224764"/>
                  </a:lnTo>
                  <a:lnTo>
                    <a:pt x="8395246" y="235521"/>
                  </a:lnTo>
                  <a:lnTo>
                    <a:pt x="8373999" y="239395"/>
                  </a:lnTo>
                  <a:lnTo>
                    <a:pt x="8352968" y="235521"/>
                  </a:lnTo>
                  <a:lnTo>
                    <a:pt x="8336331" y="224764"/>
                  </a:lnTo>
                  <a:lnTo>
                    <a:pt x="8325396" y="208368"/>
                  </a:lnTo>
                  <a:lnTo>
                    <a:pt x="8321459" y="187617"/>
                  </a:lnTo>
                  <a:lnTo>
                    <a:pt x="8325396" y="166636"/>
                  </a:lnTo>
                  <a:lnTo>
                    <a:pt x="8336331" y="150139"/>
                  </a:lnTo>
                  <a:lnTo>
                    <a:pt x="8352968" y="139331"/>
                  </a:lnTo>
                  <a:lnTo>
                    <a:pt x="8373999" y="135458"/>
                  </a:lnTo>
                  <a:lnTo>
                    <a:pt x="8395246" y="139331"/>
                  </a:lnTo>
                  <a:lnTo>
                    <a:pt x="8411985" y="150139"/>
                  </a:lnTo>
                  <a:lnTo>
                    <a:pt x="8422957" y="166636"/>
                  </a:lnTo>
                  <a:lnTo>
                    <a:pt x="8426907" y="187617"/>
                  </a:lnTo>
                  <a:lnTo>
                    <a:pt x="8426907" y="127939"/>
                  </a:lnTo>
                  <a:lnTo>
                    <a:pt x="8407095" y="115697"/>
                  </a:lnTo>
                  <a:lnTo>
                    <a:pt x="8373999" y="109943"/>
                  </a:lnTo>
                  <a:lnTo>
                    <a:pt x="8341322" y="115697"/>
                  </a:lnTo>
                  <a:lnTo>
                    <a:pt x="8315553" y="131749"/>
                  </a:lnTo>
                  <a:lnTo>
                    <a:pt x="8298650" y="156324"/>
                  </a:lnTo>
                  <a:lnTo>
                    <a:pt x="8292566" y="187617"/>
                  </a:lnTo>
                  <a:lnTo>
                    <a:pt x="8298650" y="218998"/>
                  </a:lnTo>
                  <a:lnTo>
                    <a:pt x="8315553" y="243433"/>
                  </a:lnTo>
                  <a:lnTo>
                    <a:pt x="8341322" y="259270"/>
                  </a:lnTo>
                  <a:lnTo>
                    <a:pt x="8373999" y="264909"/>
                  </a:lnTo>
                  <a:lnTo>
                    <a:pt x="8407095" y="259270"/>
                  </a:lnTo>
                  <a:lnTo>
                    <a:pt x="8433092" y="243433"/>
                  </a:lnTo>
                  <a:lnTo>
                    <a:pt x="8435899" y="239395"/>
                  </a:lnTo>
                  <a:lnTo>
                    <a:pt x="8450085" y="218998"/>
                  </a:lnTo>
                  <a:lnTo>
                    <a:pt x="8456168" y="187617"/>
                  </a:lnTo>
                  <a:close/>
                </a:path>
                <a:path w="14829790" h="791209">
                  <a:moveTo>
                    <a:pt x="8471929" y="57404"/>
                  </a:moveTo>
                  <a:lnTo>
                    <a:pt x="8389010" y="57404"/>
                  </a:lnTo>
                  <a:lnTo>
                    <a:pt x="8389010" y="7505"/>
                  </a:lnTo>
                  <a:lnTo>
                    <a:pt x="8358238" y="7505"/>
                  </a:lnTo>
                  <a:lnTo>
                    <a:pt x="8358238" y="57404"/>
                  </a:lnTo>
                  <a:lnTo>
                    <a:pt x="8273440" y="57404"/>
                  </a:lnTo>
                  <a:lnTo>
                    <a:pt x="8273440" y="82169"/>
                  </a:lnTo>
                  <a:lnTo>
                    <a:pt x="8471929" y="82169"/>
                  </a:lnTo>
                  <a:lnTo>
                    <a:pt x="8471929" y="57404"/>
                  </a:lnTo>
                  <a:close/>
                </a:path>
                <a:path w="14829790" h="791209">
                  <a:moveTo>
                    <a:pt x="8589747" y="141833"/>
                  </a:moveTo>
                  <a:lnTo>
                    <a:pt x="8534590" y="141833"/>
                  </a:lnTo>
                  <a:lnTo>
                    <a:pt x="8534590" y="3746"/>
                  </a:lnTo>
                  <a:lnTo>
                    <a:pt x="8503818" y="3746"/>
                  </a:lnTo>
                  <a:lnTo>
                    <a:pt x="8503818" y="339953"/>
                  </a:lnTo>
                  <a:lnTo>
                    <a:pt x="8534590" y="339953"/>
                  </a:lnTo>
                  <a:lnTo>
                    <a:pt x="8534590" y="167728"/>
                  </a:lnTo>
                  <a:lnTo>
                    <a:pt x="8589747" y="167728"/>
                  </a:lnTo>
                  <a:lnTo>
                    <a:pt x="8589747" y="141833"/>
                  </a:lnTo>
                  <a:close/>
                </a:path>
                <a:path w="14829790" h="791209">
                  <a:moveTo>
                    <a:pt x="8888806" y="37147"/>
                  </a:moveTo>
                  <a:lnTo>
                    <a:pt x="8652789" y="37147"/>
                  </a:lnTo>
                  <a:lnTo>
                    <a:pt x="8652789" y="62280"/>
                  </a:lnTo>
                  <a:lnTo>
                    <a:pt x="8858034" y="62280"/>
                  </a:lnTo>
                  <a:lnTo>
                    <a:pt x="8858034" y="70535"/>
                  </a:lnTo>
                  <a:lnTo>
                    <a:pt x="8857844" y="102362"/>
                  </a:lnTo>
                  <a:lnTo>
                    <a:pt x="8856447" y="137706"/>
                  </a:lnTo>
                  <a:lnTo>
                    <a:pt x="8852662" y="177546"/>
                  </a:lnTo>
                  <a:lnTo>
                    <a:pt x="8845283" y="222885"/>
                  </a:lnTo>
                  <a:lnTo>
                    <a:pt x="8876055" y="226263"/>
                  </a:lnTo>
                  <a:lnTo>
                    <a:pt x="8883421" y="179133"/>
                  </a:lnTo>
                  <a:lnTo>
                    <a:pt x="8887219" y="138557"/>
                  </a:lnTo>
                  <a:lnTo>
                    <a:pt x="8888603" y="102895"/>
                  </a:lnTo>
                  <a:lnTo>
                    <a:pt x="8888806" y="70535"/>
                  </a:lnTo>
                  <a:lnTo>
                    <a:pt x="8888806" y="37147"/>
                  </a:lnTo>
                  <a:close/>
                </a:path>
                <a:path w="14829790" h="791209">
                  <a:moveTo>
                    <a:pt x="8925204" y="267538"/>
                  </a:moveTo>
                  <a:lnTo>
                    <a:pt x="8769858" y="267538"/>
                  </a:lnTo>
                  <a:lnTo>
                    <a:pt x="8769858" y="147091"/>
                  </a:lnTo>
                  <a:lnTo>
                    <a:pt x="8739099" y="147091"/>
                  </a:lnTo>
                  <a:lnTo>
                    <a:pt x="8739099" y="267538"/>
                  </a:lnTo>
                  <a:lnTo>
                    <a:pt x="8620900" y="267538"/>
                  </a:lnTo>
                  <a:lnTo>
                    <a:pt x="8620900" y="292671"/>
                  </a:lnTo>
                  <a:lnTo>
                    <a:pt x="8925204" y="292671"/>
                  </a:lnTo>
                  <a:lnTo>
                    <a:pt x="8925204" y="267538"/>
                  </a:lnTo>
                  <a:close/>
                </a:path>
                <a:path w="14829790" h="791209">
                  <a:moveTo>
                    <a:pt x="9028773" y="305054"/>
                  </a:moveTo>
                  <a:lnTo>
                    <a:pt x="9026792" y="288124"/>
                  </a:lnTo>
                  <a:lnTo>
                    <a:pt x="9021077" y="275374"/>
                  </a:lnTo>
                  <a:lnTo>
                    <a:pt x="9011983" y="267335"/>
                  </a:lnTo>
                  <a:lnTo>
                    <a:pt x="8999880" y="264528"/>
                  </a:lnTo>
                  <a:lnTo>
                    <a:pt x="8989974" y="266230"/>
                  </a:lnTo>
                  <a:lnTo>
                    <a:pt x="8981719" y="271056"/>
                  </a:lnTo>
                  <a:lnTo>
                    <a:pt x="8976081" y="278625"/>
                  </a:lnTo>
                  <a:lnTo>
                    <a:pt x="8973985" y="288544"/>
                  </a:lnTo>
                  <a:lnTo>
                    <a:pt x="8976068" y="298945"/>
                  </a:lnTo>
                  <a:lnTo>
                    <a:pt x="8981630" y="306463"/>
                  </a:lnTo>
                  <a:lnTo>
                    <a:pt x="8989657" y="311023"/>
                  </a:lnTo>
                  <a:lnTo>
                    <a:pt x="8999131" y="312559"/>
                  </a:lnTo>
                  <a:lnTo>
                    <a:pt x="9001747" y="312559"/>
                  </a:lnTo>
                  <a:lnTo>
                    <a:pt x="9003259" y="312191"/>
                  </a:lnTo>
                  <a:lnTo>
                    <a:pt x="9000503" y="328396"/>
                  </a:lnTo>
                  <a:lnTo>
                    <a:pt x="8993073" y="342493"/>
                  </a:lnTo>
                  <a:lnTo>
                    <a:pt x="8981351" y="354190"/>
                  </a:lnTo>
                  <a:lnTo>
                    <a:pt x="8965730" y="363220"/>
                  </a:lnTo>
                  <a:lnTo>
                    <a:pt x="8973985" y="383476"/>
                  </a:lnTo>
                  <a:lnTo>
                    <a:pt x="8996794" y="370281"/>
                  </a:lnTo>
                  <a:lnTo>
                    <a:pt x="9014041" y="352437"/>
                  </a:lnTo>
                  <a:lnTo>
                    <a:pt x="9024963" y="330504"/>
                  </a:lnTo>
                  <a:lnTo>
                    <a:pt x="9028773" y="305054"/>
                  </a:lnTo>
                  <a:close/>
                </a:path>
                <a:path w="14829790" h="791209">
                  <a:moveTo>
                    <a:pt x="9378912" y="144081"/>
                  </a:moveTo>
                  <a:lnTo>
                    <a:pt x="9344558" y="127254"/>
                  </a:lnTo>
                  <a:lnTo>
                    <a:pt x="9310586" y="90805"/>
                  </a:lnTo>
                  <a:lnTo>
                    <a:pt x="9293733" y="39027"/>
                  </a:lnTo>
                  <a:lnTo>
                    <a:pt x="9293733" y="13512"/>
                  </a:lnTo>
                  <a:lnTo>
                    <a:pt x="9262974" y="13512"/>
                  </a:lnTo>
                  <a:lnTo>
                    <a:pt x="9262974" y="39027"/>
                  </a:lnTo>
                  <a:lnTo>
                    <a:pt x="9256725" y="74536"/>
                  </a:lnTo>
                  <a:lnTo>
                    <a:pt x="9239186" y="106426"/>
                  </a:lnTo>
                  <a:lnTo>
                    <a:pt x="9212161" y="132473"/>
                  </a:lnTo>
                  <a:lnTo>
                    <a:pt x="9177414" y="150469"/>
                  </a:lnTo>
                  <a:lnTo>
                    <a:pt x="9193174" y="174485"/>
                  </a:lnTo>
                  <a:lnTo>
                    <a:pt x="9221267" y="160820"/>
                  </a:lnTo>
                  <a:lnTo>
                    <a:pt x="9245384" y="141782"/>
                  </a:lnTo>
                  <a:lnTo>
                    <a:pt x="9264777" y="118173"/>
                  </a:lnTo>
                  <a:lnTo>
                    <a:pt x="9278734" y="90805"/>
                  </a:lnTo>
                  <a:lnTo>
                    <a:pt x="9293034" y="116014"/>
                  </a:lnTo>
                  <a:lnTo>
                    <a:pt x="9312402" y="137756"/>
                  </a:lnTo>
                  <a:lnTo>
                    <a:pt x="9336138" y="155333"/>
                  </a:lnTo>
                  <a:lnTo>
                    <a:pt x="9363532" y="168097"/>
                  </a:lnTo>
                  <a:lnTo>
                    <a:pt x="9378912" y="144081"/>
                  </a:lnTo>
                  <a:close/>
                </a:path>
                <a:path w="14829790" h="791209">
                  <a:moveTo>
                    <a:pt x="9450959" y="3746"/>
                  </a:moveTo>
                  <a:lnTo>
                    <a:pt x="9420187" y="3746"/>
                  </a:lnTo>
                  <a:lnTo>
                    <a:pt x="9420187" y="177850"/>
                  </a:lnTo>
                  <a:lnTo>
                    <a:pt x="9450959" y="177850"/>
                  </a:lnTo>
                  <a:lnTo>
                    <a:pt x="9450959" y="3746"/>
                  </a:lnTo>
                  <a:close/>
                </a:path>
                <a:path w="14829790" h="791209">
                  <a:moveTo>
                    <a:pt x="9462592" y="311810"/>
                  </a:moveTo>
                  <a:lnTo>
                    <a:pt x="9264472" y="311810"/>
                  </a:lnTo>
                  <a:lnTo>
                    <a:pt x="9264472" y="275793"/>
                  </a:lnTo>
                  <a:lnTo>
                    <a:pt x="9451340" y="275793"/>
                  </a:lnTo>
                  <a:lnTo>
                    <a:pt x="9451340" y="194741"/>
                  </a:lnTo>
                  <a:lnTo>
                    <a:pt x="9233332" y="194741"/>
                  </a:lnTo>
                  <a:lnTo>
                    <a:pt x="9233332" y="219125"/>
                  </a:lnTo>
                  <a:lnTo>
                    <a:pt x="9420936" y="219125"/>
                  </a:lnTo>
                  <a:lnTo>
                    <a:pt x="9420936" y="252526"/>
                  </a:lnTo>
                  <a:lnTo>
                    <a:pt x="9234081" y="252526"/>
                  </a:lnTo>
                  <a:lnTo>
                    <a:pt x="9234081" y="336207"/>
                  </a:lnTo>
                  <a:lnTo>
                    <a:pt x="9462592" y="336207"/>
                  </a:lnTo>
                  <a:lnTo>
                    <a:pt x="9462592" y="311810"/>
                  </a:lnTo>
                  <a:close/>
                </a:path>
                <a:path w="14829790" h="791209">
                  <a:moveTo>
                    <a:pt x="9729749" y="239014"/>
                  </a:moveTo>
                  <a:lnTo>
                    <a:pt x="9694634" y="215366"/>
                  </a:lnTo>
                  <a:lnTo>
                    <a:pt x="9666008" y="180670"/>
                  </a:lnTo>
                  <a:lnTo>
                    <a:pt x="9655264" y="157213"/>
                  </a:lnTo>
                  <a:lnTo>
                    <a:pt x="9646755" y="138658"/>
                  </a:lnTo>
                  <a:lnTo>
                    <a:pt x="9639694" y="93052"/>
                  </a:lnTo>
                  <a:lnTo>
                    <a:pt x="9639694" y="32639"/>
                  </a:lnTo>
                  <a:lnTo>
                    <a:pt x="9609303" y="32639"/>
                  </a:lnTo>
                  <a:lnTo>
                    <a:pt x="9609303" y="93052"/>
                  </a:lnTo>
                  <a:lnTo>
                    <a:pt x="9602140" y="140385"/>
                  </a:lnTo>
                  <a:lnTo>
                    <a:pt x="9582658" y="184099"/>
                  </a:lnTo>
                  <a:lnTo>
                    <a:pt x="9553905" y="220268"/>
                  </a:lnTo>
                  <a:lnTo>
                    <a:pt x="9518879" y="245021"/>
                  </a:lnTo>
                  <a:lnTo>
                    <a:pt x="9537636" y="270167"/>
                  </a:lnTo>
                  <a:lnTo>
                    <a:pt x="9565691" y="251091"/>
                  </a:lnTo>
                  <a:lnTo>
                    <a:pt x="9590164" y="225094"/>
                  </a:lnTo>
                  <a:lnTo>
                    <a:pt x="9610141" y="193382"/>
                  </a:lnTo>
                  <a:lnTo>
                    <a:pt x="9624695" y="157213"/>
                  </a:lnTo>
                  <a:lnTo>
                    <a:pt x="9639656" y="191490"/>
                  </a:lnTo>
                  <a:lnTo>
                    <a:pt x="9659722" y="221475"/>
                  </a:lnTo>
                  <a:lnTo>
                    <a:pt x="9683940" y="245973"/>
                  </a:lnTo>
                  <a:lnTo>
                    <a:pt x="9711372" y="263779"/>
                  </a:lnTo>
                  <a:lnTo>
                    <a:pt x="9729749" y="239014"/>
                  </a:lnTo>
                  <a:close/>
                </a:path>
                <a:path w="14829790" h="791209">
                  <a:moveTo>
                    <a:pt x="9795789" y="3378"/>
                  </a:moveTo>
                  <a:lnTo>
                    <a:pt x="9765030" y="3378"/>
                  </a:lnTo>
                  <a:lnTo>
                    <a:pt x="9765030" y="340702"/>
                  </a:lnTo>
                  <a:lnTo>
                    <a:pt x="9795789" y="340702"/>
                  </a:lnTo>
                  <a:lnTo>
                    <a:pt x="9795789" y="3378"/>
                  </a:lnTo>
                  <a:close/>
                </a:path>
                <a:path w="14829790" h="791209">
                  <a:moveTo>
                    <a:pt x="10036696" y="29641"/>
                  </a:moveTo>
                  <a:lnTo>
                    <a:pt x="9879851" y="29641"/>
                  </a:lnTo>
                  <a:lnTo>
                    <a:pt x="9879851" y="54787"/>
                  </a:lnTo>
                  <a:lnTo>
                    <a:pt x="10003676" y="54787"/>
                  </a:lnTo>
                  <a:lnTo>
                    <a:pt x="9990658" y="96888"/>
                  </a:lnTo>
                  <a:lnTo>
                    <a:pt x="9962299" y="133578"/>
                  </a:lnTo>
                  <a:lnTo>
                    <a:pt x="9920300" y="163791"/>
                  </a:lnTo>
                  <a:lnTo>
                    <a:pt x="9866338" y="186486"/>
                  </a:lnTo>
                  <a:lnTo>
                    <a:pt x="9878720" y="210870"/>
                  </a:lnTo>
                  <a:lnTo>
                    <a:pt x="9932327" y="188709"/>
                  </a:lnTo>
                  <a:lnTo>
                    <a:pt x="9976142" y="159029"/>
                  </a:lnTo>
                  <a:lnTo>
                    <a:pt x="10008959" y="122288"/>
                  </a:lnTo>
                  <a:lnTo>
                    <a:pt x="10029558" y="79006"/>
                  </a:lnTo>
                  <a:lnTo>
                    <a:pt x="10036696" y="29641"/>
                  </a:lnTo>
                  <a:close/>
                </a:path>
                <a:path w="14829790" h="791209">
                  <a:moveTo>
                    <a:pt x="10141382" y="307314"/>
                  </a:moveTo>
                  <a:lnTo>
                    <a:pt x="9947758" y="307314"/>
                  </a:lnTo>
                  <a:lnTo>
                    <a:pt x="9947758" y="224383"/>
                  </a:lnTo>
                  <a:lnTo>
                    <a:pt x="9916998" y="224383"/>
                  </a:lnTo>
                  <a:lnTo>
                    <a:pt x="9916998" y="332447"/>
                  </a:lnTo>
                  <a:lnTo>
                    <a:pt x="10141382" y="332447"/>
                  </a:lnTo>
                  <a:lnTo>
                    <a:pt x="10141382" y="307314"/>
                  </a:lnTo>
                  <a:close/>
                </a:path>
                <a:path w="14829790" h="791209">
                  <a:moveTo>
                    <a:pt x="10176650" y="105816"/>
                  </a:moveTo>
                  <a:lnTo>
                    <a:pt x="10126739" y="105816"/>
                  </a:lnTo>
                  <a:lnTo>
                    <a:pt x="10126739" y="3746"/>
                  </a:lnTo>
                  <a:lnTo>
                    <a:pt x="10095979" y="3746"/>
                  </a:lnTo>
                  <a:lnTo>
                    <a:pt x="10095979" y="249529"/>
                  </a:lnTo>
                  <a:lnTo>
                    <a:pt x="10126739" y="249529"/>
                  </a:lnTo>
                  <a:lnTo>
                    <a:pt x="10126739" y="131330"/>
                  </a:lnTo>
                  <a:lnTo>
                    <a:pt x="10176650" y="131330"/>
                  </a:lnTo>
                  <a:lnTo>
                    <a:pt x="10176650" y="105816"/>
                  </a:lnTo>
                  <a:close/>
                </a:path>
                <a:path w="14829790" h="791209">
                  <a:moveTo>
                    <a:pt x="10513962" y="159842"/>
                  </a:moveTo>
                  <a:lnTo>
                    <a:pt x="10480611" y="142621"/>
                  </a:lnTo>
                  <a:lnTo>
                    <a:pt x="10454780" y="118338"/>
                  </a:lnTo>
                  <a:lnTo>
                    <a:pt x="10448900" y="108064"/>
                  </a:lnTo>
                  <a:lnTo>
                    <a:pt x="10438092" y="89192"/>
                  </a:lnTo>
                  <a:lnTo>
                    <a:pt x="10432161" y="57404"/>
                  </a:lnTo>
                  <a:lnTo>
                    <a:pt x="10432161" y="48780"/>
                  </a:lnTo>
                  <a:lnTo>
                    <a:pt x="10506088" y="48780"/>
                  </a:lnTo>
                  <a:lnTo>
                    <a:pt x="10506088" y="23634"/>
                  </a:lnTo>
                  <a:lnTo>
                    <a:pt x="10326357" y="23634"/>
                  </a:lnTo>
                  <a:lnTo>
                    <a:pt x="10326357" y="48780"/>
                  </a:lnTo>
                  <a:lnTo>
                    <a:pt x="10401402" y="48780"/>
                  </a:lnTo>
                  <a:lnTo>
                    <a:pt x="10401402" y="57404"/>
                  </a:lnTo>
                  <a:lnTo>
                    <a:pt x="10395166" y="92430"/>
                  </a:lnTo>
                  <a:lnTo>
                    <a:pt x="10377716" y="123964"/>
                  </a:lnTo>
                  <a:lnTo>
                    <a:pt x="10350906" y="149796"/>
                  </a:lnTo>
                  <a:lnTo>
                    <a:pt x="10316591" y="167728"/>
                  </a:lnTo>
                  <a:lnTo>
                    <a:pt x="10332733" y="192112"/>
                  </a:lnTo>
                  <a:lnTo>
                    <a:pt x="10360546" y="178079"/>
                  </a:lnTo>
                  <a:lnTo>
                    <a:pt x="10384371" y="158953"/>
                  </a:lnTo>
                  <a:lnTo>
                    <a:pt x="10403497" y="135394"/>
                  </a:lnTo>
                  <a:lnTo>
                    <a:pt x="10417162" y="108064"/>
                  </a:lnTo>
                  <a:lnTo>
                    <a:pt x="10430942" y="132575"/>
                  </a:lnTo>
                  <a:lnTo>
                    <a:pt x="10449433" y="153885"/>
                  </a:lnTo>
                  <a:lnTo>
                    <a:pt x="10472141" y="171335"/>
                  </a:lnTo>
                  <a:lnTo>
                    <a:pt x="10498582" y="184238"/>
                  </a:lnTo>
                  <a:lnTo>
                    <a:pt x="10513962" y="159842"/>
                  </a:lnTo>
                  <a:close/>
                </a:path>
                <a:path w="14829790" h="791209">
                  <a:moveTo>
                    <a:pt x="10592384" y="202615"/>
                  </a:moveTo>
                  <a:lnTo>
                    <a:pt x="10561993" y="202615"/>
                  </a:lnTo>
                  <a:lnTo>
                    <a:pt x="10561993" y="243890"/>
                  </a:lnTo>
                  <a:lnTo>
                    <a:pt x="10561993" y="267906"/>
                  </a:lnTo>
                  <a:lnTo>
                    <a:pt x="10561993" y="310311"/>
                  </a:lnTo>
                  <a:lnTo>
                    <a:pt x="10407396" y="310311"/>
                  </a:lnTo>
                  <a:lnTo>
                    <a:pt x="10407396" y="267906"/>
                  </a:lnTo>
                  <a:lnTo>
                    <a:pt x="10561993" y="267906"/>
                  </a:lnTo>
                  <a:lnTo>
                    <a:pt x="10561993" y="243890"/>
                  </a:lnTo>
                  <a:lnTo>
                    <a:pt x="10407396" y="243890"/>
                  </a:lnTo>
                  <a:lnTo>
                    <a:pt x="10407396" y="202615"/>
                  </a:lnTo>
                  <a:lnTo>
                    <a:pt x="10377005" y="202615"/>
                  </a:lnTo>
                  <a:lnTo>
                    <a:pt x="10377005" y="335457"/>
                  </a:lnTo>
                  <a:lnTo>
                    <a:pt x="10592384" y="335457"/>
                  </a:lnTo>
                  <a:lnTo>
                    <a:pt x="10592384" y="310311"/>
                  </a:lnTo>
                  <a:lnTo>
                    <a:pt x="10592384" y="267906"/>
                  </a:lnTo>
                  <a:lnTo>
                    <a:pt x="10592384" y="243890"/>
                  </a:lnTo>
                  <a:lnTo>
                    <a:pt x="10592384" y="202615"/>
                  </a:lnTo>
                  <a:close/>
                </a:path>
                <a:path w="14829790" h="791209">
                  <a:moveTo>
                    <a:pt x="10592384" y="3746"/>
                  </a:moveTo>
                  <a:lnTo>
                    <a:pt x="10561625" y="3746"/>
                  </a:lnTo>
                  <a:lnTo>
                    <a:pt x="10561625" y="85178"/>
                  </a:lnTo>
                  <a:lnTo>
                    <a:pt x="10495204" y="85178"/>
                  </a:lnTo>
                  <a:lnTo>
                    <a:pt x="10495204" y="110312"/>
                  </a:lnTo>
                  <a:lnTo>
                    <a:pt x="10561625" y="110312"/>
                  </a:lnTo>
                  <a:lnTo>
                    <a:pt x="10561625" y="186105"/>
                  </a:lnTo>
                  <a:lnTo>
                    <a:pt x="10592384" y="186105"/>
                  </a:lnTo>
                  <a:lnTo>
                    <a:pt x="10592384" y="3746"/>
                  </a:lnTo>
                  <a:close/>
                </a:path>
                <a:path w="14829790" h="791209">
                  <a:moveTo>
                    <a:pt x="10927474" y="230009"/>
                  </a:moveTo>
                  <a:lnTo>
                    <a:pt x="10694454" y="230009"/>
                  </a:lnTo>
                  <a:lnTo>
                    <a:pt x="10694454" y="255155"/>
                  </a:lnTo>
                  <a:lnTo>
                    <a:pt x="10896702" y="255155"/>
                  </a:lnTo>
                  <a:lnTo>
                    <a:pt x="10896702" y="340334"/>
                  </a:lnTo>
                  <a:lnTo>
                    <a:pt x="10927474" y="340334"/>
                  </a:lnTo>
                  <a:lnTo>
                    <a:pt x="10927474" y="230009"/>
                  </a:lnTo>
                  <a:close/>
                </a:path>
                <a:path w="14829790" h="791209">
                  <a:moveTo>
                    <a:pt x="10946600" y="114071"/>
                  </a:moveTo>
                  <a:lnTo>
                    <a:pt x="10902810" y="102730"/>
                  </a:lnTo>
                  <a:lnTo>
                    <a:pt x="10864990" y="82499"/>
                  </a:lnTo>
                  <a:lnTo>
                    <a:pt x="10847730" y="64909"/>
                  </a:lnTo>
                  <a:lnTo>
                    <a:pt x="10838434" y="55448"/>
                  </a:lnTo>
                  <a:lnTo>
                    <a:pt x="10828414" y="23634"/>
                  </a:lnTo>
                  <a:lnTo>
                    <a:pt x="10828414" y="8623"/>
                  </a:lnTo>
                  <a:lnTo>
                    <a:pt x="10796892" y="8623"/>
                  </a:lnTo>
                  <a:lnTo>
                    <a:pt x="10796892" y="23634"/>
                  </a:lnTo>
                  <a:lnTo>
                    <a:pt x="10786872" y="55448"/>
                  </a:lnTo>
                  <a:lnTo>
                    <a:pt x="10760354" y="82499"/>
                  </a:lnTo>
                  <a:lnTo>
                    <a:pt x="10722648" y="102730"/>
                  </a:lnTo>
                  <a:lnTo>
                    <a:pt x="10679062" y="114071"/>
                  </a:lnTo>
                  <a:lnTo>
                    <a:pt x="10690695" y="138836"/>
                  </a:lnTo>
                  <a:lnTo>
                    <a:pt x="10728490" y="129082"/>
                  </a:lnTo>
                  <a:lnTo>
                    <a:pt x="10763072" y="113131"/>
                  </a:lnTo>
                  <a:lnTo>
                    <a:pt x="10791952" y="91554"/>
                  </a:lnTo>
                  <a:lnTo>
                    <a:pt x="10812653" y="64909"/>
                  </a:lnTo>
                  <a:lnTo>
                    <a:pt x="10833557" y="91554"/>
                  </a:lnTo>
                  <a:lnTo>
                    <a:pt x="10862551" y="113131"/>
                  </a:lnTo>
                  <a:lnTo>
                    <a:pt x="10897184" y="129082"/>
                  </a:lnTo>
                  <a:lnTo>
                    <a:pt x="10934967" y="138836"/>
                  </a:lnTo>
                  <a:lnTo>
                    <a:pt x="10946600" y="114071"/>
                  </a:lnTo>
                  <a:close/>
                </a:path>
                <a:path w="14829790" h="791209">
                  <a:moveTo>
                    <a:pt x="10966120" y="172224"/>
                  </a:moveTo>
                  <a:lnTo>
                    <a:pt x="10828033" y="172224"/>
                  </a:lnTo>
                  <a:lnTo>
                    <a:pt x="10828033" y="121196"/>
                  </a:lnTo>
                  <a:lnTo>
                    <a:pt x="10797261" y="121196"/>
                  </a:lnTo>
                  <a:lnTo>
                    <a:pt x="10797261" y="172224"/>
                  </a:lnTo>
                  <a:lnTo>
                    <a:pt x="10660685" y="172224"/>
                  </a:lnTo>
                  <a:lnTo>
                    <a:pt x="10660685" y="197370"/>
                  </a:lnTo>
                  <a:lnTo>
                    <a:pt x="10966120" y="197370"/>
                  </a:lnTo>
                  <a:lnTo>
                    <a:pt x="10966120" y="172224"/>
                  </a:lnTo>
                  <a:close/>
                </a:path>
                <a:path w="14829790" h="791209">
                  <a:moveTo>
                    <a:pt x="11206264" y="242392"/>
                  </a:moveTo>
                  <a:lnTo>
                    <a:pt x="11172076" y="218998"/>
                  </a:lnTo>
                  <a:lnTo>
                    <a:pt x="11144441" y="185826"/>
                  </a:lnTo>
                  <a:lnTo>
                    <a:pt x="11134065" y="163969"/>
                  </a:lnTo>
                  <a:lnTo>
                    <a:pt x="11125949" y="146888"/>
                  </a:lnTo>
                  <a:lnTo>
                    <a:pt x="11119206" y="106184"/>
                  </a:lnTo>
                  <a:lnTo>
                    <a:pt x="11119206" y="63411"/>
                  </a:lnTo>
                  <a:lnTo>
                    <a:pt x="11193882" y="63411"/>
                  </a:lnTo>
                  <a:lnTo>
                    <a:pt x="11193882" y="37896"/>
                  </a:lnTo>
                  <a:lnTo>
                    <a:pt x="11011891" y="37896"/>
                  </a:lnTo>
                  <a:lnTo>
                    <a:pt x="11011891" y="63411"/>
                  </a:lnTo>
                  <a:lnTo>
                    <a:pt x="11088815" y="63411"/>
                  </a:lnTo>
                  <a:lnTo>
                    <a:pt x="11088815" y="106184"/>
                  </a:lnTo>
                  <a:lnTo>
                    <a:pt x="11081728" y="149504"/>
                  </a:lnTo>
                  <a:lnTo>
                    <a:pt x="11062551" y="190995"/>
                  </a:lnTo>
                  <a:lnTo>
                    <a:pt x="11034357" y="226288"/>
                  </a:lnTo>
                  <a:lnTo>
                    <a:pt x="11000257" y="251028"/>
                  </a:lnTo>
                  <a:lnTo>
                    <a:pt x="11018279" y="275412"/>
                  </a:lnTo>
                  <a:lnTo>
                    <a:pt x="11045520" y="256679"/>
                  </a:lnTo>
                  <a:lnTo>
                    <a:pt x="11069676" y="230809"/>
                  </a:lnTo>
                  <a:lnTo>
                    <a:pt x="11089615" y="199377"/>
                  </a:lnTo>
                  <a:lnTo>
                    <a:pt x="11104194" y="163969"/>
                  </a:lnTo>
                  <a:lnTo>
                    <a:pt x="11118609" y="196456"/>
                  </a:lnTo>
                  <a:lnTo>
                    <a:pt x="11138116" y="225412"/>
                  </a:lnTo>
                  <a:lnTo>
                    <a:pt x="11161763" y="249453"/>
                  </a:lnTo>
                  <a:lnTo>
                    <a:pt x="11188624" y="267157"/>
                  </a:lnTo>
                  <a:lnTo>
                    <a:pt x="11206264" y="242392"/>
                  </a:lnTo>
                  <a:close/>
                </a:path>
                <a:path w="14829790" h="791209">
                  <a:moveTo>
                    <a:pt x="11320336" y="139204"/>
                  </a:moveTo>
                  <a:lnTo>
                    <a:pt x="11264798" y="139204"/>
                  </a:lnTo>
                  <a:lnTo>
                    <a:pt x="11264798" y="3746"/>
                  </a:lnTo>
                  <a:lnTo>
                    <a:pt x="11234026" y="3746"/>
                  </a:lnTo>
                  <a:lnTo>
                    <a:pt x="11234026" y="339953"/>
                  </a:lnTo>
                  <a:lnTo>
                    <a:pt x="11264798" y="339953"/>
                  </a:lnTo>
                  <a:lnTo>
                    <a:pt x="11264798" y="165100"/>
                  </a:lnTo>
                  <a:lnTo>
                    <a:pt x="11320336" y="165100"/>
                  </a:lnTo>
                  <a:lnTo>
                    <a:pt x="11320336" y="139204"/>
                  </a:lnTo>
                  <a:close/>
                </a:path>
                <a:path w="14829790" h="791209">
                  <a:moveTo>
                    <a:pt x="11623142" y="112814"/>
                  </a:moveTo>
                  <a:lnTo>
                    <a:pt x="11420513" y="112814"/>
                  </a:lnTo>
                  <a:lnTo>
                    <a:pt x="11420513" y="83604"/>
                  </a:lnTo>
                  <a:lnTo>
                    <a:pt x="11617135" y="83604"/>
                  </a:lnTo>
                  <a:lnTo>
                    <a:pt x="11617135" y="62014"/>
                  </a:lnTo>
                  <a:lnTo>
                    <a:pt x="11617135" y="35344"/>
                  </a:lnTo>
                  <a:lnTo>
                    <a:pt x="11617135" y="13754"/>
                  </a:lnTo>
                  <a:lnTo>
                    <a:pt x="11389373" y="13754"/>
                  </a:lnTo>
                  <a:lnTo>
                    <a:pt x="11389373" y="35344"/>
                  </a:lnTo>
                  <a:lnTo>
                    <a:pt x="11586743" y="35344"/>
                  </a:lnTo>
                  <a:lnTo>
                    <a:pt x="11586743" y="62014"/>
                  </a:lnTo>
                  <a:lnTo>
                    <a:pt x="11390122" y="62014"/>
                  </a:lnTo>
                  <a:lnTo>
                    <a:pt x="11390122" y="83604"/>
                  </a:lnTo>
                  <a:lnTo>
                    <a:pt x="11390122" y="112814"/>
                  </a:lnTo>
                  <a:lnTo>
                    <a:pt x="11390122" y="134404"/>
                  </a:lnTo>
                  <a:lnTo>
                    <a:pt x="11623142" y="134404"/>
                  </a:lnTo>
                  <a:lnTo>
                    <a:pt x="11623142" y="112814"/>
                  </a:lnTo>
                  <a:close/>
                </a:path>
                <a:path w="14829790" h="791209">
                  <a:moveTo>
                    <a:pt x="11628768" y="313474"/>
                  </a:moveTo>
                  <a:lnTo>
                    <a:pt x="11418646" y="313474"/>
                  </a:lnTo>
                  <a:lnTo>
                    <a:pt x="11418646" y="281724"/>
                  </a:lnTo>
                  <a:lnTo>
                    <a:pt x="11618265" y="281724"/>
                  </a:lnTo>
                  <a:lnTo>
                    <a:pt x="11618265" y="261404"/>
                  </a:lnTo>
                  <a:lnTo>
                    <a:pt x="11618265" y="232194"/>
                  </a:lnTo>
                  <a:lnTo>
                    <a:pt x="11618265" y="210604"/>
                  </a:lnTo>
                  <a:lnTo>
                    <a:pt x="11387493" y="210604"/>
                  </a:lnTo>
                  <a:lnTo>
                    <a:pt x="11387493" y="232194"/>
                  </a:lnTo>
                  <a:lnTo>
                    <a:pt x="11587874" y="232194"/>
                  </a:lnTo>
                  <a:lnTo>
                    <a:pt x="11587874" y="261404"/>
                  </a:lnTo>
                  <a:lnTo>
                    <a:pt x="11388242" y="261404"/>
                  </a:lnTo>
                  <a:lnTo>
                    <a:pt x="11388242" y="281724"/>
                  </a:lnTo>
                  <a:lnTo>
                    <a:pt x="11388242" y="313474"/>
                  </a:lnTo>
                  <a:lnTo>
                    <a:pt x="11388242" y="335064"/>
                  </a:lnTo>
                  <a:lnTo>
                    <a:pt x="11628768" y="335064"/>
                  </a:lnTo>
                  <a:lnTo>
                    <a:pt x="11628768" y="313474"/>
                  </a:lnTo>
                  <a:close/>
                </a:path>
                <a:path w="14829790" h="791209">
                  <a:moveTo>
                    <a:pt x="11656162" y="159842"/>
                  </a:moveTo>
                  <a:lnTo>
                    <a:pt x="11351095" y="159842"/>
                  </a:lnTo>
                  <a:lnTo>
                    <a:pt x="11351095" y="183108"/>
                  </a:lnTo>
                  <a:lnTo>
                    <a:pt x="11656162" y="183108"/>
                  </a:lnTo>
                  <a:lnTo>
                    <a:pt x="11656162" y="159842"/>
                  </a:lnTo>
                  <a:close/>
                </a:path>
                <a:path w="14829790" h="791209">
                  <a:moveTo>
                    <a:pt x="12000827" y="34150"/>
                  </a:moveTo>
                  <a:lnTo>
                    <a:pt x="11919776" y="34150"/>
                  </a:lnTo>
                  <a:lnTo>
                    <a:pt x="11919776" y="1130"/>
                  </a:lnTo>
                  <a:lnTo>
                    <a:pt x="11889003" y="1130"/>
                  </a:lnTo>
                  <a:lnTo>
                    <a:pt x="11889003" y="34150"/>
                  </a:lnTo>
                  <a:lnTo>
                    <a:pt x="11807584" y="34150"/>
                  </a:lnTo>
                  <a:lnTo>
                    <a:pt x="11807584" y="57404"/>
                  </a:lnTo>
                  <a:lnTo>
                    <a:pt x="12000827" y="57404"/>
                  </a:lnTo>
                  <a:lnTo>
                    <a:pt x="12000827" y="34150"/>
                  </a:lnTo>
                  <a:close/>
                </a:path>
                <a:path w="14829790" h="791209">
                  <a:moveTo>
                    <a:pt x="12013209" y="206375"/>
                  </a:moveTo>
                  <a:lnTo>
                    <a:pt x="12011800" y="192493"/>
                  </a:lnTo>
                  <a:lnTo>
                    <a:pt x="12010962" y="184238"/>
                  </a:lnTo>
                  <a:lnTo>
                    <a:pt x="11988686" y="187210"/>
                  </a:lnTo>
                  <a:lnTo>
                    <a:pt x="11965927" y="189484"/>
                  </a:lnTo>
                  <a:lnTo>
                    <a:pt x="11942890" y="191198"/>
                  </a:lnTo>
                  <a:lnTo>
                    <a:pt x="11919776" y="192493"/>
                  </a:lnTo>
                  <a:lnTo>
                    <a:pt x="11919776" y="169227"/>
                  </a:lnTo>
                  <a:lnTo>
                    <a:pt x="11945925" y="163601"/>
                  </a:lnTo>
                  <a:lnTo>
                    <a:pt x="11965788" y="153187"/>
                  </a:lnTo>
                  <a:lnTo>
                    <a:pt x="11969712" y="148590"/>
                  </a:lnTo>
                  <a:lnTo>
                    <a:pt x="11978399" y="138404"/>
                  </a:lnTo>
                  <a:lnTo>
                    <a:pt x="11982818" y="119697"/>
                  </a:lnTo>
                  <a:lnTo>
                    <a:pt x="11977154" y="98920"/>
                  </a:lnTo>
                  <a:lnTo>
                    <a:pt x="11969293" y="91173"/>
                  </a:lnTo>
                  <a:lnTo>
                    <a:pt x="11961190" y="83210"/>
                  </a:lnTo>
                  <a:lnTo>
                    <a:pt x="11953545" y="80149"/>
                  </a:lnTo>
                  <a:lnTo>
                    <a:pt x="11953545" y="119697"/>
                  </a:lnTo>
                  <a:lnTo>
                    <a:pt x="11950040" y="131648"/>
                  </a:lnTo>
                  <a:lnTo>
                    <a:pt x="11940083" y="140754"/>
                  </a:lnTo>
                  <a:lnTo>
                    <a:pt x="11924576" y="146558"/>
                  </a:lnTo>
                  <a:lnTo>
                    <a:pt x="11904396" y="148590"/>
                  </a:lnTo>
                  <a:lnTo>
                    <a:pt x="11883835" y="146558"/>
                  </a:lnTo>
                  <a:lnTo>
                    <a:pt x="11868226" y="140754"/>
                  </a:lnTo>
                  <a:lnTo>
                    <a:pt x="11858320" y="131648"/>
                  </a:lnTo>
                  <a:lnTo>
                    <a:pt x="11854866" y="119697"/>
                  </a:lnTo>
                  <a:lnTo>
                    <a:pt x="11858320" y="107797"/>
                  </a:lnTo>
                  <a:lnTo>
                    <a:pt x="11868226" y="98818"/>
                  </a:lnTo>
                  <a:lnTo>
                    <a:pt x="11883835" y="93154"/>
                  </a:lnTo>
                  <a:lnTo>
                    <a:pt x="11904396" y="91173"/>
                  </a:lnTo>
                  <a:lnTo>
                    <a:pt x="11924576" y="93154"/>
                  </a:lnTo>
                  <a:lnTo>
                    <a:pt x="11940083" y="98818"/>
                  </a:lnTo>
                  <a:lnTo>
                    <a:pt x="11950040" y="107797"/>
                  </a:lnTo>
                  <a:lnTo>
                    <a:pt x="11953545" y="119697"/>
                  </a:lnTo>
                  <a:lnTo>
                    <a:pt x="11953545" y="80149"/>
                  </a:lnTo>
                  <a:lnTo>
                    <a:pt x="11936438" y="73266"/>
                  </a:lnTo>
                  <a:lnTo>
                    <a:pt x="11904396" y="69786"/>
                  </a:lnTo>
                  <a:lnTo>
                    <a:pt x="11871973" y="73266"/>
                  </a:lnTo>
                  <a:lnTo>
                    <a:pt x="11847119" y="83210"/>
                  </a:lnTo>
                  <a:lnTo>
                    <a:pt x="11831206" y="98920"/>
                  </a:lnTo>
                  <a:lnTo>
                    <a:pt x="11825592" y="119697"/>
                  </a:lnTo>
                  <a:lnTo>
                    <a:pt x="11830012" y="138620"/>
                  </a:lnTo>
                  <a:lnTo>
                    <a:pt x="11842661" y="153466"/>
                  </a:lnTo>
                  <a:lnTo>
                    <a:pt x="11862638" y="163804"/>
                  </a:lnTo>
                  <a:lnTo>
                    <a:pt x="11889003" y="169227"/>
                  </a:lnTo>
                  <a:lnTo>
                    <a:pt x="11889003" y="193611"/>
                  </a:lnTo>
                  <a:lnTo>
                    <a:pt x="11865127" y="194271"/>
                  </a:lnTo>
                  <a:lnTo>
                    <a:pt x="11799329" y="194741"/>
                  </a:lnTo>
                  <a:lnTo>
                    <a:pt x="11802707" y="219506"/>
                  </a:lnTo>
                  <a:lnTo>
                    <a:pt x="11850319" y="219087"/>
                  </a:lnTo>
                  <a:lnTo>
                    <a:pt x="11903037" y="217589"/>
                  </a:lnTo>
                  <a:lnTo>
                    <a:pt x="11958206" y="213753"/>
                  </a:lnTo>
                  <a:lnTo>
                    <a:pt x="12013209" y="206375"/>
                  </a:lnTo>
                  <a:close/>
                </a:path>
                <a:path w="14829790" h="791209">
                  <a:moveTo>
                    <a:pt x="12061609" y="246151"/>
                  </a:moveTo>
                  <a:lnTo>
                    <a:pt x="11840223" y="246151"/>
                  </a:lnTo>
                  <a:lnTo>
                    <a:pt x="11840223" y="270535"/>
                  </a:lnTo>
                  <a:lnTo>
                    <a:pt x="12030837" y="270535"/>
                  </a:lnTo>
                  <a:lnTo>
                    <a:pt x="12030837" y="339953"/>
                  </a:lnTo>
                  <a:lnTo>
                    <a:pt x="12061609" y="339953"/>
                  </a:lnTo>
                  <a:lnTo>
                    <a:pt x="12061609" y="246151"/>
                  </a:lnTo>
                  <a:close/>
                </a:path>
                <a:path w="14829790" h="791209">
                  <a:moveTo>
                    <a:pt x="12111139" y="105435"/>
                  </a:moveTo>
                  <a:lnTo>
                    <a:pt x="12061609" y="105435"/>
                  </a:lnTo>
                  <a:lnTo>
                    <a:pt x="12061609" y="3746"/>
                  </a:lnTo>
                  <a:lnTo>
                    <a:pt x="12030837" y="3746"/>
                  </a:lnTo>
                  <a:lnTo>
                    <a:pt x="12030837" y="229260"/>
                  </a:lnTo>
                  <a:lnTo>
                    <a:pt x="12061609" y="229260"/>
                  </a:lnTo>
                  <a:lnTo>
                    <a:pt x="12061609" y="130949"/>
                  </a:lnTo>
                  <a:lnTo>
                    <a:pt x="12111139" y="130949"/>
                  </a:lnTo>
                  <a:lnTo>
                    <a:pt x="12111139" y="105435"/>
                  </a:lnTo>
                  <a:close/>
                </a:path>
                <a:path w="14829790" h="791209">
                  <a:moveTo>
                    <a:pt x="12329528" y="109562"/>
                  </a:moveTo>
                  <a:lnTo>
                    <a:pt x="12322823" y="76250"/>
                  </a:lnTo>
                  <a:lnTo>
                    <a:pt x="12306783" y="53657"/>
                  </a:lnTo>
                  <a:lnTo>
                    <a:pt x="12304293" y="50139"/>
                  </a:lnTo>
                  <a:lnTo>
                    <a:pt x="12299506" y="47231"/>
                  </a:lnTo>
                  <a:lnTo>
                    <a:pt x="12299506" y="109562"/>
                  </a:lnTo>
                  <a:lnTo>
                    <a:pt x="12295111" y="132511"/>
                  </a:lnTo>
                  <a:lnTo>
                    <a:pt x="12282945" y="150418"/>
                  </a:lnTo>
                  <a:lnTo>
                    <a:pt x="12264517" y="162064"/>
                  </a:lnTo>
                  <a:lnTo>
                    <a:pt x="12241340" y="166230"/>
                  </a:lnTo>
                  <a:lnTo>
                    <a:pt x="12218607" y="162064"/>
                  </a:lnTo>
                  <a:lnTo>
                    <a:pt x="12200395" y="150418"/>
                  </a:lnTo>
                  <a:lnTo>
                    <a:pt x="12188317" y="132511"/>
                  </a:lnTo>
                  <a:lnTo>
                    <a:pt x="12183936" y="109562"/>
                  </a:lnTo>
                  <a:lnTo>
                    <a:pt x="12188317" y="87058"/>
                  </a:lnTo>
                  <a:lnTo>
                    <a:pt x="12200395" y="69367"/>
                  </a:lnTo>
                  <a:lnTo>
                    <a:pt x="12218607" y="57797"/>
                  </a:lnTo>
                  <a:lnTo>
                    <a:pt x="12241340" y="53657"/>
                  </a:lnTo>
                  <a:lnTo>
                    <a:pt x="12264517" y="57797"/>
                  </a:lnTo>
                  <a:lnTo>
                    <a:pt x="12282945" y="69367"/>
                  </a:lnTo>
                  <a:lnTo>
                    <a:pt x="12295111" y="87058"/>
                  </a:lnTo>
                  <a:lnTo>
                    <a:pt x="12299506" y="109562"/>
                  </a:lnTo>
                  <a:lnTo>
                    <a:pt x="12299506" y="47231"/>
                  </a:lnTo>
                  <a:lnTo>
                    <a:pt x="12276341" y="33108"/>
                  </a:lnTo>
                  <a:lnTo>
                    <a:pt x="12241340" y="27012"/>
                  </a:lnTo>
                  <a:lnTo>
                    <a:pt x="12206630" y="33108"/>
                  </a:lnTo>
                  <a:lnTo>
                    <a:pt x="12178919" y="50139"/>
                  </a:lnTo>
                  <a:lnTo>
                    <a:pt x="12160555" y="76250"/>
                  </a:lnTo>
                  <a:lnTo>
                    <a:pt x="12153913" y="109562"/>
                  </a:lnTo>
                  <a:lnTo>
                    <a:pt x="12160555" y="143154"/>
                  </a:lnTo>
                  <a:lnTo>
                    <a:pt x="12178919" y="169506"/>
                  </a:lnTo>
                  <a:lnTo>
                    <a:pt x="12206630" y="186715"/>
                  </a:lnTo>
                  <a:lnTo>
                    <a:pt x="12241340" y="192862"/>
                  </a:lnTo>
                  <a:lnTo>
                    <a:pt x="12276341" y="186715"/>
                  </a:lnTo>
                  <a:lnTo>
                    <a:pt x="12304293" y="169506"/>
                  </a:lnTo>
                  <a:lnTo>
                    <a:pt x="12306605" y="166230"/>
                  </a:lnTo>
                  <a:lnTo>
                    <a:pt x="12322823" y="143154"/>
                  </a:lnTo>
                  <a:lnTo>
                    <a:pt x="12329528" y="109562"/>
                  </a:lnTo>
                  <a:close/>
                </a:path>
                <a:path w="14829790" h="791209">
                  <a:moveTo>
                    <a:pt x="12422200" y="3746"/>
                  </a:moveTo>
                  <a:lnTo>
                    <a:pt x="12391441" y="3746"/>
                  </a:lnTo>
                  <a:lnTo>
                    <a:pt x="12391441" y="249529"/>
                  </a:lnTo>
                  <a:lnTo>
                    <a:pt x="12422200" y="249529"/>
                  </a:lnTo>
                  <a:lnTo>
                    <a:pt x="12422200" y="3746"/>
                  </a:lnTo>
                  <a:close/>
                </a:path>
                <a:path w="14829790" h="791209">
                  <a:moveTo>
                    <a:pt x="12432335" y="307314"/>
                  </a:moveTo>
                  <a:lnTo>
                    <a:pt x="12236463" y="307314"/>
                  </a:lnTo>
                  <a:lnTo>
                    <a:pt x="12236463" y="224383"/>
                  </a:lnTo>
                  <a:lnTo>
                    <a:pt x="12205703" y="224383"/>
                  </a:lnTo>
                  <a:lnTo>
                    <a:pt x="12205703" y="332447"/>
                  </a:lnTo>
                  <a:lnTo>
                    <a:pt x="12432335" y="332447"/>
                  </a:lnTo>
                  <a:lnTo>
                    <a:pt x="12432335" y="307314"/>
                  </a:lnTo>
                  <a:close/>
                </a:path>
                <a:path w="14829790" h="791209">
                  <a:moveTo>
                    <a:pt x="12672111" y="127952"/>
                  </a:moveTo>
                  <a:lnTo>
                    <a:pt x="12666358" y="104927"/>
                  </a:lnTo>
                  <a:lnTo>
                    <a:pt x="12657684" y="95681"/>
                  </a:lnTo>
                  <a:lnTo>
                    <a:pt x="12650064" y="87566"/>
                  </a:lnTo>
                  <a:lnTo>
                    <a:pt x="12642837" y="84455"/>
                  </a:lnTo>
                  <a:lnTo>
                    <a:pt x="12642837" y="127952"/>
                  </a:lnTo>
                  <a:lnTo>
                    <a:pt x="12639193" y="141541"/>
                  </a:lnTo>
                  <a:lnTo>
                    <a:pt x="12628817" y="151688"/>
                  </a:lnTo>
                  <a:lnTo>
                    <a:pt x="12612599" y="158026"/>
                  </a:lnTo>
                  <a:lnTo>
                    <a:pt x="12591428" y="160223"/>
                  </a:lnTo>
                  <a:lnTo>
                    <a:pt x="12570320" y="158026"/>
                  </a:lnTo>
                  <a:lnTo>
                    <a:pt x="12554242" y="151688"/>
                  </a:lnTo>
                  <a:lnTo>
                    <a:pt x="12543993" y="141541"/>
                  </a:lnTo>
                  <a:lnTo>
                    <a:pt x="12540399" y="127952"/>
                  </a:lnTo>
                  <a:lnTo>
                    <a:pt x="12543993" y="114363"/>
                  </a:lnTo>
                  <a:lnTo>
                    <a:pt x="12554242" y="104216"/>
                  </a:lnTo>
                  <a:lnTo>
                    <a:pt x="12570320" y="97878"/>
                  </a:lnTo>
                  <a:lnTo>
                    <a:pt x="12591428" y="95681"/>
                  </a:lnTo>
                  <a:lnTo>
                    <a:pt x="12612599" y="97878"/>
                  </a:lnTo>
                  <a:lnTo>
                    <a:pt x="12628817" y="104216"/>
                  </a:lnTo>
                  <a:lnTo>
                    <a:pt x="12639193" y="114363"/>
                  </a:lnTo>
                  <a:lnTo>
                    <a:pt x="12642837" y="127952"/>
                  </a:lnTo>
                  <a:lnTo>
                    <a:pt x="12642837" y="84455"/>
                  </a:lnTo>
                  <a:lnTo>
                    <a:pt x="12624613" y="76606"/>
                  </a:lnTo>
                  <a:lnTo>
                    <a:pt x="12591428" y="72796"/>
                  </a:lnTo>
                  <a:lnTo>
                    <a:pt x="12558471" y="76606"/>
                  </a:lnTo>
                  <a:lnTo>
                    <a:pt x="12533135" y="87566"/>
                  </a:lnTo>
                  <a:lnTo>
                    <a:pt x="12516879" y="104927"/>
                  </a:lnTo>
                  <a:lnTo>
                    <a:pt x="12511138" y="127952"/>
                  </a:lnTo>
                  <a:lnTo>
                    <a:pt x="12516879" y="150977"/>
                  </a:lnTo>
                  <a:lnTo>
                    <a:pt x="12533135" y="168338"/>
                  </a:lnTo>
                  <a:lnTo>
                    <a:pt x="12558471" y="179298"/>
                  </a:lnTo>
                  <a:lnTo>
                    <a:pt x="12591428" y="183108"/>
                  </a:lnTo>
                  <a:lnTo>
                    <a:pt x="12624613" y="179298"/>
                  </a:lnTo>
                  <a:lnTo>
                    <a:pt x="12650064" y="168338"/>
                  </a:lnTo>
                  <a:lnTo>
                    <a:pt x="12657684" y="160223"/>
                  </a:lnTo>
                  <a:lnTo>
                    <a:pt x="12666358" y="150977"/>
                  </a:lnTo>
                  <a:lnTo>
                    <a:pt x="12672111" y="127952"/>
                  </a:lnTo>
                  <a:close/>
                </a:path>
                <a:path w="14829790" h="791209">
                  <a:moveTo>
                    <a:pt x="12690869" y="34150"/>
                  </a:moveTo>
                  <a:lnTo>
                    <a:pt x="12606820" y="34150"/>
                  </a:lnTo>
                  <a:lnTo>
                    <a:pt x="12606820" y="0"/>
                  </a:lnTo>
                  <a:lnTo>
                    <a:pt x="12576048" y="0"/>
                  </a:lnTo>
                  <a:lnTo>
                    <a:pt x="12576048" y="34150"/>
                  </a:lnTo>
                  <a:lnTo>
                    <a:pt x="12492368" y="34150"/>
                  </a:lnTo>
                  <a:lnTo>
                    <a:pt x="12492368" y="57785"/>
                  </a:lnTo>
                  <a:lnTo>
                    <a:pt x="12690869" y="57785"/>
                  </a:lnTo>
                  <a:lnTo>
                    <a:pt x="12690869" y="34150"/>
                  </a:lnTo>
                  <a:close/>
                </a:path>
                <a:path w="14829790" h="791209">
                  <a:moveTo>
                    <a:pt x="12764783" y="312559"/>
                  </a:moveTo>
                  <a:lnTo>
                    <a:pt x="12569673" y="312559"/>
                  </a:lnTo>
                  <a:lnTo>
                    <a:pt x="12569673" y="280289"/>
                  </a:lnTo>
                  <a:lnTo>
                    <a:pt x="12752400" y="280289"/>
                  </a:lnTo>
                  <a:lnTo>
                    <a:pt x="12752400" y="205625"/>
                  </a:lnTo>
                  <a:lnTo>
                    <a:pt x="12538532" y="205625"/>
                  </a:lnTo>
                  <a:lnTo>
                    <a:pt x="12538532" y="228511"/>
                  </a:lnTo>
                  <a:lnTo>
                    <a:pt x="12722009" y="228511"/>
                  </a:lnTo>
                  <a:lnTo>
                    <a:pt x="12722009" y="257784"/>
                  </a:lnTo>
                  <a:lnTo>
                    <a:pt x="12539650" y="257784"/>
                  </a:lnTo>
                  <a:lnTo>
                    <a:pt x="12539650" y="336207"/>
                  </a:lnTo>
                  <a:lnTo>
                    <a:pt x="12764783" y="336207"/>
                  </a:lnTo>
                  <a:lnTo>
                    <a:pt x="12764783" y="312559"/>
                  </a:lnTo>
                  <a:close/>
                </a:path>
                <a:path w="14829790" h="791209">
                  <a:moveTo>
                    <a:pt x="12802311" y="83299"/>
                  </a:moveTo>
                  <a:lnTo>
                    <a:pt x="12752400" y="83299"/>
                  </a:lnTo>
                  <a:lnTo>
                    <a:pt x="12752400" y="2247"/>
                  </a:lnTo>
                  <a:lnTo>
                    <a:pt x="12721641" y="2247"/>
                  </a:lnTo>
                  <a:lnTo>
                    <a:pt x="12721641" y="188366"/>
                  </a:lnTo>
                  <a:lnTo>
                    <a:pt x="12752400" y="188366"/>
                  </a:lnTo>
                  <a:lnTo>
                    <a:pt x="12752400" y="108813"/>
                  </a:lnTo>
                  <a:lnTo>
                    <a:pt x="12802311" y="108813"/>
                  </a:lnTo>
                  <a:lnTo>
                    <a:pt x="12802311" y="83299"/>
                  </a:lnTo>
                  <a:close/>
                </a:path>
                <a:path w="14829790" h="791209">
                  <a:moveTo>
                    <a:pt x="13230809" y="131699"/>
                  </a:moveTo>
                  <a:lnTo>
                    <a:pt x="13186067" y="119253"/>
                  </a:lnTo>
                  <a:lnTo>
                    <a:pt x="13147269" y="97129"/>
                  </a:lnTo>
                  <a:lnTo>
                    <a:pt x="13119951" y="67906"/>
                  </a:lnTo>
                  <a:lnTo>
                    <a:pt x="13109613" y="34150"/>
                  </a:lnTo>
                  <a:lnTo>
                    <a:pt x="13109613" y="15379"/>
                  </a:lnTo>
                  <a:lnTo>
                    <a:pt x="13077343" y="15379"/>
                  </a:lnTo>
                  <a:lnTo>
                    <a:pt x="13077343" y="34150"/>
                  </a:lnTo>
                  <a:lnTo>
                    <a:pt x="13067119" y="68389"/>
                  </a:lnTo>
                  <a:lnTo>
                    <a:pt x="13040055" y="97561"/>
                  </a:lnTo>
                  <a:lnTo>
                    <a:pt x="13001511" y="119418"/>
                  </a:lnTo>
                  <a:lnTo>
                    <a:pt x="12956896" y="131699"/>
                  </a:lnTo>
                  <a:lnTo>
                    <a:pt x="12969278" y="156464"/>
                  </a:lnTo>
                  <a:lnTo>
                    <a:pt x="13007886" y="146113"/>
                  </a:lnTo>
                  <a:lnTo>
                    <a:pt x="13043192" y="129032"/>
                  </a:lnTo>
                  <a:lnTo>
                    <a:pt x="13072593" y="105968"/>
                  </a:lnTo>
                  <a:lnTo>
                    <a:pt x="13093472" y="77673"/>
                  </a:lnTo>
                  <a:lnTo>
                    <a:pt x="13114782" y="105816"/>
                  </a:lnTo>
                  <a:lnTo>
                    <a:pt x="13144360" y="128892"/>
                  </a:lnTo>
                  <a:lnTo>
                    <a:pt x="13179641" y="146050"/>
                  </a:lnTo>
                  <a:lnTo>
                    <a:pt x="13218046" y="156464"/>
                  </a:lnTo>
                  <a:lnTo>
                    <a:pt x="13230809" y="131699"/>
                  </a:lnTo>
                  <a:close/>
                </a:path>
                <a:path w="14829790" h="791209">
                  <a:moveTo>
                    <a:pt x="13245821" y="218376"/>
                  </a:moveTo>
                  <a:lnTo>
                    <a:pt x="13245440" y="192862"/>
                  </a:lnTo>
                  <a:lnTo>
                    <a:pt x="12941503" y="192862"/>
                  </a:lnTo>
                  <a:lnTo>
                    <a:pt x="12941503" y="218376"/>
                  </a:lnTo>
                  <a:lnTo>
                    <a:pt x="13077343" y="218376"/>
                  </a:lnTo>
                  <a:lnTo>
                    <a:pt x="13077343" y="340334"/>
                  </a:lnTo>
                  <a:lnTo>
                    <a:pt x="13108115" y="340334"/>
                  </a:lnTo>
                  <a:lnTo>
                    <a:pt x="13108115" y="218376"/>
                  </a:lnTo>
                  <a:lnTo>
                    <a:pt x="13245821" y="218376"/>
                  </a:lnTo>
                  <a:close/>
                </a:path>
                <a:path w="14829790" h="791209">
                  <a:moveTo>
                    <a:pt x="13574814" y="101688"/>
                  </a:moveTo>
                  <a:lnTo>
                    <a:pt x="13568210" y="69799"/>
                  </a:lnTo>
                  <a:lnTo>
                    <a:pt x="13552640" y="48780"/>
                  </a:lnTo>
                  <a:lnTo>
                    <a:pt x="13549859" y="45021"/>
                  </a:lnTo>
                  <a:lnTo>
                    <a:pt x="13544791" y="42113"/>
                  </a:lnTo>
                  <a:lnTo>
                    <a:pt x="13544791" y="101688"/>
                  </a:lnTo>
                  <a:lnTo>
                    <a:pt x="13540397" y="123088"/>
                  </a:lnTo>
                  <a:lnTo>
                    <a:pt x="13528231" y="139814"/>
                  </a:lnTo>
                  <a:lnTo>
                    <a:pt x="13509803" y="150710"/>
                  </a:lnTo>
                  <a:lnTo>
                    <a:pt x="13486625" y="154597"/>
                  </a:lnTo>
                  <a:lnTo>
                    <a:pt x="13463575" y="150710"/>
                  </a:lnTo>
                  <a:lnTo>
                    <a:pt x="13445401" y="139814"/>
                  </a:lnTo>
                  <a:lnTo>
                    <a:pt x="13433489" y="123088"/>
                  </a:lnTo>
                  <a:lnTo>
                    <a:pt x="13429221" y="101688"/>
                  </a:lnTo>
                  <a:lnTo>
                    <a:pt x="13433489" y="80441"/>
                  </a:lnTo>
                  <a:lnTo>
                    <a:pt x="13445401" y="63690"/>
                  </a:lnTo>
                  <a:lnTo>
                    <a:pt x="13463575" y="52717"/>
                  </a:lnTo>
                  <a:lnTo>
                    <a:pt x="13486625" y="48780"/>
                  </a:lnTo>
                  <a:lnTo>
                    <a:pt x="13509803" y="52717"/>
                  </a:lnTo>
                  <a:lnTo>
                    <a:pt x="13528231" y="63690"/>
                  </a:lnTo>
                  <a:lnTo>
                    <a:pt x="13540397" y="80441"/>
                  </a:lnTo>
                  <a:lnTo>
                    <a:pt x="13544791" y="101688"/>
                  </a:lnTo>
                  <a:lnTo>
                    <a:pt x="13544791" y="42113"/>
                  </a:lnTo>
                  <a:lnTo>
                    <a:pt x="13521931" y="28968"/>
                  </a:lnTo>
                  <a:lnTo>
                    <a:pt x="13486625" y="23266"/>
                  </a:lnTo>
                  <a:lnTo>
                    <a:pt x="13451599" y="28968"/>
                  </a:lnTo>
                  <a:lnTo>
                    <a:pt x="13423926" y="45021"/>
                  </a:lnTo>
                  <a:lnTo>
                    <a:pt x="13405739" y="69799"/>
                  </a:lnTo>
                  <a:lnTo>
                    <a:pt x="13399199" y="101688"/>
                  </a:lnTo>
                  <a:lnTo>
                    <a:pt x="13405739" y="133565"/>
                  </a:lnTo>
                  <a:lnTo>
                    <a:pt x="13423926" y="158343"/>
                  </a:lnTo>
                  <a:lnTo>
                    <a:pt x="13451599" y="174396"/>
                  </a:lnTo>
                  <a:lnTo>
                    <a:pt x="13486625" y="180111"/>
                  </a:lnTo>
                  <a:lnTo>
                    <a:pt x="13521931" y="174396"/>
                  </a:lnTo>
                  <a:lnTo>
                    <a:pt x="13549859" y="158343"/>
                  </a:lnTo>
                  <a:lnTo>
                    <a:pt x="13552640" y="154597"/>
                  </a:lnTo>
                  <a:lnTo>
                    <a:pt x="13568210" y="133565"/>
                  </a:lnTo>
                  <a:lnTo>
                    <a:pt x="13574814" y="101688"/>
                  </a:lnTo>
                  <a:close/>
                </a:path>
                <a:path w="14829790" h="791209">
                  <a:moveTo>
                    <a:pt x="13667486" y="3746"/>
                  </a:moveTo>
                  <a:lnTo>
                    <a:pt x="13636727" y="3746"/>
                  </a:lnTo>
                  <a:lnTo>
                    <a:pt x="13636727" y="195872"/>
                  </a:lnTo>
                  <a:lnTo>
                    <a:pt x="13667486" y="195872"/>
                  </a:lnTo>
                  <a:lnTo>
                    <a:pt x="13667486" y="3746"/>
                  </a:lnTo>
                  <a:close/>
                </a:path>
                <a:path w="14829790" h="791209">
                  <a:moveTo>
                    <a:pt x="13697509" y="312191"/>
                  </a:moveTo>
                  <a:lnTo>
                    <a:pt x="13668909" y="298005"/>
                  </a:lnTo>
                  <a:lnTo>
                    <a:pt x="13647700" y="278091"/>
                  </a:lnTo>
                  <a:lnTo>
                    <a:pt x="13644347" y="272034"/>
                  </a:lnTo>
                  <a:lnTo>
                    <a:pt x="13634504" y="254304"/>
                  </a:lnTo>
                  <a:lnTo>
                    <a:pt x="13629970" y="228511"/>
                  </a:lnTo>
                  <a:lnTo>
                    <a:pt x="13629970" y="210502"/>
                  </a:lnTo>
                  <a:lnTo>
                    <a:pt x="13599948" y="210502"/>
                  </a:lnTo>
                  <a:lnTo>
                    <a:pt x="13599948" y="228511"/>
                  </a:lnTo>
                  <a:lnTo>
                    <a:pt x="13596925" y="249288"/>
                  </a:lnTo>
                  <a:lnTo>
                    <a:pt x="13587844" y="270865"/>
                  </a:lnTo>
                  <a:lnTo>
                    <a:pt x="13572719" y="291249"/>
                  </a:lnTo>
                  <a:lnTo>
                    <a:pt x="13551548" y="308432"/>
                  </a:lnTo>
                  <a:lnTo>
                    <a:pt x="13531139" y="292354"/>
                  </a:lnTo>
                  <a:lnTo>
                    <a:pt x="13516953" y="273164"/>
                  </a:lnTo>
                  <a:lnTo>
                    <a:pt x="13516597" y="272694"/>
                  </a:lnTo>
                  <a:lnTo>
                    <a:pt x="13507911" y="250926"/>
                  </a:lnTo>
                  <a:lnTo>
                    <a:pt x="13505015" y="228511"/>
                  </a:lnTo>
                  <a:lnTo>
                    <a:pt x="13505015" y="210502"/>
                  </a:lnTo>
                  <a:lnTo>
                    <a:pt x="13475373" y="210502"/>
                  </a:lnTo>
                  <a:lnTo>
                    <a:pt x="13475373" y="228511"/>
                  </a:lnTo>
                  <a:lnTo>
                    <a:pt x="13470789" y="253085"/>
                  </a:lnTo>
                  <a:lnTo>
                    <a:pt x="13457504" y="276821"/>
                  </a:lnTo>
                  <a:lnTo>
                    <a:pt x="13436270" y="297319"/>
                  </a:lnTo>
                  <a:lnTo>
                    <a:pt x="13407835" y="312191"/>
                  </a:lnTo>
                  <a:lnTo>
                    <a:pt x="13423214" y="335457"/>
                  </a:lnTo>
                  <a:lnTo>
                    <a:pt x="13445198" y="324459"/>
                  </a:lnTo>
                  <a:lnTo>
                    <a:pt x="13463740" y="309930"/>
                  </a:lnTo>
                  <a:lnTo>
                    <a:pt x="13478624" y="292608"/>
                  </a:lnTo>
                  <a:lnTo>
                    <a:pt x="13489635" y="273164"/>
                  </a:lnTo>
                  <a:lnTo>
                    <a:pt x="13499160" y="293446"/>
                  </a:lnTo>
                  <a:lnTo>
                    <a:pt x="13512660" y="311581"/>
                  </a:lnTo>
                  <a:lnTo>
                    <a:pt x="13530313" y="326821"/>
                  </a:lnTo>
                  <a:lnTo>
                    <a:pt x="13552297" y="338455"/>
                  </a:lnTo>
                  <a:lnTo>
                    <a:pt x="13573684" y="326224"/>
                  </a:lnTo>
                  <a:lnTo>
                    <a:pt x="13591172" y="310451"/>
                  </a:lnTo>
                  <a:lnTo>
                    <a:pt x="13592670" y="308432"/>
                  </a:lnTo>
                  <a:lnTo>
                    <a:pt x="13604799" y="292074"/>
                  </a:lnTo>
                  <a:lnTo>
                    <a:pt x="13614578" y="272034"/>
                  </a:lnTo>
                  <a:lnTo>
                    <a:pt x="13625246" y="292125"/>
                  </a:lnTo>
                  <a:lnTo>
                    <a:pt x="13640194" y="309791"/>
                  </a:lnTo>
                  <a:lnTo>
                    <a:pt x="13659218" y="324434"/>
                  </a:lnTo>
                  <a:lnTo>
                    <a:pt x="13682129" y="335457"/>
                  </a:lnTo>
                  <a:lnTo>
                    <a:pt x="13697509" y="312191"/>
                  </a:lnTo>
                  <a:close/>
                </a:path>
                <a:path w="14829790" h="791209">
                  <a:moveTo>
                    <a:pt x="14001064" y="204876"/>
                  </a:moveTo>
                  <a:lnTo>
                    <a:pt x="13970673" y="204876"/>
                  </a:lnTo>
                  <a:lnTo>
                    <a:pt x="13970673" y="244271"/>
                  </a:lnTo>
                  <a:lnTo>
                    <a:pt x="13970673" y="267906"/>
                  </a:lnTo>
                  <a:lnTo>
                    <a:pt x="13970673" y="310692"/>
                  </a:lnTo>
                  <a:lnTo>
                    <a:pt x="13805205" y="310692"/>
                  </a:lnTo>
                  <a:lnTo>
                    <a:pt x="13805205" y="267906"/>
                  </a:lnTo>
                  <a:lnTo>
                    <a:pt x="13970673" y="267906"/>
                  </a:lnTo>
                  <a:lnTo>
                    <a:pt x="13970673" y="244271"/>
                  </a:lnTo>
                  <a:lnTo>
                    <a:pt x="13805205" y="244271"/>
                  </a:lnTo>
                  <a:lnTo>
                    <a:pt x="13805205" y="204876"/>
                  </a:lnTo>
                  <a:lnTo>
                    <a:pt x="13774801" y="204876"/>
                  </a:lnTo>
                  <a:lnTo>
                    <a:pt x="13774801" y="335457"/>
                  </a:lnTo>
                  <a:lnTo>
                    <a:pt x="14001064" y="335457"/>
                  </a:lnTo>
                  <a:lnTo>
                    <a:pt x="14001064" y="310692"/>
                  </a:lnTo>
                  <a:lnTo>
                    <a:pt x="14001064" y="267906"/>
                  </a:lnTo>
                  <a:lnTo>
                    <a:pt x="14001064" y="244271"/>
                  </a:lnTo>
                  <a:lnTo>
                    <a:pt x="14001064" y="204876"/>
                  </a:lnTo>
                  <a:close/>
                </a:path>
                <a:path w="14829790" h="791209">
                  <a:moveTo>
                    <a:pt x="14023581" y="108445"/>
                  </a:moveTo>
                  <a:lnTo>
                    <a:pt x="13979830" y="97650"/>
                  </a:lnTo>
                  <a:lnTo>
                    <a:pt x="13941730" y="78092"/>
                  </a:lnTo>
                  <a:lnTo>
                    <a:pt x="13904633" y="22136"/>
                  </a:lnTo>
                  <a:lnTo>
                    <a:pt x="13904633" y="7124"/>
                  </a:lnTo>
                  <a:lnTo>
                    <a:pt x="13873112" y="7124"/>
                  </a:lnTo>
                  <a:lnTo>
                    <a:pt x="13873112" y="22136"/>
                  </a:lnTo>
                  <a:lnTo>
                    <a:pt x="13862965" y="52616"/>
                  </a:lnTo>
                  <a:lnTo>
                    <a:pt x="13836104" y="78511"/>
                  </a:lnTo>
                  <a:lnTo>
                    <a:pt x="13797928" y="97802"/>
                  </a:lnTo>
                  <a:lnTo>
                    <a:pt x="13753795" y="108445"/>
                  </a:lnTo>
                  <a:lnTo>
                    <a:pt x="13765048" y="133210"/>
                  </a:lnTo>
                  <a:lnTo>
                    <a:pt x="13803605" y="123736"/>
                  </a:lnTo>
                  <a:lnTo>
                    <a:pt x="13838784" y="108153"/>
                  </a:lnTo>
                  <a:lnTo>
                    <a:pt x="13868045" y="87083"/>
                  </a:lnTo>
                  <a:lnTo>
                    <a:pt x="13888873" y="61163"/>
                  </a:lnTo>
                  <a:lnTo>
                    <a:pt x="13909853" y="87083"/>
                  </a:lnTo>
                  <a:lnTo>
                    <a:pt x="13939063" y="108153"/>
                  </a:lnTo>
                  <a:lnTo>
                    <a:pt x="13974039" y="123736"/>
                  </a:lnTo>
                  <a:lnTo>
                    <a:pt x="14012329" y="133210"/>
                  </a:lnTo>
                  <a:lnTo>
                    <a:pt x="14023581" y="108445"/>
                  </a:lnTo>
                  <a:close/>
                </a:path>
                <a:path w="14829790" h="791209">
                  <a:moveTo>
                    <a:pt x="14040841" y="156845"/>
                  </a:moveTo>
                  <a:lnTo>
                    <a:pt x="13736155" y="156845"/>
                  </a:lnTo>
                  <a:lnTo>
                    <a:pt x="13736155" y="181610"/>
                  </a:lnTo>
                  <a:lnTo>
                    <a:pt x="14040841" y="181610"/>
                  </a:lnTo>
                  <a:lnTo>
                    <a:pt x="14040841" y="156845"/>
                  </a:lnTo>
                  <a:close/>
                </a:path>
                <a:path w="14829790" h="791209">
                  <a:moveTo>
                    <a:pt x="14295615" y="237147"/>
                  </a:moveTo>
                  <a:lnTo>
                    <a:pt x="14294269" y="226631"/>
                  </a:lnTo>
                  <a:lnTo>
                    <a:pt x="14292250" y="210870"/>
                  </a:lnTo>
                  <a:lnTo>
                    <a:pt x="14250975" y="218084"/>
                  </a:lnTo>
                  <a:lnTo>
                    <a:pt x="14210919" y="222973"/>
                  </a:lnTo>
                  <a:lnTo>
                    <a:pt x="14171829" y="225755"/>
                  </a:lnTo>
                  <a:lnTo>
                    <a:pt x="14133525" y="226631"/>
                  </a:lnTo>
                  <a:lnTo>
                    <a:pt x="14133525" y="36017"/>
                  </a:lnTo>
                  <a:lnTo>
                    <a:pt x="14102753" y="36017"/>
                  </a:lnTo>
                  <a:lnTo>
                    <a:pt x="14102753" y="252907"/>
                  </a:lnTo>
                  <a:lnTo>
                    <a:pt x="14130515" y="252907"/>
                  </a:lnTo>
                  <a:lnTo>
                    <a:pt x="14170724" y="252133"/>
                  </a:lnTo>
                  <a:lnTo>
                    <a:pt x="14211237" y="249529"/>
                  </a:lnTo>
                  <a:lnTo>
                    <a:pt x="14252677" y="244665"/>
                  </a:lnTo>
                  <a:lnTo>
                    <a:pt x="14295615" y="237147"/>
                  </a:lnTo>
                  <a:close/>
                </a:path>
                <a:path w="14829790" h="791209">
                  <a:moveTo>
                    <a:pt x="14357528" y="3378"/>
                  </a:moveTo>
                  <a:lnTo>
                    <a:pt x="14326769" y="3378"/>
                  </a:lnTo>
                  <a:lnTo>
                    <a:pt x="14326769" y="339585"/>
                  </a:lnTo>
                  <a:lnTo>
                    <a:pt x="14357528" y="339585"/>
                  </a:lnTo>
                  <a:lnTo>
                    <a:pt x="14357528" y="3378"/>
                  </a:lnTo>
                  <a:close/>
                </a:path>
                <a:path w="14829790" h="791209">
                  <a:moveTo>
                    <a:pt x="14626946" y="244652"/>
                  </a:moveTo>
                  <a:lnTo>
                    <a:pt x="14625066" y="230390"/>
                  </a:lnTo>
                  <a:lnTo>
                    <a:pt x="14623568" y="219125"/>
                  </a:lnTo>
                  <a:lnTo>
                    <a:pt x="14587690" y="224536"/>
                  </a:lnTo>
                  <a:lnTo>
                    <a:pt x="14551851" y="227990"/>
                  </a:lnTo>
                  <a:lnTo>
                    <a:pt x="14513979" y="229844"/>
                  </a:lnTo>
                  <a:lnTo>
                    <a:pt x="14471980" y="230390"/>
                  </a:lnTo>
                  <a:lnTo>
                    <a:pt x="14471980" y="61163"/>
                  </a:lnTo>
                  <a:lnTo>
                    <a:pt x="14597685" y="61163"/>
                  </a:lnTo>
                  <a:lnTo>
                    <a:pt x="14597685" y="35648"/>
                  </a:lnTo>
                  <a:lnTo>
                    <a:pt x="14441208" y="35648"/>
                  </a:lnTo>
                  <a:lnTo>
                    <a:pt x="14441208" y="256654"/>
                  </a:lnTo>
                  <a:lnTo>
                    <a:pt x="14467853" y="256654"/>
                  </a:lnTo>
                  <a:lnTo>
                    <a:pt x="14512239" y="256146"/>
                  </a:lnTo>
                  <a:lnTo>
                    <a:pt x="14551901" y="254304"/>
                  </a:lnTo>
                  <a:lnTo>
                    <a:pt x="14589316" y="250634"/>
                  </a:lnTo>
                  <a:lnTo>
                    <a:pt x="14626946" y="244652"/>
                  </a:lnTo>
                  <a:close/>
                </a:path>
                <a:path w="14829790" h="791209">
                  <a:moveTo>
                    <a:pt x="14741398" y="136207"/>
                  </a:moveTo>
                  <a:lnTo>
                    <a:pt x="14685861" y="136207"/>
                  </a:lnTo>
                  <a:lnTo>
                    <a:pt x="14685861" y="3378"/>
                  </a:lnTo>
                  <a:lnTo>
                    <a:pt x="14655089" y="3378"/>
                  </a:lnTo>
                  <a:lnTo>
                    <a:pt x="14655089" y="340702"/>
                  </a:lnTo>
                  <a:lnTo>
                    <a:pt x="14685861" y="340702"/>
                  </a:lnTo>
                  <a:lnTo>
                    <a:pt x="14685861" y="161721"/>
                  </a:lnTo>
                  <a:lnTo>
                    <a:pt x="14741398" y="161721"/>
                  </a:lnTo>
                  <a:lnTo>
                    <a:pt x="14741398" y="136207"/>
                  </a:lnTo>
                  <a:close/>
                </a:path>
                <a:path w="14829790" h="791209">
                  <a:moveTo>
                    <a:pt x="14829193" y="291172"/>
                  </a:moveTo>
                  <a:lnTo>
                    <a:pt x="14827225" y="280517"/>
                  </a:lnTo>
                  <a:lnTo>
                    <a:pt x="14821878" y="272084"/>
                  </a:lnTo>
                  <a:lnTo>
                    <a:pt x="14814004" y="266534"/>
                  </a:lnTo>
                  <a:lnTo>
                    <a:pt x="14804428" y="264528"/>
                  </a:lnTo>
                  <a:lnTo>
                    <a:pt x="14794865" y="266534"/>
                  </a:lnTo>
                  <a:lnTo>
                    <a:pt x="14786979" y="272084"/>
                  </a:lnTo>
                  <a:lnTo>
                    <a:pt x="14781632" y="280517"/>
                  </a:lnTo>
                  <a:lnTo>
                    <a:pt x="14779663" y="291172"/>
                  </a:lnTo>
                  <a:lnTo>
                    <a:pt x="14781632" y="301713"/>
                  </a:lnTo>
                  <a:lnTo>
                    <a:pt x="14786979" y="309892"/>
                  </a:lnTo>
                  <a:lnTo>
                    <a:pt x="14794865" y="315188"/>
                  </a:lnTo>
                  <a:lnTo>
                    <a:pt x="14804428" y="317068"/>
                  </a:lnTo>
                  <a:lnTo>
                    <a:pt x="14814004" y="315188"/>
                  </a:lnTo>
                  <a:lnTo>
                    <a:pt x="14821878" y="309892"/>
                  </a:lnTo>
                  <a:lnTo>
                    <a:pt x="14827225" y="301713"/>
                  </a:lnTo>
                  <a:lnTo>
                    <a:pt x="14829193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44522" y="9182696"/>
              <a:ext cx="11881485" cy="380365"/>
            </a:xfrm>
            <a:custGeom>
              <a:avLst/>
              <a:gdLst/>
              <a:ahLst/>
              <a:cxnLst/>
              <a:rect l="l" t="t" r="r" b="b"/>
              <a:pathLst>
                <a:path w="11881485" h="380365">
                  <a:moveTo>
                    <a:pt x="267919" y="52527"/>
                  </a:moveTo>
                  <a:lnTo>
                    <a:pt x="237896" y="52527"/>
                  </a:lnTo>
                  <a:lnTo>
                    <a:pt x="237896" y="161721"/>
                  </a:lnTo>
                  <a:lnTo>
                    <a:pt x="267919" y="161721"/>
                  </a:lnTo>
                  <a:lnTo>
                    <a:pt x="267919" y="52527"/>
                  </a:lnTo>
                  <a:close/>
                </a:path>
                <a:path w="11881485" h="380365">
                  <a:moveTo>
                    <a:pt x="305066" y="267906"/>
                  </a:moveTo>
                  <a:lnTo>
                    <a:pt x="167728" y="267906"/>
                  </a:lnTo>
                  <a:lnTo>
                    <a:pt x="167728" y="186296"/>
                  </a:lnTo>
                  <a:lnTo>
                    <a:pt x="267919" y="186296"/>
                  </a:lnTo>
                  <a:lnTo>
                    <a:pt x="267919" y="162166"/>
                  </a:lnTo>
                  <a:lnTo>
                    <a:pt x="36029" y="162166"/>
                  </a:lnTo>
                  <a:lnTo>
                    <a:pt x="36029" y="186296"/>
                  </a:lnTo>
                  <a:lnTo>
                    <a:pt x="136588" y="186296"/>
                  </a:lnTo>
                  <a:lnTo>
                    <a:pt x="136588" y="267906"/>
                  </a:lnTo>
                  <a:lnTo>
                    <a:pt x="0" y="267906"/>
                  </a:lnTo>
                  <a:lnTo>
                    <a:pt x="0" y="293420"/>
                  </a:lnTo>
                  <a:lnTo>
                    <a:pt x="305066" y="293420"/>
                  </a:lnTo>
                  <a:lnTo>
                    <a:pt x="305066" y="267906"/>
                  </a:lnTo>
                  <a:close/>
                </a:path>
                <a:path w="11881485" h="380365">
                  <a:moveTo>
                    <a:pt x="554964" y="244271"/>
                  </a:moveTo>
                  <a:lnTo>
                    <a:pt x="553300" y="230390"/>
                  </a:lnTo>
                  <a:lnTo>
                    <a:pt x="551967" y="219125"/>
                  </a:lnTo>
                  <a:lnTo>
                    <a:pt x="515137" y="224688"/>
                  </a:lnTo>
                  <a:lnTo>
                    <a:pt x="478561" y="228130"/>
                  </a:lnTo>
                  <a:lnTo>
                    <a:pt x="439940" y="229895"/>
                  </a:lnTo>
                  <a:lnTo>
                    <a:pt x="396989" y="230390"/>
                  </a:lnTo>
                  <a:lnTo>
                    <a:pt x="396989" y="149707"/>
                  </a:lnTo>
                  <a:lnTo>
                    <a:pt x="517436" y="149707"/>
                  </a:lnTo>
                  <a:lnTo>
                    <a:pt x="517436" y="124942"/>
                  </a:lnTo>
                  <a:lnTo>
                    <a:pt x="396989" y="124942"/>
                  </a:lnTo>
                  <a:lnTo>
                    <a:pt x="396989" y="55537"/>
                  </a:lnTo>
                  <a:lnTo>
                    <a:pt x="529818" y="55537"/>
                  </a:lnTo>
                  <a:lnTo>
                    <a:pt x="529818" y="30391"/>
                  </a:lnTo>
                  <a:lnTo>
                    <a:pt x="366598" y="30391"/>
                  </a:lnTo>
                  <a:lnTo>
                    <a:pt x="366598" y="255524"/>
                  </a:lnTo>
                  <a:lnTo>
                    <a:pt x="393242" y="255524"/>
                  </a:lnTo>
                  <a:lnTo>
                    <a:pt x="438188" y="255041"/>
                  </a:lnTo>
                  <a:lnTo>
                    <a:pt x="478459" y="253276"/>
                  </a:lnTo>
                  <a:lnTo>
                    <a:pt x="516559" y="249834"/>
                  </a:lnTo>
                  <a:lnTo>
                    <a:pt x="554964" y="244271"/>
                  </a:lnTo>
                  <a:close/>
                </a:path>
                <a:path w="11881485" h="380365">
                  <a:moveTo>
                    <a:pt x="621372" y="0"/>
                  </a:moveTo>
                  <a:lnTo>
                    <a:pt x="590613" y="0"/>
                  </a:lnTo>
                  <a:lnTo>
                    <a:pt x="590613" y="336207"/>
                  </a:lnTo>
                  <a:lnTo>
                    <a:pt x="621372" y="336207"/>
                  </a:lnTo>
                  <a:lnTo>
                    <a:pt x="621372" y="0"/>
                  </a:lnTo>
                  <a:close/>
                </a:path>
                <a:path w="11881485" h="380365">
                  <a:moveTo>
                    <a:pt x="957211" y="16129"/>
                  </a:moveTo>
                  <a:lnTo>
                    <a:pt x="726440" y="16129"/>
                  </a:lnTo>
                  <a:lnTo>
                    <a:pt x="726440" y="41275"/>
                  </a:lnTo>
                  <a:lnTo>
                    <a:pt x="926820" y="41275"/>
                  </a:lnTo>
                  <a:lnTo>
                    <a:pt x="926769" y="60921"/>
                  </a:lnTo>
                  <a:lnTo>
                    <a:pt x="926655" y="69138"/>
                  </a:lnTo>
                  <a:lnTo>
                    <a:pt x="926439" y="77673"/>
                  </a:lnTo>
                  <a:lnTo>
                    <a:pt x="718185" y="84429"/>
                  </a:lnTo>
                  <a:lnTo>
                    <a:pt x="722693" y="110312"/>
                  </a:lnTo>
                  <a:lnTo>
                    <a:pt x="924941" y="100939"/>
                  </a:lnTo>
                  <a:lnTo>
                    <a:pt x="923874" y="113055"/>
                  </a:lnTo>
                  <a:lnTo>
                    <a:pt x="922312" y="125844"/>
                  </a:lnTo>
                  <a:lnTo>
                    <a:pt x="920191" y="139395"/>
                  </a:lnTo>
                  <a:lnTo>
                    <a:pt x="917435" y="153835"/>
                  </a:lnTo>
                  <a:lnTo>
                    <a:pt x="947826" y="156095"/>
                  </a:lnTo>
                  <a:lnTo>
                    <a:pt x="955459" y="100939"/>
                  </a:lnTo>
                  <a:lnTo>
                    <a:pt x="957110" y="60921"/>
                  </a:lnTo>
                  <a:lnTo>
                    <a:pt x="957211" y="16129"/>
                  </a:lnTo>
                  <a:close/>
                </a:path>
                <a:path w="11881485" h="380365">
                  <a:moveTo>
                    <a:pt x="964336" y="306184"/>
                  </a:moveTo>
                  <a:lnTo>
                    <a:pt x="759841" y="306184"/>
                  </a:lnTo>
                  <a:lnTo>
                    <a:pt x="759841" y="232257"/>
                  </a:lnTo>
                  <a:lnTo>
                    <a:pt x="729068" y="232257"/>
                  </a:lnTo>
                  <a:lnTo>
                    <a:pt x="729068" y="331317"/>
                  </a:lnTo>
                  <a:lnTo>
                    <a:pt x="964336" y="331317"/>
                  </a:lnTo>
                  <a:lnTo>
                    <a:pt x="964336" y="306184"/>
                  </a:lnTo>
                  <a:close/>
                </a:path>
                <a:path w="11881485" h="380365">
                  <a:moveTo>
                    <a:pt x="994359" y="178600"/>
                  </a:moveTo>
                  <a:lnTo>
                    <a:pt x="845019" y="178600"/>
                  </a:lnTo>
                  <a:lnTo>
                    <a:pt x="845019" y="129832"/>
                  </a:lnTo>
                  <a:lnTo>
                    <a:pt x="814247" y="129832"/>
                  </a:lnTo>
                  <a:lnTo>
                    <a:pt x="814247" y="178600"/>
                  </a:lnTo>
                  <a:lnTo>
                    <a:pt x="690791" y="178600"/>
                  </a:lnTo>
                  <a:lnTo>
                    <a:pt x="690791" y="203365"/>
                  </a:lnTo>
                  <a:lnTo>
                    <a:pt x="994359" y="203365"/>
                  </a:lnTo>
                  <a:lnTo>
                    <a:pt x="994359" y="178600"/>
                  </a:lnTo>
                  <a:close/>
                </a:path>
                <a:path w="11881485" h="380365">
                  <a:moveTo>
                    <a:pt x="1220622" y="36766"/>
                  </a:moveTo>
                  <a:lnTo>
                    <a:pt x="1050645" y="36766"/>
                  </a:lnTo>
                  <a:lnTo>
                    <a:pt x="1050645" y="61912"/>
                  </a:lnTo>
                  <a:lnTo>
                    <a:pt x="1190599" y="61912"/>
                  </a:lnTo>
                  <a:lnTo>
                    <a:pt x="1190332" y="84797"/>
                  </a:lnTo>
                  <a:lnTo>
                    <a:pt x="1189050" y="112991"/>
                  </a:lnTo>
                  <a:lnTo>
                    <a:pt x="1186014" y="146596"/>
                  </a:lnTo>
                  <a:lnTo>
                    <a:pt x="1180465" y="185737"/>
                  </a:lnTo>
                  <a:lnTo>
                    <a:pt x="1211237" y="188734"/>
                  </a:lnTo>
                  <a:lnTo>
                    <a:pt x="1216660" y="145224"/>
                  </a:lnTo>
                  <a:lnTo>
                    <a:pt x="1219441" y="108585"/>
                  </a:lnTo>
                  <a:lnTo>
                    <a:pt x="1220470" y="78613"/>
                  </a:lnTo>
                  <a:lnTo>
                    <a:pt x="1220571" y="61912"/>
                  </a:lnTo>
                  <a:lnTo>
                    <a:pt x="1220622" y="36766"/>
                  </a:lnTo>
                  <a:close/>
                </a:path>
                <a:path w="11881485" h="380365">
                  <a:moveTo>
                    <a:pt x="1244257" y="250278"/>
                  </a:moveTo>
                  <a:lnTo>
                    <a:pt x="1243037" y="235635"/>
                  </a:lnTo>
                  <a:lnTo>
                    <a:pt x="1242377" y="227761"/>
                  </a:lnTo>
                  <a:lnTo>
                    <a:pt x="1216202" y="230682"/>
                  </a:lnTo>
                  <a:lnTo>
                    <a:pt x="1189151" y="232829"/>
                  </a:lnTo>
                  <a:lnTo>
                    <a:pt x="1161592" y="234403"/>
                  </a:lnTo>
                  <a:lnTo>
                    <a:pt x="1133944" y="235635"/>
                  </a:lnTo>
                  <a:lnTo>
                    <a:pt x="1133944" y="132829"/>
                  </a:lnTo>
                  <a:lnTo>
                    <a:pt x="1103541" y="132829"/>
                  </a:lnTo>
                  <a:lnTo>
                    <a:pt x="1103541" y="236385"/>
                  </a:lnTo>
                  <a:lnTo>
                    <a:pt x="1066495" y="237236"/>
                  </a:lnTo>
                  <a:lnTo>
                    <a:pt x="1032256" y="237515"/>
                  </a:lnTo>
                  <a:lnTo>
                    <a:pt x="1035634" y="263029"/>
                  </a:lnTo>
                  <a:lnTo>
                    <a:pt x="1083589" y="262623"/>
                  </a:lnTo>
                  <a:lnTo>
                    <a:pt x="1136142" y="260870"/>
                  </a:lnTo>
                  <a:lnTo>
                    <a:pt x="1190599" y="257022"/>
                  </a:lnTo>
                  <a:lnTo>
                    <a:pt x="1244257" y="250278"/>
                  </a:lnTo>
                  <a:close/>
                </a:path>
                <a:path w="11881485" h="380365">
                  <a:moveTo>
                    <a:pt x="1347444" y="140703"/>
                  </a:moveTo>
                  <a:lnTo>
                    <a:pt x="1293787" y="140703"/>
                  </a:lnTo>
                  <a:lnTo>
                    <a:pt x="1293787" y="0"/>
                  </a:lnTo>
                  <a:lnTo>
                    <a:pt x="1263015" y="0"/>
                  </a:lnTo>
                  <a:lnTo>
                    <a:pt x="1263015" y="336575"/>
                  </a:lnTo>
                  <a:lnTo>
                    <a:pt x="1293787" y="336575"/>
                  </a:lnTo>
                  <a:lnTo>
                    <a:pt x="1293787" y="166598"/>
                  </a:lnTo>
                  <a:lnTo>
                    <a:pt x="1347444" y="166598"/>
                  </a:lnTo>
                  <a:lnTo>
                    <a:pt x="1347444" y="140703"/>
                  </a:lnTo>
                  <a:close/>
                </a:path>
                <a:path w="11881485" h="380365">
                  <a:moveTo>
                    <a:pt x="1761236" y="144386"/>
                  </a:moveTo>
                  <a:lnTo>
                    <a:pt x="1553362" y="144386"/>
                  </a:lnTo>
                  <a:lnTo>
                    <a:pt x="1553362" y="101206"/>
                  </a:lnTo>
                  <a:lnTo>
                    <a:pt x="1753730" y="101206"/>
                  </a:lnTo>
                  <a:lnTo>
                    <a:pt x="1753730" y="77076"/>
                  </a:lnTo>
                  <a:lnTo>
                    <a:pt x="1753730" y="37706"/>
                  </a:lnTo>
                  <a:lnTo>
                    <a:pt x="1753730" y="13576"/>
                  </a:lnTo>
                  <a:lnTo>
                    <a:pt x="1521460" y="13576"/>
                  </a:lnTo>
                  <a:lnTo>
                    <a:pt x="1521460" y="37706"/>
                  </a:lnTo>
                  <a:lnTo>
                    <a:pt x="1722589" y="37706"/>
                  </a:lnTo>
                  <a:lnTo>
                    <a:pt x="1722589" y="77076"/>
                  </a:lnTo>
                  <a:lnTo>
                    <a:pt x="1522590" y="77076"/>
                  </a:lnTo>
                  <a:lnTo>
                    <a:pt x="1522590" y="101206"/>
                  </a:lnTo>
                  <a:lnTo>
                    <a:pt x="1522590" y="144386"/>
                  </a:lnTo>
                  <a:lnTo>
                    <a:pt x="1522590" y="169786"/>
                  </a:lnTo>
                  <a:lnTo>
                    <a:pt x="1761236" y="169786"/>
                  </a:lnTo>
                  <a:lnTo>
                    <a:pt x="1761236" y="144386"/>
                  </a:lnTo>
                  <a:close/>
                </a:path>
                <a:path w="11881485" h="380365">
                  <a:moveTo>
                    <a:pt x="1790496" y="204127"/>
                  </a:moveTo>
                  <a:lnTo>
                    <a:pt x="1485061" y="204127"/>
                  </a:lnTo>
                  <a:lnTo>
                    <a:pt x="1485061" y="229260"/>
                  </a:lnTo>
                  <a:lnTo>
                    <a:pt x="1622018" y="229260"/>
                  </a:lnTo>
                  <a:lnTo>
                    <a:pt x="1622018" y="336956"/>
                  </a:lnTo>
                  <a:lnTo>
                    <a:pt x="1652790" y="336956"/>
                  </a:lnTo>
                  <a:lnTo>
                    <a:pt x="1652790" y="229260"/>
                  </a:lnTo>
                  <a:lnTo>
                    <a:pt x="1790496" y="229260"/>
                  </a:lnTo>
                  <a:lnTo>
                    <a:pt x="1790496" y="204127"/>
                  </a:lnTo>
                  <a:close/>
                </a:path>
                <a:path w="11881485" h="380365">
                  <a:moveTo>
                    <a:pt x="2048662" y="240512"/>
                  </a:moveTo>
                  <a:lnTo>
                    <a:pt x="2047494" y="226631"/>
                  </a:lnTo>
                  <a:lnTo>
                    <a:pt x="2047189" y="222885"/>
                  </a:lnTo>
                  <a:lnTo>
                    <a:pt x="2046782" y="218008"/>
                  </a:lnTo>
                  <a:lnTo>
                    <a:pt x="2033422" y="219608"/>
                  </a:lnTo>
                  <a:lnTo>
                    <a:pt x="2019808" y="221005"/>
                  </a:lnTo>
                  <a:lnTo>
                    <a:pt x="2005990" y="222123"/>
                  </a:lnTo>
                  <a:lnTo>
                    <a:pt x="1991995" y="222885"/>
                  </a:lnTo>
                  <a:lnTo>
                    <a:pt x="1991995" y="61163"/>
                  </a:lnTo>
                  <a:lnTo>
                    <a:pt x="2029523" y="61163"/>
                  </a:lnTo>
                  <a:lnTo>
                    <a:pt x="2029523" y="36398"/>
                  </a:lnTo>
                  <a:lnTo>
                    <a:pt x="1962353" y="36398"/>
                  </a:lnTo>
                  <a:lnTo>
                    <a:pt x="1962353" y="61163"/>
                  </a:lnTo>
                  <a:lnTo>
                    <a:pt x="1962353" y="224764"/>
                  </a:lnTo>
                  <a:lnTo>
                    <a:pt x="1919935" y="226288"/>
                  </a:lnTo>
                  <a:lnTo>
                    <a:pt x="1906066" y="226631"/>
                  </a:lnTo>
                  <a:lnTo>
                    <a:pt x="1906066" y="61163"/>
                  </a:lnTo>
                  <a:lnTo>
                    <a:pt x="1962353" y="61163"/>
                  </a:lnTo>
                  <a:lnTo>
                    <a:pt x="1962353" y="36398"/>
                  </a:lnTo>
                  <a:lnTo>
                    <a:pt x="1838909" y="36398"/>
                  </a:lnTo>
                  <a:lnTo>
                    <a:pt x="1838909" y="61163"/>
                  </a:lnTo>
                  <a:lnTo>
                    <a:pt x="1876425" y="61163"/>
                  </a:lnTo>
                  <a:lnTo>
                    <a:pt x="1876425" y="227012"/>
                  </a:lnTo>
                  <a:lnTo>
                    <a:pt x="1852841" y="227342"/>
                  </a:lnTo>
                  <a:lnTo>
                    <a:pt x="1830654" y="227380"/>
                  </a:lnTo>
                  <a:lnTo>
                    <a:pt x="1834032" y="253276"/>
                  </a:lnTo>
                  <a:lnTo>
                    <a:pt x="1883181" y="252755"/>
                  </a:lnTo>
                  <a:lnTo>
                    <a:pt x="1937118" y="251117"/>
                  </a:lnTo>
                  <a:lnTo>
                    <a:pt x="1993176" y="247370"/>
                  </a:lnTo>
                  <a:lnTo>
                    <a:pt x="2048662" y="240512"/>
                  </a:lnTo>
                  <a:close/>
                </a:path>
                <a:path w="11881485" h="380365">
                  <a:moveTo>
                    <a:pt x="2106815" y="368"/>
                  </a:moveTo>
                  <a:lnTo>
                    <a:pt x="2076043" y="368"/>
                  </a:lnTo>
                  <a:lnTo>
                    <a:pt x="2076043" y="336575"/>
                  </a:lnTo>
                  <a:lnTo>
                    <a:pt x="2106815" y="336575"/>
                  </a:lnTo>
                  <a:lnTo>
                    <a:pt x="2106815" y="368"/>
                  </a:lnTo>
                  <a:close/>
                </a:path>
                <a:path w="11881485" h="380365">
                  <a:moveTo>
                    <a:pt x="2464168" y="143332"/>
                  </a:moveTo>
                  <a:lnTo>
                    <a:pt x="2457818" y="94754"/>
                  </a:lnTo>
                  <a:lnTo>
                    <a:pt x="2440101" y="57734"/>
                  </a:lnTo>
                  <a:lnTo>
                    <a:pt x="2435428" y="53657"/>
                  </a:lnTo>
                  <a:lnTo>
                    <a:pt x="2434526" y="52882"/>
                  </a:lnTo>
                  <a:lnTo>
                    <a:pt x="2434526" y="143332"/>
                  </a:lnTo>
                  <a:lnTo>
                    <a:pt x="2430386" y="180517"/>
                  </a:lnTo>
                  <a:lnTo>
                    <a:pt x="2418816" y="208902"/>
                  </a:lnTo>
                  <a:lnTo>
                    <a:pt x="2401125" y="227025"/>
                  </a:lnTo>
                  <a:lnTo>
                    <a:pt x="2378621" y="233387"/>
                  </a:lnTo>
                  <a:lnTo>
                    <a:pt x="2355888" y="227025"/>
                  </a:lnTo>
                  <a:lnTo>
                    <a:pt x="2338095" y="208902"/>
                  </a:lnTo>
                  <a:lnTo>
                    <a:pt x="2326487" y="180517"/>
                  </a:lnTo>
                  <a:lnTo>
                    <a:pt x="2322334" y="143332"/>
                  </a:lnTo>
                  <a:lnTo>
                    <a:pt x="2326487" y="106362"/>
                  </a:lnTo>
                  <a:lnTo>
                    <a:pt x="2338095" y="78092"/>
                  </a:lnTo>
                  <a:lnTo>
                    <a:pt x="2355888" y="60020"/>
                  </a:lnTo>
                  <a:lnTo>
                    <a:pt x="2378621" y="53657"/>
                  </a:lnTo>
                  <a:lnTo>
                    <a:pt x="2401125" y="60020"/>
                  </a:lnTo>
                  <a:lnTo>
                    <a:pt x="2418816" y="78092"/>
                  </a:lnTo>
                  <a:lnTo>
                    <a:pt x="2430386" y="106362"/>
                  </a:lnTo>
                  <a:lnTo>
                    <a:pt x="2434526" y="143332"/>
                  </a:lnTo>
                  <a:lnTo>
                    <a:pt x="2434526" y="52882"/>
                  </a:lnTo>
                  <a:lnTo>
                    <a:pt x="2413038" y="34163"/>
                  </a:lnTo>
                  <a:lnTo>
                    <a:pt x="2378621" y="25882"/>
                  </a:lnTo>
                  <a:lnTo>
                    <a:pt x="2344191" y="34163"/>
                  </a:lnTo>
                  <a:lnTo>
                    <a:pt x="2317127" y="57734"/>
                  </a:lnTo>
                  <a:lnTo>
                    <a:pt x="2299411" y="94754"/>
                  </a:lnTo>
                  <a:lnTo>
                    <a:pt x="2293061" y="143332"/>
                  </a:lnTo>
                  <a:lnTo>
                    <a:pt x="2299411" y="191922"/>
                  </a:lnTo>
                  <a:lnTo>
                    <a:pt x="2317127" y="228930"/>
                  </a:lnTo>
                  <a:lnTo>
                    <a:pt x="2344191" y="252514"/>
                  </a:lnTo>
                  <a:lnTo>
                    <a:pt x="2378621" y="260781"/>
                  </a:lnTo>
                  <a:lnTo>
                    <a:pt x="2413038" y="252514"/>
                  </a:lnTo>
                  <a:lnTo>
                    <a:pt x="2434996" y="233387"/>
                  </a:lnTo>
                  <a:lnTo>
                    <a:pt x="2440101" y="228930"/>
                  </a:lnTo>
                  <a:lnTo>
                    <a:pt x="2457818" y="191922"/>
                  </a:lnTo>
                  <a:lnTo>
                    <a:pt x="2464168" y="143332"/>
                  </a:lnTo>
                  <a:close/>
                </a:path>
                <a:path w="11881485" h="380365">
                  <a:moveTo>
                    <a:pt x="2556103" y="0"/>
                  </a:moveTo>
                  <a:lnTo>
                    <a:pt x="2525331" y="0"/>
                  </a:lnTo>
                  <a:lnTo>
                    <a:pt x="2525331" y="337324"/>
                  </a:lnTo>
                  <a:lnTo>
                    <a:pt x="2556103" y="337324"/>
                  </a:lnTo>
                  <a:lnTo>
                    <a:pt x="2556103" y="0"/>
                  </a:lnTo>
                  <a:close/>
                </a:path>
                <a:path w="11881485" h="380365">
                  <a:moveTo>
                    <a:pt x="2930956" y="267906"/>
                  </a:moveTo>
                  <a:lnTo>
                    <a:pt x="2793619" y="267906"/>
                  </a:lnTo>
                  <a:lnTo>
                    <a:pt x="2793619" y="186296"/>
                  </a:lnTo>
                  <a:lnTo>
                    <a:pt x="2893809" y="186296"/>
                  </a:lnTo>
                  <a:lnTo>
                    <a:pt x="2893809" y="162166"/>
                  </a:lnTo>
                  <a:lnTo>
                    <a:pt x="2691561" y="162166"/>
                  </a:lnTo>
                  <a:lnTo>
                    <a:pt x="2691561" y="52946"/>
                  </a:lnTo>
                  <a:lnTo>
                    <a:pt x="2863786" y="52946"/>
                  </a:lnTo>
                  <a:lnTo>
                    <a:pt x="2863786" y="161721"/>
                  </a:lnTo>
                  <a:lnTo>
                    <a:pt x="2893809" y="161721"/>
                  </a:lnTo>
                  <a:lnTo>
                    <a:pt x="2893809" y="52946"/>
                  </a:lnTo>
                  <a:lnTo>
                    <a:pt x="2893809" y="52527"/>
                  </a:lnTo>
                  <a:lnTo>
                    <a:pt x="2893809" y="27546"/>
                  </a:lnTo>
                  <a:lnTo>
                    <a:pt x="2661920" y="27546"/>
                  </a:lnTo>
                  <a:lnTo>
                    <a:pt x="2661920" y="52946"/>
                  </a:lnTo>
                  <a:lnTo>
                    <a:pt x="2661920" y="162166"/>
                  </a:lnTo>
                  <a:lnTo>
                    <a:pt x="2661920" y="186296"/>
                  </a:lnTo>
                  <a:lnTo>
                    <a:pt x="2762478" y="186296"/>
                  </a:lnTo>
                  <a:lnTo>
                    <a:pt x="2762478" y="267906"/>
                  </a:lnTo>
                  <a:lnTo>
                    <a:pt x="2625890" y="267906"/>
                  </a:lnTo>
                  <a:lnTo>
                    <a:pt x="2625890" y="293420"/>
                  </a:lnTo>
                  <a:lnTo>
                    <a:pt x="2930956" y="293420"/>
                  </a:lnTo>
                  <a:lnTo>
                    <a:pt x="2930956" y="267906"/>
                  </a:lnTo>
                  <a:close/>
                </a:path>
                <a:path w="11881485" h="380365">
                  <a:moveTo>
                    <a:pt x="3180854" y="244271"/>
                  </a:moveTo>
                  <a:lnTo>
                    <a:pt x="3179191" y="230390"/>
                  </a:lnTo>
                  <a:lnTo>
                    <a:pt x="3177857" y="219125"/>
                  </a:lnTo>
                  <a:lnTo>
                    <a:pt x="3141027" y="224688"/>
                  </a:lnTo>
                  <a:lnTo>
                    <a:pt x="3104451" y="228130"/>
                  </a:lnTo>
                  <a:lnTo>
                    <a:pt x="3065830" y="229895"/>
                  </a:lnTo>
                  <a:lnTo>
                    <a:pt x="3022879" y="230390"/>
                  </a:lnTo>
                  <a:lnTo>
                    <a:pt x="3022879" y="149707"/>
                  </a:lnTo>
                  <a:lnTo>
                    <a:pt x="3143326" y="149707"/>
                  </a:lnTo>
                  <a:lnTo>
                    <a:pt x="3143326" y="124942"/>
                  </a:lnTo>
                  <a:lnTo>
                    <a:pt x="3022879" y="124942"/>
                  </a:lnTo>
                  <a:lnTo>
                    <a:pt x="3022879" y="55537"/>
                  </a:lnTo>
                  <a:lnTo>
                    <a:pt x="3155708" y="55537"/>
                  </a:lnTo>
                  <a:lnTo>
                    <a:pt x="3155708" y="30391"/>
                  </a:lnTo>
                  <a:lnTo>
                    <a:pt x="2992488" y="30391"/>
                  </a:lnTo>
                  <a:lnTo>
                    <a:pt x="2992488" y="255524"/>
                  </a:lnTo>
                  <a:lnTo>
                    <a:pt x="3019133" y="255524"/>
                  </a:lnTo>
                  <a:lnTo>
                    <a:pt x="3064078" y="255041"/>
                  </a:lnTo>
                  <a:lnTo>
                    <a:pt x="3104350" y="253276"/>
                  </a:lnTo>
                  <a:lnTo>
                    <a:pt x="3142450" y="249834"/>
                  </a:lnTo>
                  <a:lnTo>
                    <a:pt x="3180854" y="244271"/>
                  </a:lnTo>
                  <a:close/>
                </a:path>
                <a:path w="11881485" h="380365">
                  <a:moveTo>
                    <a:pt x="3247275" y="0"/>
                  </a:moveTo>
                  <a:lnTo>
                    <a:pt x="3216503" y="0"/>
                  </a:lnTo>
                  <a:lnTo>
                    <a:pt x="3216503" y="336207"/>
                  </a:lnTo>
                  <a:lnTo>
                    <a:pt x="3247275" y="336207"/>
                  </a:lnTo>
                  <a:lnTo>
                    <a:pt x="3247275" y="0"/>
                  </a:lnTo>
                  <a:close/>
                </a:path>
                <a:path w="11881485" h="380365">
                  <a:moveTo>
                    <a:pt x="3583101" y="16129"/>
                  </a:moveTo>
                  <a:lnTo>
                    <a:pt x="3352330" y="16129"/>
                  </a:lnTo>
                  <a:lnTo>
                    <a:pt x="3352330" y="41275"/>
                  </a:lnTo>
                  <a:lnTo>
                    <a:pt x="3552710" y="41275"/>
                  </a:lnTo>
                  <a:lnTo>
                    <a:pt x="3552660" y="60921"/>
                  </a:lnTo>
                  <a:lnTo>
                    <a:pt x="3552545" y="69138"/>
                  </a:lnTo>
                  <a:lnTo>
                    <a:pt x="3552329" y="77673"/>
                  </a:lnTo>
                  <a:lnTo>
                    <a:pt x="3344075" y="84429"/>
                  </a:lnTo>
                  <a:lnTo>
                    <a:pt x="3348583" y="110312"/>
                  </a:lnTo>
                  <a:lnTo>
                    <a:pt x="3550831" y="100939"/>
                  </a:lnTo>
                  <a:lnTo>
                    <a:pt x="3549764" y="113055"/>
                  </a:lnTo>
                  <a:lnTo>
                    <a:pt x="3548202" y="125844"/>
                  </a:lnTo>
                  <a:lnTo>
                    <a:pt x="3546081" y="139395"/>
                  </a:lnTo>
                  <a:lnTo>
                    <a:pt x="3543325" y="153835"/>
                  </a:lnTo>
                  <a:lnTo>
                    <a:pt x="3573716" y="156095"/>
                  </a:lnTo>
                  <a:lnTo>
                    <a:pt x="3581349" y="100939"/>
                  </a:lnTo>
                  <a:lnTo>
                    <a:pt x="3583000" y="60921"/>
                  </a:lnTo>
                  <a:lnTo>
                    <a:pt x="3583101" y="16129"/>
                  </a:lnTo>
                  <a:close/>
                </a:path>
                <a:path w="11881485" h="380365">
                  <a:moveTo>
                    <a:pt x="3590226" y="306184"/>
                  </a:moveTo>
                  <a:lnTo>
                    <a:pt x="3385731" y="306184"/>
                  </a:lnTo>
                  <a:lnTo>
                    <a:pt x="3385731" y="232257"/>
                  </a:lnTo>
                  <a:lnTo>
                    <a:pt x="3354959" y="232257"/>
                  </a:lnTo>
                  <a:lnTo>
                    <a:pt x="3354959" y="331317"/>
                  </a:lnTo>
                  <a:lnTo>
                    <a:pt x="3590226" y="331317"/>
                  </a:lnTo>
                  <a:lnTo>
                    <a:pt x="3590226" y="306184"/>
                  </a:lnTo>
                  <a:close/>
                </a:path>
                <a:path w="11881485" h="380365">
                  <a:moveTo>
                    <a:pt x="3620249" y="178600"/>
                  </a:moveTo>
                  <a:lnTo>
                    <a:pt x="3470910" y="178600"/>
                  </a:lnTo>
                  <a:lnTo>
                    <a:pt x="3470910" y="129832"/>
                  </a:lnTo>
                  <a:lnTo>
                    <a:pt x="3440138" y="129832"/>
                  </a:lnTo>
                  <a:lnTo>
                    <a:pt x="3440138" y="178600"/>
                  </a:lnTo>
                  <a:lnTo>
                    <a:pt x="3316681" y="178600"/>
                  </a:lnTo>
                  <a:lnTo>
                    <a:pt x="3316681" y="203365"/>
                  </a:lnTo>
                  <a:lnTo>
                    <a:pt x="3620249" y="203365"/>
                  </a:lnTo>
                  <a:lnTo>
                    <a:pt x="3620249" y="178600"/>
                  </a:lnTo>
                  <a:close/>
                </a:path>
                <a:path w="11881485" h="380365">
                  <a:moveTo>
                    <a:pt x="3931678" y="64160"/>
                  </a:moveTo>
                  <a:lnTo>
                    <a:pt x="3923614" y="39027"/>
                  </a:lnTo>
                  <a:lnTo>
                    <a:pt x="3910736" y="28892"/>
                  </a:lnTo>
                  <a:lnTo>
                    <a:pt x="3900309" y="20688"/>
                  </a:lnTo>
                  <a:lnTo>
                    <a:pt x="3900170" y="20650"/>
                  </a:lnTo>
                  <a:lnTo>
                    <a:pt x="3900170" y="64160"/>
                  </a:lnTo>
                  <a:lnTo>
                    <a:pt x="3894378" y="79171"/>
                  </a:lnTo>
                  <a:lnTo>
                    <a:pt x="3877513" y="90233"/>
                  </a:lnTo>
                  <a:lnTo>
                    <a:pt x="3850297" y="97091"/>
                  </a:lnTo>
                  <a:lnTo>
                    <a:pt x="3813492" y="99428"/>
                  </a:lnTo>
                  <a:lnTo>
                    <a:pt x="3776675" y="97091"/>
                  </a:lnTo>
                  <a:lnTo>
                    <a:pt x="3749459" y="90233"/>
                  </a:lnTo>
                  <a:lnTo>
                    <a:pt x="3732593" y="79171"/>
                  </a:lnTo>
                  <a:lnTo>
                    <a:pt x="3726815" y="64160"/>
                  </a:lnTo>
                  <a:lnTo>
                    <a:pt x="3732593" y="49149"/>
                  </a:lnTo>
                  <a:lnTo>
                    <a:pt x="3749459" y="38087"/>
                  </a:lnTo>
                  <a:lnTo>
                    <a:pt x="3776675" y="31229"/>
                  </a:lnTo>
                  <a:lnTo>
                    <a:pt x="3813492" y="28892"/>
                  </a:lnTo>
                  <a:lnTo>
                    <a:pt x="3850297" y="31229"/>
                  </a:lnTo>
                  <a:lnTo>
                    <a:pt x="3877513" y="38087"/>
                  </a:lnTo>
                  <a:lnTo>
                    <a:pt x="3894378" y="49149"/>
                  </a:lnTo>
                  <a:lnTo>
                    <a:pt x="3900170" y="64160"/>
                  </a:lnTo>
                  <a:lnTo>
                    <a:pt x="3900170" y="20650"/>
                  </a:lnTo>
                  <a:lnTo>
                    <a:pt x="3863136" y="9448"/>
                  </a:lnTo>
                  <a:lnTo>
                    <a:pt x="3813492" y="5626"/>
                  </a:lnTo>
                  <a:lnTo>
                    <a:pt x="3763835" y="9448"/>
                  </a:lnTo>
                  <a:lnTo>
                    <a:pt x="3726675" y="20688"/>
                  </a:lnTo>
                  <a:lnTo>
                    <a:pt x="3703370" y="39027"/>
                  </a:lnTo>
                  <a:lnTo>
                    <a:pt x="3695293" y="64160"/>
                  </a:lnTo>
                  <a:lnTo>
                    <a:pt x="3703370" y="89242"/>
                  </a:lnTo>
                  <a:lnTo>
                    <a:pt x="3726675" y="107454"/>
                  </a:lnTo>
                  <a:lnTo>
                    <a:pt x="3763835" y="118567"/>
                  </a:lnTo>
                  <a:lnTo>
                    <a:pt x="3813492" y="122326"/>
                  </a:lnTo>
                  <a:lnTo>
                    <a:pt x="3863136" y="118567"/>
                  </a:lnTo>
                  <a:lnTo>
                    <a:pt x="3900309" y="107454"/>
                  </a:lnTo>
                  <a:lnTo>
                    <a:pt x="3910571" y="99428"/>
                  </a:lnTo>
                  <a:lnTo>
                    <a:pt x="3923614" y="89242"/>
                  </a:lnTo>
                  <a:lnTo>
                    <a:pt x="3931678" y="64160"/>
                  </a:lnTo>
                  <a:close/>
                </a:path>
                <a:path w="11881485" h="380365">
                  <a:moveTo>
                    <a:pt x="3936936" y="308813"/>
                  </a:moveTo>
                  <a:lnTo>
                    <a:pt x="3729063" y="308813"/>
                  </a:lnTo>
                  <a:lnTo>
                    <a:pt x="3729063" y="274662"/>
                  </a:lnTo>
                  <a:lnTo>
                    <a:pt x="3926802" y="274662"/>
                  </a:lnTo>
                  <a:lnTo>
                    <a:pt x="3926802" y="198869"/>
                  </a:lnTo>
                  <a:lnTo>
                    <a:pt x="3697922" y="198869"/>
                  </a:lnTo>
                  <a:lnTo>
                    <a:pt x="3697922" y="222135"/>
                  </a:lnTo>
                  <a:lnTo>
                    <a:pt x="3896410" y="222135"/>
                  </a:lnTo>
                  <a:lnTo>
                    <a:pt x="3896410" y="252145"/>
                  </a:lnTo>
                  <a:lnTo>
                    <a:pt x="3699040" y="252145"/>
                  </a:lnTo>
                  <a:lnTo>
                    <a:pt x="3699040" y="332828"/>
                  </a:lnTo>
                  <a:lnTo>
                    <a:pt x="3936936" y="332828"/>
                  </a:lnTo>
                  <a:lnTo>
                    <a:pt x="3936936" y="308813"/>
                  </a:lnTo>
                  <a:close/>
                </a:path>
                <a:path w="11881485" h="380365">
                  <a:moveTo>
                    <a:pt x="3965829" y="145211"/>
                  </a:moveTo>
                  <a:lnTo>
                    <a:pt x="3661143" y="145211"/>
                  </a:lnTo>
                  <a:lnTo>
                    <a:pt x="3661143" y="169976"/>
                  </a:lnTo>
                  <a:lnTo>
                    <a:pt x="3965829" y="169976"/>
                  </a:lnTo>
                  <a:lnTo>
                    <a:pt x="3965829" y="145211"/>
                  </a:lnTo>
                  <a:close/>
                </a:path>
                <a:path w="11881485" h="380365">
                  <a:moveTo>
                    <a:pt x="4416158" y="268287"/>
                  </a:moveTo>
                  <a:lnTo>
                    <a:pt x="4278833" y="268287"/>
                  </a:lnTo>
                  <a:lnTo>
                    <a:pt x="4278833" y="196456"/>
                  </a:lnTo>
                  <a:lnTo>
                    <a:pt x="4379392" y="196456"/>
                  </a:lnTo>
                  <a:lnTo>
                    <a:pt x="4379392" y="171107"/>
                  </a:lnTo>
                  <a:lnTo>
                    <a:pt x="4379392" y="109194"/>
                  </a:lnTo>
                  <a:lnTo>
                    <a:pt x="4349369" y="109194"/>
                  </a:lnTo>
                  <a:lnTo>
                    <a:pt x="4349369" y="171056"/>
                  </a:lnTo>
                  <a:lnTo>
                    <a:pt x="4177512" y="171056"/>
                  </a:lnTo>
                  <a:lnTo>
                    <a:pt x="4177512" y="108826"/>
                  </a:lnTo>
                  <a:lnTo>
                    <a:pt x="4379392" y="108826"/>
                  </a:lnTo>
                  <a:lnTo>
                    <a:pt x="4379392" y="84048"/>
                  </a:lnTo>
                  <a:lnTo>
                    <a:pt x="4379392" y="83426"/>
                  </a:lnTo>
                  <a:lnTo>
                    <a:pt x="4379392" y="24015"/>
                  </a:lnTo>
                  <a:lnTo>
                    <a:pt x="4349369" y="24015"/>
                  </a:lnTo>
                  <a:lnTo>
                    <a:pt x="4349369" y="83426"/>
                  </a:lnTo>
                  <a:lnTo>
                    <a:pt x="4177512" y="83426"/>
                  </a:lnTo>
                  <a:lnTo>
                    <a:pt x="4177512" y="23736"/>
                  </a:lnTo>
                  <a:lnTo>
                    <a:pt x="4147121" y="23736"/>
                  </a:lnTo>
                  <a:lnTo>
                    <a:pt x="4147121" y="83426"/>
                  </a:lnTo>
                  <a:lnTo>
                    <a:pt x="4147121" y="108826"/>
                  </a:lnTo>
                  <a:lnTo>
                    <a:pt x="4147121" y="171056"/>
                  </a:lnTo>
                  <a:lnTo>
                    <a:pt x="4147121" y="196456"/>
                  </a:lnTo>
                  <a:lnTo>
                    <a:pt x="4247680" y="196456"/>
                  </a:lnTo>
                  <a:lnTo>
                    <a:pt x="4247680" y="268287"/>
                  </a:lnTo>
                  <a:lnTo>
                    <a:pt x="4111104" y="268287"/>
                  </a:lnTo>
                  <a:lnTo>
                    <a:pt x="4111104" y="293420"/>
                  </a:lnTo>
                  <a:lnTo>
                    <a:pt x="4416158" y="293420"/>
                  </a:lnTo>
                  <a:lnTo>
                    <a:pt x="4416158" y="268287"/>
                  </a:lnTo>
                  <a:close/>
                </a:path>
                <a:path w="11881485" h="380365">
                  <a:moveTo>
                    <a:pt x="4614278" y="144081"/>
                  </a:moveTo>
                  <a:lnTo>
                    <a:pt x="4612449" y="128701"/>
                  </a:lnTo>
                  <a:lnTo>
                    <a:pt x="4611281" y="118948"/>
                  </a:lnTo>
                  <a:lnTo>
                    <a:pt x="4582528" y="123583"/>
                  </a:lnTo>
                  <a:lnTo>
                    <a:pt x="4555464" y="126492"/>
                  </a:lnTo>
                  <a:lnTo>
                    <a:pt x="4529391" y="128079"/>
                  </a:lnTo>
                  <a:lnTo>
                    <a:pt x="4503585" y="128701"/>
                  </a:lnTo>
                  <a:lnTo>
                    <a:pt x="4503585" y="19507"/>
                  </a:lnTo>
                  <a:lnTo>
                    <a:pt x="4473194" y="19507"/>
                  </a:lnTo>
                  <a:lnTo>
                    <a:pt x="4473194" y="154216"/>
                  </a:lnTo>
                  <a:lnTo>
                    <a:pt x="4494212" y="154216"/>
                  </a:lnTo>
                  <a:lnTo>
                    <a:pt x="4523371" y="153847"/>
                  </a:lnTo>
                  <a:lnTo>
                    <a:pt x="4552416" y="152387"/>
                  </a:lnTo>
                  <a:lnTo>
                    <a:pt x="4582376" y="149313"/>
                  </a:lnTo>
                  <a:lnTo>
                    <a:pt x="4614278" y="144081"/>
                  </a:lnTo>
                  <a:close/>
                </a:path>
                <a:path w="11881485" h="380365">
                  <a:moveTo>
                    <a:pt x="4740364" y="368"/>
                  </a:moveTo>
                  <a:lnTo>
                    <a:pt x="4710722" y="368"/>
                  </a:lnTo>
                  <a:lnTo>
                    <a:pt x="4710722" y="74295"/>
                  </a:lnTo>
                  <a:lnTo>
                    <a:pt x="4664557" y="74295"/>
                  </a:lnTo>
                  <a:lnTo>
                    <a:pt x="4664557" y="6375"/>
                  </a:lnTo>
                  <a:lnTo>
                    <a:pt x="4635665" y="6375"/>
                  </a:lnTo>
                  <a:lnTo>
                    <a:pt x="4635665" y="171475"/>
                  </a:lnTo>
                  <a:lnTo>
                    <a:pt x="4664557" y="171475"/>
                  </a:lnTo>
                  <a:lnTo>
                    <a:pt x="4664557" y="99060"/>
                  </a:lnTo>
                  <a:lnTo>
                    <a:pt x="4710722" y="99060"/>
                  </a:lnTo>
                  <a:lnTo>
                    <a:pt x="4710722" y="172974"/>
                  </a:lnTo>
                  <a:lnTo>
                    <a:pt x="4740364" y="172974"/>
                  </a:lnTo>
                  <a:lnTo>
                    <a:pt x="4740364" y="99060"/>
                  </a:lnTo>
                  <a:lnTo>
                    <a:pt x="4740364" y="74295"/>
                  </a:lnTo>
                  <a:lnTo>
                    <a:pt x="4740364" y="368"/>
                  </a:lnTo>
                  <a:close/>
                </a:path>
                <a:path w="11881485" h="380365">
                  <a:moveTo>
                    <a:pt x="4753114" y="307314"/>
                  </a:moveTo>
                  <a:lnTo>
                    <a:pt x="4549368" y="307314"/>
                  </a:lnTo>
                  <a:lnTo>
                    <a:pt x="4549368" y="269786"/>
                  </a:lnTo>
                  <a:lnTo>
                    <a:pt x="4740364" y="269786"/>
                  </a:lnTo>
                  <a:lnTo>
                    <a:pt x="4740364" y="188366"/>
                  </a:lnTo>
                  <a:lnTo>
                    <a:pt x="4518228" y="188366"/>
                  </a:lnTo>
                  <a:lnTo>
                    <a:pt x="4518228" y="212750"/>
                  </a:lnTo>
                  <a:lnTo>
                    <a:pt x="4709592" y="212750"/>
                  </a:lnTo>
                  <a:lnTo>
                    <a:pt x="4709592" y="246900"/>
                  </a:lnTo>
                  <a:lnTo>
                    <a:pt x="4518977" y="246900"/>
                  </a:lnTo>
                  <a:lnTo>
                    <a:pt x="4518977" y="332079"/>
                  </a:lnTo>
                  <a:lnTo>
                    <a:pt x="4753114" y="332079"/>
                  </a:lnTo>
                  <a:lnTo>
                    <a:pt x="4753114" y="307314"/>
                  </a:lnTo>
                  <a:close/>
                </a:path>
                <a:path w="11881485" h="380365">
                  <a:moveTo>
                    <a:pt x="5196027" y="128320"/>
                  </a:moveTo>
                  <a:lnTo>
                    <a:pt x="5151285" y="115874"/>
                  </a:lnTo>
                  <a:lnTo>
                    <a:pt x="5112499" y="93751"/>
                  </a:lnTo>
                  <a:lnTo>
                    <a:pt x="5085169" y="64528"/>
                  </a:lnTo>
                  <a:lnTo>
                    <a:pt x="5074831" y="30772"/>
                  </a:lnTo>
                  <a:lnTo>
                    <a:pt x="5074831" y="12001"/>
                  </a:lnTo>
                  <a:lnTo>
                    <a:pt x="5042560" y="12001"/>
                  </a:lnTo>
                  <a:lnTo>
                    <a:pt x="5042560" y="30772"/>
                  </a:lnTo>
                  <a:lnTo>
                    <a:pt x="5032337" y="65011"/>
                  </a:lnTo>
                  <a:lnTo>
                    <a:pt x="5005273" y="94183"/>
                  </a:lnTo>
                  <a:lnTo>
                    <a:pt x="4966741" y="116039"/>
                  </a:lnTo>
                  <a:lnTo>
                    <a:pt x="4922113" y="128320"/>
                  </a:lnTo>
                  <a:lnTo>
                    <a:pt x="4934496" y="153085"/>
                  </a:lnTo>
                  <a:lnTo>
                    <a:pt x="4973104" y="142735"/>
                  </a:lnTo>
                  <a:lnTo>
                    <a:pt x="5008410" y="125653"/>
                  </a:lnTo>
                  <a:lnTo>
                    <a:pt x="5037810" y="102590"/>
                  </a:lnTo>
                  <a:lnTo>
                    <a:pt x="5058702" y="74295"/>
                  </a:lnTo>
                  <a:lnTo>
                    <a:pt x="5080012" y="102438"/>
                  </a:lnTo>
                  <a:lnTo>
                    <a:pt x="5109591" y="125514"/>
                  </a:lnTo>
                  <a:lnTo>
                    <a:pt x="5144859" y="142671"/>
                  </a:lnTo>
                  <a:lnTo>
                    <a:pt x="5183276" y="153085"/>
                  </a:lnTo>
                  <a:lnTo>
                    <a:pt x="5196027" y="128320"/>
                  </a:lnTo>
                  <a:close/>
                </a:path>
                <a:path w="11881485" h="380365">
                  <a:moveTo>
                    <a:pt x="5211038" y="214998"/>
                  </a:moveTo>
                  <a:lnTo>
                    <a:pt x="5210657" y="189484"/>
                  </a:lnTo>
                  <a:lnTo>
                    <a:pt x="4906734" y="189484"/>
                  </a:lnTo>
                  <a:lnTo>
                    <a:pt x="4906734" y="214998"/>
                  </a:lnTo>
                  <a:lnTo>
                    <a:pt x="5042560" y="214998"/>
                  </a:lnTo>
                  <a:lnTo>
                    <a:pt x="5042560" y="336956"/>
                  </a:lnTo>
                  <a:lnTo>
                    <a:pt x="5073332" y="336956"/>
                  </a:lnTo>
                  <a:lnTo>
                    <a:pt x="5073332" y="214998"/>
                  </a:lnTo>
                  <a:lnTo>
                    <a:pt x="5211038" y="214998"/>
                  </a:lnTo>
                  <a:close/>
                </a:path>
                <a:path w="11881485" h="380365">
                  <a:moveTo>
                    <a:pt x="5540032" y="98310"/>
                  </a:moveTo>
                  <a:lnTo>
                    <a:pt x="5533428" y="66421"/>
                  </a:lnTo>
                  <a:lnTo>
                    <a:pt x="5517858" y="45402"/>
                  </a:lnTo>
                  <a:lnTo>
                    <a:pt x="5515076" y="41643"/>
                  </a:lnTo>
                  <a:lnTo>
                    <a:pt x="5510009" y="38735"/>
                  </a:lnTo>
                  <a:lnTo>
                    <a:pt x="5510009" y="98310"/>
                  </a:lnTo>
                  <a:lnTo>
                    <a:pt x="5505615" y="119710"/>
                  </a:lnTo>
                  <a:lnTo>
                    <a:pt x="5493448" y="136436"/>
                  </a:lnTo>
                  <a:lnTo>
                    <a:pt x="5475033" y="147332"/>
                  </a:lnTo>
                  <a:lnTo>
                    <a:pt x="5451856" y="151218"/>
                  </a:lnTo>
                  <a:lnTo>
                    <a:pt x="5428793" y="147332"/>
                  </a:lnTo>
                  <a:lnTo>
                    <a:pt x="5410619" y="136436"/>
                  </a:lnTo>
                  <a:lnTo>
                    <a:pt x="5398719" y="119710"/>
                  </a:lnTo>
                  <a:lnTo>
                    <a:pt x="5394439" y="98310"/>
                  </a:lnTo>
                  <a:lnTo>
                    <a:pt x="5398719" y="77063"/>
                  </a:lnTo>
                  <a:lnTo>
                    <a:pt x="5410619" y="60312"/>
                  </a:lnTo>
                  <a:lnTo>
                    <a:pt x="5428793" y="49339"/>
                  </a:lnTo>
                  <a:lnTo>
                    <a:pt x="5451856" y="45402"/>
                  </a:lnTo>
                  <a:lnTo>
                    <a:pt x="5475033" y="49339"/>
                  </a:lnTo>
                  <a:lnTo>
                    <a:pt x="5493448" y="60312"/>
                  </a:lnTo>
                  <a:lnTo>
                    <a:pt x="5505615" y="77063"/>
                  </a:lnTo>
                  <a:lnTo>
                    <a:pt x="5510009" y="98310"/>
                  </a:lnTo>
                  <a:lnTo>
                    <a:pt x="5510009" y="38735"/>
                  </a:lnTo>
                  <a:lnTo>
                    <a:pt x="5487162" y="25590"/>
                  </a:lnTo>
                  <a:lnTo>
                    <a:pt x="5451856" y="19888"/>
                  </a:lnTo>
                  <a:lnTo>
                    <a:pt x="5416816" y="25590"/>
                  </a:lnTo>
                  <a:lnTo>
                    <a:pt x="5389143" y="41643"/>
                  </a:lnTo>
                  <a:lnTo>
                    <a:pt x="5370957" y="66421"/>
                  </a:lnTo>
                  <a:lnTo>
                    <a:pt x="5364429" y="98310"/>
                  </a:lnTo>
                  <a:lnTo>
                    <a:pt x="5370957" y="130187"/>
                  </a:lnTo>
                  <a:lnTo>
                    <a:pt x="5389143" y="154965"/>
                  </a:lnTo>
                  <a:lnTo>
                    <a:pt x="5416816" y="171018"/>
                  </a:lnTo>
                  <a:lnTo>
                    <a:pt x="5451856" y="176733"/>
                  </a:lnTo>
                  <a:lnTo>
                    <a:pt x="5487162" y="171018"/>
                  </a:lnTo>
                  <a:lnTo>
                    <a:pt x="5515076" y="154965"/>
                  </a:lnTo>
                  <a:lnTo>
                    <a:pt x="5517858" y="151218"/>
                  </a:lnTo>
                  <a:lnTo>
                    <a:pt x="5533428" y="130187"/>
                  </a:lnTo>
                  <a:lnTo>
                    <a:pt x="5540032" y="98310"/>
                  </a:lnTo>
                  <a:close/>
                </a:path>
                <a:path w="11881485" h="380365">
                  <a:moveTo>
                    <a:pt x="5632716" y="368"/>
                  </a:moveTo>
                  <a:lnTo>
                    <a:pt x="5601944" y="368"/>
                  </a:lnTo>
                  <a:lnTo>
                    <a:pt x="5601944" y="192493"/>
                  </a:lnTo>
                  <a:lnTo>
                    <a:pt x="5632716" y="192493"/>
                  </a:lnTo>
                  <a:lnTo>
                    <a:pt x="5632716" y="368"/>
                  </a:lnTo>
                  <a:close/>
                </a:path>
                <a:path w="11881485" h="380365">
                  <a:moveTo>
                    <a:pt x="5662727" y="308813"/>
                  </a:moveTo>
                  <a:lnTo>
                    <a:pt x="5634126" y="294627"/>
                  </a:lnTo>
                  <a:lnTo>
                    <a:pt x="5612917" y="274713"/>
                  </a:lnTo>
                  <a:lnTo>
                    <a:pt x="5609564" y="268655"/>
                  </a:lnTo>
                  <a:lnTo>
                    <a:pt x="5599722" y="250926"/>
                  </a:lnTo>
                  <a:lnTo>
                    <a:pt x="5595188" y="225132"/>
                  </a:lnTo>
                  <a:lnTo>
                    <a:pt x="5595188" y="207124"/>
                  </a:lnTo>
                  <a:lnTo>
                    <a:pt x="5565165" y="207124"/>
                  </a:lnTo>
                  <a:lnTo>
                    <a:pt x="5565165" y="225132"/>
                  </a:lnTo>
                  <a:lnTo>
                    <a:pt x="5562143" y="245910"/>
                  </a:lnTo>
                  <a:lnTo>
                    <a:pt x="5553075" y="267487"/>
                  </a:lnTo>
                  <a:lnTo>
                    <a:pt x="5537936" y="287870"/>
                  </a:lnTo>
                  <a:lnTo>
                    <a:pt x="5516765" y="305054"/>
                  </a:lnTo>
                  <a:lnTo>
                    <a:pt x="5496357" y="288975"/>
                  </a:lnTo>
                  <a:lnTo>
                    <a:pt x="5482171" y="269786"/>
                  </a:lnTo>
                  <a:lnTo>
                    <a:pt x="5481828" y="269316"/>
                  </a:lnTo>
                  <a:lnTo>
                    <a:pt x="5473128" y="247548"/>
                  </a:lnTo>
                  <a:lnTo>
                    <a:pt x="5470233" y="225132"/>
                  </a:lnTo>
                  <a:lnTo>
                    <a:pt x="5470233" y="207124"/>
                  </a:lnTo>
                  <a:lnTo>
                    <a:pt x="5440591" y="207124"/>
                  </a:lnTo>
                  <a:lnTo>
                    <a:pt x="5440591" y="225132"/>
                  </a:lnTo>
                  <a:lnTo>
                    <a:pt x="5436006" y="249707"/>
                  </a:lnTo>
                  <a:lnTo>
                    <a:pt x="5422722" y="273443"/>
                  </a:lnTo>
                  <a:lnTo>
                    <a:pt x="5401500" y="293941"/>
                  </a:lnTo>
                  <a:lnTo>
                    <a:pt x="5373052" y="308813"/>
                  </a:lnTo>
                  <a:lnTo>
                    <a:pt x="5388432" y="332079"/>
                  </a:lnTo>
                  <a:lnTo>
                    <a:pt x="5410428" y="321081"/>
                  </a:lnTo>
                  <a:lnTo>
                    <a:pt x="5428958" y="306552"/>
                  </a:lnTo>
                  <a:lnTo>
                    <a:pt x="5443842" y="289229"/>
                  </a:lnTo>
                  <a:lnTo>
                    <a:pt x="5454853" y="269786"/>
                  </a:lnTo>
                  <a:lnTo>
                    <a:pt x="5464378" y="290068"/>
                  </a:lnTo>
                  <a:lnTo>
                    <a:pt x="5477878" y="308203"/>
                  </a:lnTo>
                  <a:lnTo>
                    <a:pt x="5495531" y="323443"/>
                  </a:lnTo>
                  <a:lnTo>
                    <a:pt x="5517515" y="335076"/>
                  </a:lnTo>
                  <a:lnTo>
                    <a:pt x="5538914" y="322846"/>
                  </a:lnTo>
                  <a:lnTo>
                    <a:pt x="5556402" y="307073"/>
                  </a:lnTo>
                  <a:lnTo>
                    <a:pt x="5557888" y="305054"/>
                  </a:lnTo>
                  <a:lnTo>
                    <a:pt x="5570017" y="288696"/>
                  </a:lnTo>
                  <a:lnTo>
                    <a:pt x="5579808" y="268655"/>
                  </a:lnTo>
                  <a:lnTo>
                    <a:pt x="5590464" y="288747"/>
                  </a:lnTo>
                  <a:lnTo>
                    <a:pt x="5605411" y="306412"/>
                  </a:lnTo>
                  <a:lnTo>
                    <a:pt x="5624449" y="321056"/>
                  </a:lnTo>
                  <a:lnTo>
                    <a:pt x="5647347" y="332079"/>
                  </a:lnTo>
                  <a:lnTo>
                    <a:pt x="5662727" y="308813"/>
                  </a:lnTo>
                  <a:close/>
                </a:path>
                <a:path w="11881485" h="380365">
                  <a:moveTo>
                    <a:pt x="5970041" y="33769"/>
                  </a:moveTo>
                  <a:lnTo>
                    <a:pt x="5734024" y="33769"/>
                  </a:lnTo>
                  <a:lnTo>
                    <a:pt x="5734024" y="58902"/>
                  </a:lnTo>
                  <a:lnTo>
                    <a:pt x="5939269" y="58902"/>
                  </a:lnTo>
                  <a:lnTo>
                    <a:pt x="5939269" y="67157"/>
                  </a:lnTo>
                  <a:lnTo>
                    <a:pt x="5939079" y="98983"/>
                  </a:lnTo>
                  <a:lnTo>
                    <a:pt x="5937682" y="134327"/>
                  </a:lnTo>
                  <a:lnTo>
                    <a:pt x="5933884" y="174167"/>
                  </a:lnTo>
                  <a:lnTo>
                    <a:pt x="5926518" y="219506"/>
                  </a:lnTo>
                  <a:lnTo>
                    <a:pt x="5957278" y="222885"/>
                  </a:lnTo>
                  <a:lnTo>
                    <a:pt x="5964656" y="175755"/>
                  </a:lnTo>
                  <a:lnTo>
                    <a:pt x="5968441" y="135178"/>
                  </a:lnTo>
                  <a:lnTo>
                    <a:pt x="5969838" y="99517"/>
                  </a:lnTo>
                  <a:lnTo>
                    <a:pt x="5970041" y="67157"/>
                  </a:lnTo>
                  <a:lnTo>
                    <a:pt x="5970041" y="33769"/>
                  </a:lnTo>
                  <a:close/>
                </a:path>
                <a:path w="11881485" h="380365">
                  <a:moveTo>
                    <a:pt x="6006439" y="264160"/>
                  </a:moveTo>
                  <a:lnTo>
                    <a:pt x="5851093" y="264160"/>
                  </a:lnTo>
                  <a:lnTo>
                    <a:pt x="5851093" y="143713"/>
                  </a:lnTo>
                  <a:lnTo>
                    <a:pt x="5820321" y="143713"/>
                  </a:lnTo>
                  <a:lnTo>
                    <a:pt x="5820321" y="264160"/>
                  </a:lnTo>
                  <a:lnTo>
                    <a:pt x="5702122" y="264160"/>
                  </a:lnTo>
                  <a:lnTo>
                    <a:pt x="5702122" y="289293"/>
                  </a:lnTo>
                  <a:lnTo>
                    <a:pt x="6006439" y="289293"/>
                  </a:lnTo>
                  <a:lnTo>
                    <a:pt x="6006439" y="264160"/>
                  </a:lnTo>
                  <a:close/>
                </a:path>
                <a:path w="11881485" h="380365">
                  <a:moveTo>
                    <a:pt x="6109995" y="301675"/>
                  </a:moveTo>
                  <a:lnTo>
                    <a:pt x="6108014" y="284746"/>
                  </a:lnTo>
                  <a:lnTo>
                    <a:pt x="6102312" y="271995"/>
                  </a:lnTo>
                  <a:lnTo>
                    <a:pt x="6093218" y="263956"/>
                  </a:lnTo>
                  <a:lnTo>
                    <a:pt x="6081103" y="261150"/>
                  </a:lnTo>
                  <a:lnTo>
                    <a:pt x="6071209" y="262851"/>
                  </a:lnTo>
                  <a:lnTo>
                    <a:pt x="6062954" y="267677"/>
                  </a:lnTo>
                  <a:lnTo>
                    <a:pt x="6057316" y="275247"/>
                  </a:lnTo>
                  <a:lnTo>
                    <a:pt x="6055220" y="285165"/>
                  </a:lnTo>
                  <a:lnTo>
                    <a:pt x="6057303" y="295567"/>
                  </a:lnTo>
                  <a:lnTo>
                    <a:pt x="6062865" y="303085"/>
                  </a:lnTo>
                  <a:lnTo>
                    <a:pt x="6070892" y="307644"/>
                  </a:lnTo>
                  <a:lnTo>
                    <a:pt x="6080353" y="309181"/>
                  </a:lnTo>
                  <a:lnTo>
                    <a:pt x="6082982" y="309181"/>
                  </a:lnTo>
                  <a:lnTo>
                    <a:pt x="6084481" y="308813"/>
                  </a:lnTo>
                  <a:lnTo>
                    <a:pt x="6081738" y="325018"/>
                  </a:lnTo>
                  <a:lnTo>
                    <a:pt x="6074308" y="339115"/>
                  </a:lnTo>
                  <a:lnTo>
                    <a:pt x="6062586" y="350812"/>
                  </a:lnTo>
                  <a:lnTo>
                    <a:pt x="6046965" y="359841"/>
                  </a:lnTo>
                  <a:lnTo>
                    <a:pt x="6055220" y="380098"/>
                  </a:lnTo>
                  <a:lnTo>
                    <a:pt x="6078029" y="366903"/>
                  </a:lnTo>
                  <a:lnTo>
                    <a:pt x="6095276" y="349059"/>
                  </a:lnTo>
                  <a:lnTo>
                    <a:pt x="6106185" y="327126"/>
                  </a:lnTo>
                  <a:lnTo>
                    <a:pt x="6109995" y="301675"/>
                  </a:lnTo>
                  <a:close/>
                </a:path>
                <a:path w="11881485" h="380365">
                  <a:moveTo>
                    <a:pt x="6425489" y="233019"/>
                  </a:moveTo>
                  <a:lnTo>
                    <a:pt x="6395961" y="207645"/>
                  </a:lnTo>
                  <a:lnTo>
                    <a:pt x="6374168" y="174104"/>
                  </a:lnTo>
                  <a:lnTo>
                    <a:pt x="6369583" y="160972"/>
                  </a:lnTo>
                  <a:lnTo>
                    <a:pt x="6360681" y="135496"/>
                  </a:lnTo>
                  <a:lnTo>
                    <a:pt x="6356070" y="94932"/>
                  </a:lnTo>
                  <a:lnTo>
                    <a:pt x="6356070" y="31889"/>
                  </a:lnTo>
                  <a:lnTo>
                    <a:pt x="6326429" y="31889"/>
                  </a:lnTo>
                  <a:lnTo>
                    <a:pt x="6326429" y="96050"/>
                  </a:lnTo>
                  <a:lnTo>
                    <a:pt x="6321361" y="139319"/>
                  </a:lnTo>
                  <a:lnTo>
                    <a:pt x="6306769" y="180200"/>
                  </a:lnTo>
                  <a:lnTo>
                    <a:pt x="6283528" y="215303"/>
                  </a:lnTo>
                  <a:lnTo>
                    <a:pt x="6252502" y="241274"/>
                  </a:lnTo>
                  <a:lnTo>
                    <a:pt x="6271641" y="264528"/>
                  </a:lnTo>
                  <a:lnTo>
                    <a:pt x="6294945" y="245922"/>
                  </a:lnTo>
                  <a:lnTo>
                    <a:pt x="6314554" y="221754"/>
                  </a:lnTo>
                  <a:lnTo>
                    <a:pt x="6330162" y="193090"/>
                  </a:lnTo>
                  <a:lnTo>
                    <a:pt x="6341427" y="160972"/>
                  </a:lnTo>
                  <a:lnTo>
                    <a:pt x="6352387" y="190487"/>
                  </a:lnTo>
                  <a:lnTo>
                    <a:pt x="6367183" y="217017"/>
                  </a:lnTo>
                  <a:lnTo>
                    <a:pt x="6385700" y="239534"/>
                  </a:lnTo>
                  <a:lnTo>
                    <a:pt x="6407848" y="257022"/>
                  </a:lnTo>
                  <a:lnTo>
                    <a:pt x="6425489" y="233019"/>
                  </a:lnTo>
                  <a:close/>
                </a:path>
                <a:path w="11881485" h="380365">
                  <a:moveTo>
                    <a:pt x="6473507" y="7505"/>
                  </a:moveTo>
                  <a:lnTo>
                    <a:pt x="6444615" y="7505"/>
                  </a:lnTo>
                  <a:lnTo>
                    <a:pt x="6444615" y="120815"/>
                  </a:lnTo>
                  <a:lnTo>
                    <a:pt x="6389090" y="120815"/>
                  </a:lnTo>
                  <a:lnTo>
                    <a:pt x="6389090" y="146342"/>
                  </a:lnTo>
                  <a:lnTo>
                    <a:pt x="6444615" y="146342"/>
                  </a:lnTo>
                  <a:lnTo>
                    <a:pt x="6444615" y="320065"/>
                  </a:lnTo>
                  <a:lnTo>
                    <a:pt x="6473507" y="320065"/>
                  </a:lnTo>
                  <a:lnTo>
                    <a:pt x="6473507" y="7505"/>
                  </a:lnTo>
                  <a:close/>
                </a:path>
                <a:path w="11881485" h="380365">
                  <a:moveTo>
                    <a:pt x="6542176" y="0"/>
                  </a:moveTo>
                  <a:lnTo>
                    <a:pt x="6512915" y="0"/>
                  </a:lnTo>
                  <a:lnTo>
                    <a:pt x="6512915" y="336575"/>
                  </a:lnTo>
                  <a:lnTo>
                    <a:pt x="6542176" y="336575"/>
                  </a:lnTo>
                  <a:lnTo>
                    <a:pt x="6542176" y="0"/>
                  </a:lnTo>
                  <a:close/>
                </a:path>
                <a:path w="11881485" h="380365">
                  <a:moveTo>
                    <a:pt x="6745554" y="43522"/>
                  </a:moveTo>
                  <a:lnTo>
                    <a:pt x="6614223" y="43522"/>
                  </a:lnTo>
                  <a:lnTo>
                    <a:pt x="6614223" y="68668"/>
                  </a:lnTo>
                  <a:lnTo>
                    <a:pt x="6715163" y="68668"/>
                  </a:lnTo>
                  <a:lnTo>
                    <a:pt x="6706362" y="119189"/>
                  </a:lnTo>
                  <a:lnTo>
                    <a:pt x="6685610" y="165519"/>
                  </a:lnTo>
                  <a:lnTo>
                    <a:pt x="6651206" y="206857"/>
                  </a:lnTo>
                  <a:lnTo>
                    <a:pt x="6601460" y="242392"/>
                  </a:lnTo>
                  <a:lnTo>
                    <a:pt x="6619481" y="264528"/>
                  </a:lnTo>
                  <a:lnTo>
                    <a:pt x="6662039" y="235419"/>
                  </a:lnTo>
                  <a:lnTo>
                    <a:pt x="6694691" y="202476"/>
                  </a:lnTo>
                  <a:lnTo>
                    <a:pt x="6718401" y="166268"/>
                  </a:lnTo>
                  <a:lnTo>
                    <a:pt x="6734124" y="127342"/>
                  </a:lnTo>
                  <a:lnTo>
                    <a:pt x="6742862" y="86233"/>
                  </a:lnTo>
                  <a:lnTo>
                    <a:pt x="6745554" y="43522"/>
                  </a:lnTo>
                  <a:close/>
                </a:path>
                <a:path w="11881485" h="380365">
                  <a:moveTo>
                    <a:pt x="6887019" y="0"/>
                  </a:moveTo>
                  <a:lnTo>
                    <a:pt x="6857365" y="0"/>
                  </a:lnTo>
                  <a:lnTo>
                    <a:pt x="6857365" y="135458"/>
                  </a:lnTo>
                  <a:lnTo>
                    <a:pt x="6811594" y="135458"/>
                  </a:lnTo>
                  <a:lnTo>
                    <a:pt x="6811594" y="9004"/>
                  </a:lnTo>
                  <a:lnTo>
                    <a:pt x="6782702" y="9004"/>
                  </a:lnTo>
                  <a:lnTo>
                    <a:pt x="6782702" y="319697"/>
                  </a:lnTo>
                  <a:lnTo>
                    <a:pt x="6811594" y="319697"/>
                  </a:lnTo>
                  <a:lnTo>
                    <a:pt x="6811594" y="160591"/>
                  </a:lnTo>
                  <a:lnTo>
                    <a:pt x="6857365" y="160591"/>
                  </a:lnTo>
                  <a:lnTo>
                    <a:pt x="6857365" y="336575"/>
                  </a:lnTo>
                  <a:lnTo>
                    <a:pt x="6887019" y="336575"/>
                  </a:lnTo>
                  <a:lnTo>
                    <a:pt x="6887019" y="160591"/>
                  </a:lnTo>
                  <a:lnTo>
                    <a:pt x="6887019" y="135458"/>
                  </a:lnTo>
                  <a:lnTo>
                    <a:pt x="6887019" y="0"/>
                  </a:lnTo>
                  <a:close/>
                </a:path>
                <a:path w="11881485" h="380365">
                  <a:moveTo>
                    <a:pt x="7145922" y="103936"/>
                  </a:moveTo>
                  <a:lnTo>
                    <a:pt x="7139241" y="71615"/>
                  </a:lnTo>
                  <a:lnTo>
                    <a:pt x="7123887" y="51028"/>
                  </a:lnTo>
                  <a:lnTo>
                    <a:pt x="7120598" y="46621"/>
                  </a:lnTo>
                  <a:lnTo>
                    <a:pt x="7115899" y="43967"/>
                  </a:lnTo>
                  <a:lnTo>
                    <a:pt x="7115899" y="103936"/>
                  </a:lnTo>
                  <a:lnTo>
                    <a:pt x="7111428" y="125336"/>
                  </a:lnTo>
                  <a:lnTo>
                    <a:pt x="7098970" y="142062"/>
                  </a:lnTo>
                  <a:lnTo>
                    <a:pt x="7079970" y="152958"/>
                  </a:lnTo>
                  <a:lnTo>
                    <a:pt x="7055866" y="156845"/>
                  </a:lnTo>
                  <a:lnTo>
                    <a:pt x="7031761" y="152958"/>
                  </a:lnTo>
                  <a:lnTo>
                    <a:pt x="7012762" y="142062"/>
                  </a:lnTo>
                  <a:lnTo>
                    <a:pt x="7000303" y="125336"/>
                  </a:lnTo>
                  <a:lnTo>
                    <a:pt x="6995833" y="103936"/>
                  </a:lnTo>
                  <a:lnTo>
                    <a:pt x="7000303" y="82372"/>
                  </a:lnTo>
                  <a:lnTo>
                    <a:pt x="7012762" y="65659"/>
                  </a:lnTo>
                  <a:lnTo>
                    <a:pt x="7031761" y="54864"/>
                  </a:lnTo>
                  <a:lnTo>
                    <a:pt x="7055866" y="51028"/>
                  </a:lnTo>
                  <a:lnTo>
                    <a:pt x="7079970" y="54864"/>
                  </a:lnTo>
                  <a:lnTo>
                    <a:pt x="7098970" y="65659"/>
                  </a:lnTo>
                  <a:lnTo>
                    <a:pt x="7111428" y="82372"/>
                  </a:lnTo>
                  <a:lnTo>
                    <a:pt x="7115899" y="103936"/>
                  </a:lnTo>
                  <a:lnTo>
                    <a:pt x="7115899" y="43967"/>
                  </a:lnTo>
                  <a:lnTo>
                    <a:pt x="7092099" y="30480"/>
                  </a:lnTo>
                  <a:lnTo>
                    <a:pt x="7055866" y="24765"/>
                  </a:lnTo>
                  <a:lnTo>
                    <a:pt x="7019785" y="30480"/>
                  </a:lnTo>
                  <a:lnTo>
                    <a:pt x="6991274" y="46621"/>
                  </a:lnTo>
                  <a:lnTo>
                    <a:pt x="6972554" y="71615"/>
                  </a:lnTo>
                  <a:lnTo>
                    <a:pt x="6965810" y="103936"/>
                  </a:lnTo>
                  <a:lnTo>
                    <a:pt x="6972554" y="136093"/>
                  </a:lnTo>
                  <a:lnTo>
                    <a:pt x="6991274" y="161112"/>
                  </a:lnTo>
                  <a:lnTo>
                    <a:pt x="7019785" y="177330"/>
                  </a:lnTo>
                  <a:lnTo>
                    <a:pt x="7055866" y="183108"/>
                  </a:lnTo>
                  <a:lnTo>
                    <a:pt x="7092099" y="177330"/>
                  </a:lnTo>
                  <a:lnTo>
                    <a:pt x="7120598" y="161112"/>
                  </a:lnTo>
                  <a:lnTo>
                    <a:pt x="7123773" y="156845"/>
                  </a:lnTo>
                  <a:lnTo>
                    <a:pt x="7139241" y="136093"/>
                  </a:lnTo>
                  <a:lnTo>
                    <a:pt x="7145922" y="103936"/>
                  </a:lnTo>
                  <a:close/>
                </a:path>
                <a:path w="11881485" h="380365">
                  <a:moveTo>
                    <a:pt x="7170687" y="248767"/>
                  </a:moveTo>
                  <a:lnTo>
                    <a:pt x="7168058" y="225882"/>
                  </a:lnTo>
                  <a:lnTo>
                    <a:pt x="7111390" y="232448"/>
                  </a:lnTo>
                  <a:lnTo>
                    <a:pt x="7053847" y="235927"/>
                  </a:lnTo>
                  <a:lnTo>
                    <a:pt x="6998627" y="237286"/>
                  </a:lnTo>
                  <a:lnTo>
                    <a:pt x="6948932" y="237515"/>
                  </a:lnTo>
                  <a:lnTo>
                    <a:pt x="6952678" y="263410"/>
                  </a:lnTo>
                  <a:lnTo>
                    <a:pt x="7001726" y="263131"/>
                  </a:lnTo>
                  <a:lnTo>
                    <a:pt x="7056056" y="261442"/>
                  </a:lnTo>
                  <a:lnTo>
                    <a:pt x="7113194" y="257073"/>
                  </a:lnTo>
                  <a:lnTo>
                    <a:pt x="7170687" y="248767"/>
                  </a:lnTo>
                  <a:close/>
                </a:path>
                <a:path w="11881485" h="380365">
                  <a:moveTo>
                    <a:pt x="7220966" y="0"/>
                  </a:moveTo>
                  <a:lnTo>
                    <a:pt x="7190194" y="0"/>
                  </a:lnTo>
                  <a:lnTo>
                    <a:pt x="7190194" y="337324"/>
                  </a:lnTo>
                  <a:lnTo>
                    <a:pt x="7220966" y="337324"/>
                  </a:lnTo>
                  <a:lnTo>
                    <a:pt x="7220966" y="0"/>
                  </a:lnTo>
                  <a:close/>
                </a:path>
                <a:path w="11881485" h="380365">
                  <a:moveTo>
                    <a:pt x="7616660" y="7505"/>
                  </a:moveTo>
                  <a:lnTo>
                    <a:pt x="7587399" y="7505"/>
                  </a:lnTo>
                  <a:lnTo>
                    <a:pt x="7587399" y="81419"/>
                  </a:lnTo>
                  <a:lnTo>
                    <a:pt x="7587399" y="106565"/>
                  </a:lnTo>
                  <a:lnTo>
                    <a:pt x="7587399" y="183857"/>
                  </a:lnTo>
                  <a:lnTo>
                    <a:pt x="7541615" y="183857"/>
                  </a:lnTo>
                  <a:lnTo>
                    <a:pt x="7542873" y="174764"/>
                  </a:lnTo>
                  <a:lnTo>
                    <a:pt x="7543825" y="165379"/>
                  </a:lnTo>
                  <a:lnTo>
                    <a:pt x="7544409" y="155575"/>
                  </a:lnTo>
                  <a:lnTo>
                    <a:pt x="7544613" y="145211"/>
                  </a:lnTo>
                  <a:lnTo>
                    <a:pt x="7544409" y="134848"/>
                  </a:lnTo>
                  <a:lnTo>
                    <a:pt x="7543825" y="125044"/>
                  </a:lnTo>
                  <a:lnTo>
                    <a:pt x="7542873" y="115658"/>
                  </a:lnTo>
                  <a:lnTo>
                    <a:pt x="7541615" y="106565"/>
                  </a:lnTo>
                  <a:lnTo>
                    <a:pt x="7587399" y="106565"/>
                  </a:lnTo>
                  <a:lnTo>
                    <a:pt x="7587399" y="81419"/>
                  </a:lnTo>
                  <a:lnTo>
                    <a:pt x="7535240" y="81419"/>
                  </a:lnTo>
                  <a:lnTo>
                    <a:pt x="7524661" y="58851"/>
                  </a:lnTo>
                  <a:lnTo>
                    <a:pt x="7522807" y="56654"/>
                  </a:lnTo>
                  <a:lnTo>
                    <a:pt x="7516482" y="49174"/>
                  </a:lnTo>
                  <a:lnTo>
                    <a:pt x="7516482" y="145211"/>
                  </a:lnTo>
                  <a:lnTo>
                    <a:pt x="7513421" y="182219"/>
                  </a:lnTo>
                  <a:lnTo>
                    <a:pt x="7504658" y="210223"/>
                  </a:lnTo>
                  <a:lnTo>
                    <a:pt x="7490828" y="227952"/>
                  </a:lnTo>
                  <a:lnTo>
                    <a:pt x="7472578" y="234137"/>
                  </a:lnTo>
                  <a:lnTo>
                    <a:pt x="7454481" y="227952"/>
                  </a:lnTo>
                  <a:lnTo>
                    <a:pt x="7440638" y="210223"/>
                  </a:lnTo>
                  <a:lnTo>
                    <a:pt x="7431786" y="182219"/>
                  </a:lnTo>
                  <a:lnTo>
                    <a:pt x="7428674" y="145211"/>
                  </a:lnTo>
                  <a:lnTo>
                    <a:pt x="7431786" y="108419"/>
                  </a:lnTo>
                  <a:lnTo>
                    <a:pt x="7440638" y="80530"/>
                  </a:lnTo>
                  <a:lnTo>
                    <a:pt x="7454481" y="62839"/>
                  </a:lnTo>
                  <a:lnTo>
                    <a:pt x="7472578" y="56654"/>
                  </a:lnTo>
                  <a:lnTo>
                    <a:pt x="7490828" y="62839"/>
                  </a:lnTo>
                  <a:lnTo>
                    <a:pt x="7504658" y="80530"/>
                  </a:lnTo>
                  <a:lnTo>
                    <a:pt x="7513421" y="108419"/>
                  </a:lnTo>
                  <a:lnTo>
                    <a:pt x="7516482" y="145211"/>
                  </a:lnTo>
                  <a:lnTo>
                    <a:pt x="7516482" y="49174"/>
                  </a:lnTo>
                  <a:lnTo>
                    <a:pt x="7510526" y="42113"/>
                  </a:lnTo>
                  <a:lnTo>
                    <a:pt x="7493076" y="31711"/>
                  </a:lnTo>
                  <a:lnTo>
                    <a:pt x="7472578" y="28143"/>
                  </a:lnTo>
                  <a:lnTo>
                    <a:pt x="7443013" y="36296"/>
                  </a:lnTo>
                  <a:lnTo>
                    <a:pt x="7420419" y="59664"/>
                  </a:lnTo>
                  <a:lnTo>
                    <a:pt x="7405979" y="96520"/>
                  </a:lnTo>
                  <a:lnTo>
                    <a:pt x="7400912" y="145211"/>
                  </a:lnTo>
                  <a:lnTo>
                    <a:pt x="7405979" y="194119"/>
                  </a:lnTo>
                  <a:lnTo>
                    <a:pt x="7420419" y="231089"/>
                  </a:lnTo>
                  <a:lnTo>
                    <a:pt x="7443013" y="254495"/>
                  </a:lnTo>
                  <a:lnTo>
                    <a:pt x="7472578" y="262661"/>
                  </a:lnTo>
                  <a:lnTo>
                    <a:pt x="7493025" y="259080"/>
                  </a:lnTo>
                  <a:lnTo>
                    <a:pt x="7510373" y="248678"/>
                  </a:lnTo>
                  <a:lnTo>
                    <a:pt x="7522642" y="234137"/>
                  </a:lnTo>
                  <a:lnTo>
                    <a:pt x="7524496" y="231952"/>
                  </a:lnTo>
                  <a:lnTo>
                    <a:pt x="7535240" y="209372"/>
                  </a:lnTo>
                  <a:lnTo>
                    <a:pt x="7587399" y="209372"/>
                  </a:lnTo>
                  <a:lnTo>
                    <a:pt x="7587399" y="320065"/>
                  </a:lnTo>
                  <a:lnTo>
                    <a:pt x="7616660" y="320065"/>
                  </a:lnTo>
                  <a:lnTo>
                    <a:pt x="7616660" y="209372"/>
                  </a:lnTo>
                  <a:lnTo>
                    <a:pt x="7616660" y="183857"/>
                  </a:lnTo>
                  <a:lnTo>
                    <a:pt x="7616660" y="106565"/>
                  </a:lnTo>
                  <a:lnTo>
                    <a:pt x="7616660" y="81419"/>
                  </a:lnTo>
                  <a:lnTo>
                    <a:pt x="7616660" y="7505"/>
                  </a:lnTo>
                  <a:close/>
                </a:path>
                <a:path w="11881485" h="380365">
                  <a:moveTo>
                    <a:pt x="7682700" y="0"/>
                  </a:moveTo>
                  <a:lnTo>
                    <a:pt x="7653439" y="0"/>
                  </a:lnTo>
                  <a:lnTo>
                    <a:pt x="7653439" y="336575"/>
                  </a:lnTo>
                  <a:lnTo>
                    <a:pt x="7682700" y="336575"/>
                  </a:lnTo>
                  <a:lnTo>
                    <a:pt x="7682700" y="0"/>
                  </a:lnTo>
                  <a:close/>
                </a:path>
                <a:path w="11881485" h="380365">
                  <a:moveTo>
                    <a:pt x="7923974" y="99809"/>
                  </a:moveTo>
                  <a:lnTo>
                    <a:pt x="7917383" y="67437"/>
                  </a:lnTo>
                  <a:lnTo>
                    <a:pt x="7901876" y="46151"/>
                  </a:lnTo>
                  <a:lnTo>
                    <a:pt x="7899070" y="42303"/>
                  </a:lnTo>
                  <a:lnTo>
                    <a:pt x="7893952" y="39319"/>
                  </a:lnTo>
                  <a:lnTo>
                    <a:pt x="7893952" y="99809"/>
                  </a:lnTo>
                  <a:lnTo>
                    <a:pt x="7889621" y="121488"/>
                  </a:lnTo>
                  <a:lnTo>
                    <a:pt x="7877581" y="138455"/>
                  </a:lnTo>
                  <a:lnTo>
                    <a:pt x="7859293" y="149517"/>
                  </a:lnTo>
                  <a:lnTo>
                    <a:pt x="7836167" y="153466"/>
                  </a:lnTo>
                  <a:lnTo>
                    <a:pt x="7812900" y="149517"/>
                  </a:lnTo>
                  <a:lnTo>
                    <a:pt x="7794612" y="138455"/>
                  </a:lnTo>
                  <a:lnTo>
                    <a:pt x="7782661" y="121488"/>
                  </a:lnTo>
                  <a:lnTo>
                    <a:pt x="7778382" y="99809"/>
                  </a:lnTo>
                  <a:lnTo>
                    <a:pt x="7782661" y="77965"/>
                  </a:lnTo>
                  <a:lnTo>
                    <a:pt x="7794612" y="61023"/>
                  </a:lnTo>
                  <a:lnTo>
                    <a:pt x="7812900" y="50050"/>
                  </a:lnTo>
                  <a:lnTo>
                    <a:pt x="7836167" y="46151"/>
                  </a:lnTo>
                  <a:lnTo>
                    <a:pt x="7859293" y="50050"/>
                  </a:lnTo>
                  <a:lnTo>
                    <a:pt x="7877581" y="61023"/>
                  </a:lnTo>
                  <a:lnTo>
                    <a:pt x="7889621" y="77965"/>
                  </a:lnTo>
                  <a:lnTo>
                    <a:pt x="7893952" y="99809"/>
                  </a:lnTo>
                  <a:lnTo>
                    <a:pt x="7893952" y="39319"/>
                  </a:lnTo>
                  <a:lnTo>
                    <a:pt x="7871257" y="26035"/>
                  </a:lnTo>
                  <a:lnTo>
                    <a:pt x="7836167" y="20256"/>
                  </a:lnTo>
                  <a:lnTo>
                    <a:pt x="7800924" y="26035"/>
                  </a:lnTo>
                  <a:lnTo>
                    <a:pt x="7773136" y="42303"/>
                  </a:lnTo>
                  <a:lnTo>
                    <a:pt x="7754912" y="67437"/>
                  </a:lnTo>
                  <a:lnTo>
                    <a:pt x="7748371" y="99809"/>
                  </a:lnTo>
                  <a:lnTo>
                    <a:pt x="7754912" y="132029"/>
                  </a:lnTo>
                  <a:lnTo>
                    <a:pt x="7773136" y="157175"/>
                  </a:lnTo>
                  <a:lnTo>
                    <a:pt x="7800924" y="173520"/>
                  </a:lnTo>
                  <a:lnTo>
                    <a:pt x="7836167" y="179362"/>
                  </a:lnTo>
                  <a:lnTo>
                    <a:pt x="7871257" y="173520"/>
                  </a:lnTo>
                  <a:lnTo>
                    <a:pt x="7899070" y="157175"/>
                  </a:lnTo>
                  <a:lnTo>
                    <a:pt x="7901762" y="153466"/>
                  </a:lnTo>
                  <a:lnTo>
                    <a:pt x="7917383" y="132029"/>
                  </a:lnTo>
                  <a:lnTo>
                    <a:pt x="7923974" y="99809"/>
                  </a:lnTo>
                  <a:close/>
                </a:path>
                <a:path w="11881485" h="380365">
                  <a:moveTo>
                    <a:pt x="8003146" y="215747"/>
                  </a:moveTo>
                  <a:lnTo>
                    <a:pt x="7784389" y="215747"/>
                  </a:lnTo>
                  <a:lnTo>
                    <a:pt x="7784389" y="240893"/>
                  </a:lnTo>
                  <a:lnTo>
                    <a:pt x="7972374" y="240893"/>
                  </a:lnTo>
                  <a:lnTo>
                    <a:pt x="7972374" y="336575"/>
                  </a:lnTo>
                  <a:lnTo>
                    <a:pt x="8003146" y="336575"/>
                  </a:lnTo>
                  <a:lnTo>
                    <a:pt x="8003146" y="215747"/>
                  </a:lnTo>
                  <a:close/>
                </a:path>
                <a:path w="11881485" h="380365">
                  <a:moveTo>
                    <a:pt x="8052308" y="51409"/>
                  </a:moveTo>
                  <a:lnTo>
                    <a:pt x="8003146" y="51409"/>
                  </a:lnTo>
                  <a:lnTo>
                    <a:pt x="8003146" y="368"/>
                  </a:lnTo>
                  <a:lnTo>
                    <a:pt x="7972374" y="368"/>
                  </a:lnTo>
                  <a:lnTo>
                    <a:pt x="7972374" y="199999"/>
                  </a:lnTo>
                  <a:lnTo>
                    <a:pt x="8003146" y="199999"/>
                  </a:lnTo>
                  <a:lnTo>
                    <a:pt x="8003146" y="148590"/>
                  </a:lnTo>
                  <a:lnTo>
                    <a:pt x="8052308" y="148590"/>
                  </a:lnTo>
                  <a:lnTo>
                    <a:pt x="8052308" y="123444"/>
                  </a:lnTo>
                  <a:lnTo>
                    <a:pt x="8003146" y="123444"/>
                  </a:lnTo>
                  <a:lnTo>
                    <a:pt x="8003146" y="76923"/>
                  </a:lnTo>
                  <a:lnTo>
                    <a:pt x="8052308" y="76923"/>
                  </a:lnTo>
                  <a:lnTo>
                    <a:pt x="8052308" y="51409"/>
                  </a:lnTo>
                  <a:close/>
                </a:path>
                <a:path w="11881485" h="380365">
                  <a:moveTo>
                    <a:pt x="8364487" y="0"/>
                  </a:moveTo>
                  <a:lnTo>
                    <a:pt x="8333727" y="0"/>
                  </a:lnTo>
                  <a:lnTo>
                    <a:pt x="8333727" y="128320"/>
                  </a:lnTo>
                  <a:lnTo>
                    <a:pt x="8260550" y="128320"/>
                  </a:lnTo>
                  <a:lnTo>
                    <a:pt x="8251863" y="85725"/>
                  </a:lnTo>
                  <a:lnTo>
                    <a:pt x="8234197" y="53657"/>
                  </a:lnTo>
                  <a:lnTo>
                    <a:pt x="8234096" y="53467"/>
                  </a:lnTo>
                  <a:lnTo>
                    <a:pt x="8231657" y="51511"/>
                  </a:lnTo>
                  <a:lnTo>
                    <a:pt x="8231657" y="143332"/>
                  </a:lnTo>
                  <a:lnTo>
                    <a:pt x="8227644" y="180517"/>
                  </a:lnTo>
                  <a:lnTo>
                    <a:pt x="8216417" y="208902"/>
                  </a:lnTo>
                  <a:lnTo>
                    <a:pt x="8199209" y="227025"/>
                  </a:lnTo>
                  <a:lnTo>
                    <a:pt x="8177250" y="233387"/>
                  </a:lnTo>
                  <a:lnTo>
                    <a:pt x="8155076" y="227025"/>
                  </a:lnTo>
                  <a:lnTo>
                    <a:pt x="8137766" y="208902"/>
                  </a:lnTo>
                  <a:lnTo>
                    <a:pt x="8126489" y="180517"/>
                  </a:lnTo>
                  <a:lnTo>
                    <a:pt x="8122475" y="143332"/>
                  </a:lnTo>
                  <a:lnTo>
                    <a:pt x="8126489" y="106362"/>
                  </a:lnTo>
                  <a:lnTo>
                    <a:pt x="8137766" y="78092"/>
                  </a:lnTo>
                  <a:lnTo>
                    <a:pt x="8155076" y="60020"/>
                  </a:lnTo>
                  <a:lnTo>
                    <a:pt x="8177250" y="53657"/>
                  </a:lnTo>
                  <a:lnTo>
                    <a:pt x="8199209" y="60020"/>
                  </a:lnTo>
                  <a:lnTo>
                    <a:pt x="8216417" y="78092"/>
                  </a:lnTo>
                  <a:lnTo>
                    <a:pt x="8227644" y="106362"/>
                  </a:lnTo>
                  <a:lnTo>
                    <a:pt x="8231657" y="143332"/>
                  </a:lnTo>
                  <a:lnTo>
                    <a:pt x="8231657" y="51511"/>
                  </a:lnTo>
                  <a:lnTo>
                    <a:pt x="8208734" y="33032"/>
                  </a:lnTo>
                  <a:lnTo>
                    <a:pt x="8177250" y="25882"/>
                  </a:lnTo>
                  <a:lnTo>
                    <a:pt x="8143380" y="34163"/>
                  </a:lnTo>
                  <a:lnTo>
                    <a:pt x="8116798" y="57734"/>
                  </a:lnTo>
                  <a:lnTo>
                    <a:pt x="8099425" y="94754"/>
                  </a:lnTo>
                  <a:lnTo>
                    <a:pt x="8093202" y="143332"/>
                  </a:lnTo>
                  <a:lnTo>
                    <a:pt x="8099425" y="191922"/>
                  </a:lnTo>
                  <a:lnTo>
                    <a:pt x="8116798" y="228930"/>
                  </a:lnTo>
                  <a:lnTo>
                    <a:pt x="8143380" y="252514"/>
                  </a:lnTo>
                  <a:lnTo>
                    <a:pt x="8177250" y="260781"/>
                  </a:lnTo>
                  <a:lnTo>
                    <a:pt x="8209635" y="253301"/>
                  </a:lnTo>
                  <a:lnTo>
                    <a:pt x="8233562" y="233387"/>
                  </a:lnTo>
                  <a:lnTo>
                    <a:pt x="8235366" y="231889"/>
                  </a:lnTo>
                  <a:lnTo>
                    <a:pt x="8252866" y="198094"/>
                  </a:lnTo>
                  <a:lnTo>
                    <a:pt x="8260550" y="153466"/>
                  </a:lnTo>
                  <a:lnTo>
                    <a:pt x="8333727" y="153466"/>
                  </a:lnTo>
                  <a:lnTo>
                    <a:pt x="8333727" y="337324"/>
                  </a:lnTo>
                  <a:lnTo>
                    <a:pt x="8364487" y="337324"/>
                  </a:lnTo>
                  <a:lnTo>
                    <a:pt x="8364487" y="153466"/>
                  </a:lnTo>
                  <a:lnTo>
                    <a:pt x="8364487" y="128320"/>
                  </a:lnTo>
                  <a:lnTo>
                    <a:pt x="8364487" y="0"/>
                  </a:lnTo>
                  <a:close/>
                </a:path>
                <a:path w="11881485" h="380365">
                  <a:moveTo>
                    <a:pt x="8604263" y="36017"/>
                  </a:moveTo>
                  <a:lnTo>
                    <a:pt x="8450415" y="36017"/>
                  </a:lnTo>
                  <a:lnTo>
                    <a:pt x="8450415" y="61531"/>
                  </a:lnTo>
                  <a:lnTo>
                    <a:pt x="8573872" y="61531"/>
                  </a:lnTo>
                  <a:lnTo>
                    <a:pt x="8564905" y="107416"/>
                  </a:lnTo>
                  <a:lnTo>
                    <a:pt x="8546528" y="149377"/>
                  </a:lnTo>
                  <a:lnTo>
                    <a:pt x="8518728" y="187134"/>
                  </a:lnTo>
                  <a:lnTo>
                    <a:pt x="8481454" y="220370"/>
                  </a:lnTo>
                  <a:lnTo>
                    <a:pt x="8434654" y="248767"/>
                  </a:lnTo>
                  <a:lnTo>
                    <a:pt x="8451545" y="272783"/>
                  </a:lnTo>
                  <a:lnTo>
                    <a:pt x="8500643" y="243001"/>
                  </a:lnTo>
                  <a:lnTo>
                    <a:pt x="8539505" y="208483"/>
                  </a:lnTo>
                  <a:lnTo>
                    <a:pt x="8568715" y="169887"/>
                  </a:lnTo>
                  <a:lnTo>
                    <a:pt x="8588845" y="127838"/>
                  </a:lnTo>
                  <a:lnTo>
                    <a:pt x="8600503" y="83007"/>
                  </a:lnTo>
                  <a:lnTo>
                    <a:pt x="8604263" y="36017"/>
                  </a:lnTo>
                  <a:close/>
                </a:path>
                <a:path w="11881485" h="380365">
                  <a:moveTo>
                    <a:pt x="8745347" y="136575"/>
                  </a:moveTo>
                  <a:lnTo>
                    <a:pt x="8691321" y="136575"/>
                  </a:lnTo>
                  <a:lnTo>
                    <a:pt x="8691321" y="0"/>
                  </a:lnTo>
                  <a:lnTo>
                    <a:pt x="8660549" y="0"/>
                  </a:lnTo>
                  <a:lnTo>
                    <a:pt x="8660549" y="336575"/>
                  </a:lnTo>
                  <a:lnTo>
                    <a:pt x="8691321" y="336575"/>
                  </a:lnTo>
                  <a:lnTo>
                    <a:pt x="8691321" y="162090"/>
                  </a:lnTo>
                  <a:lnTo>
                    <a:pt x="8745347" y="162090"/>
                  </a:lnTo>
                  <a:lnTo>
                    <a:pt x="8745347" y="136575"/>
                  </a:lnTo>
                  <a:close/>
                </a:path>
                <a:path w="11881485" h="380365">
                  <a:moveTo>
                    <a:pt x="9065628" y="98310"/>
                  </a:moveTo>
                  <a:lnTo>
                    <a:pt x="9059024" y="66421"/>
                  </a:lnTo>
                  <a:lnTo>
                    <a:pt x="9043454" y="45402"/>
                  </a:lnTo>
                  <a:lnTo>
                    <a:pt x="9040685" y="41643"/>
                  </a:lnTo>
                  <a:lnTo>
                    <a:pt x="9035618" y="38735"/>
                  </a:lnTo>
                  <a:lnTo>
                    <a:pt x="9035618" y="98310"/>
                  </a:lnTo>
                  <a:lnTo>
                    <a:pt x="9031224" y="119710"/>
                  </a:lnTo>
                  <a:lnTo>
                    <a:pt x="9019057" y="136436"/>
                  </a:lnTo>
                  <a:lnTo>
                    <a:pt x="9000630" y="147332"/>
                  </a:lnTo>
                  <a:lnTo>
                    <a:pt x="8977452" y="151218"/>
                  </a:lnTo>
                  <a:lnTo>
                    <a:pt x="8954389" y="147332"/>
                  </a:lnTo>
                  <a:lnTo>
                    <a:pt x="8936228" y="136436"/>
                  </a:lnTo>
                  <a:lnTo>
                    <a:pt x="8924315" y="119710"/>
                  </a:lnTo>
                  <a:lnTo>
                    <a:pt x="8920048" y="98310"/>
                  </a:lnTo>
                  <a:lnTo>
                    <a:pt x="8924315" y="77063"/>
                  </a:lnTo>
                  <a:lnTo>
                    <a:pt x="8936228" y="60312"/>
                  </a:lnTo>
                  <a:lnTo>
                    <a:pt x="8954389" y="49339"/>
                  </a:lnTo>
                  <a:lnTo>
                    <a:pt x="8977452" y="45402"/>
                  </a:lnTo>
                  <a:lnTo>
                    <a:pt x="9000630" y="49339"/>
                  </a:lnTo>
                  <a:lnTo>
                    <a:pt x="9019057" y="60312"/>
                  </a:lnTo>
                  <a:lnTo>
                    <a:pt x="9031224" y="77063"/>
                  </a:lnTo>
                  <a:lnTo>
                    <a:pt x="9035618" y="98310"/>
                  </a:lnTo>
                  <a:lnTo>
                    <a:pt x="9035618" y="38735"/>
                  </a:lnTo>
                  <a:lnTo>
                    <a:pt x="9012758" y="25590"/>
                  </a:lnTo>
                  <a:lnTo>
                    <a:pt x="8977452" y="19888"/>
                  </a:lnTo>
                  <a:lnTo>
                    <a:pt x="8942426" y="25590"/>
                  </a:lnTo>
                  <a:lnTo>
                    <a:pt x="8914740" y="41643"/>
                  </a:lnTo>
                  <a:lnTo>
                    <a:pt x="8896566" y="66421"/>
                  </a:lnTo>
                  <a:lnTo>
                    <a:pt x="8890025" y="98310"/>
                  </a:lnTo>
                  <a:lnTo>
                    <a:pt x="8896566" y="130187"/>
                  </a:lnTo>
                  <a:lnTo>
                    <a:pt x="8914740" y="154965"/>
                  </a:lnTo>
                  <a:lnTo>
                    <a:pt x="8942426" y="171018"/>
                  </a:lnTo>
                  <a:lnTo>
                    <a:pt x="8977452" y="176733"/>
                  </a:lnTo>
                  <a:lnTo>
                    <a:pt x="9012758" y="171018"/>
                  </a:lnTo>
                  <a:lnTo>
                    <a:pt x="9040685" y="154965"/>
                  </a:lnTo>
                  <a:lnTo>
                    <a:pt x="9043454" y="151218"/>
                  </a:lnTo>
                  <a:lnTo>
                    <a:pt x="9059024" y="130187"/>
                  </a:lnTo>
                  <a:lnTo>
                    <a:pt x="9065628" y="98310"/>
                  </a:lnTo>
                  <a:close/>
                </a:path>
                <a:path w="11881485" h="380365">
                  <a:moveTo>
                    <a:pt x="9158313" y="368"/>
                  </a:moveTo>
                  <a:lnTo>
                    <a:pt x="9127541" y="368"/>
                  </a:lnTo>
                  <a:lnTo>
                    <a:pt x="9127541" y="192493"/>
                  </a:lnTo>
                  <a:lnTo>
                    <a:pt x="9158313" y="192493"/>
                  </a:lnTo>
                  <a:lnTo>
                    <a:pt x="9158313" y="368"/>
                  </a:lnTo>
                  <a:close/>
                </a:path>
                <a:path w="11881485" h="380365">
                  <a:moveTo>
                    <a:pt x="9188336" y="308813"/>
                  </a:moveTo>
                  <a:lnTo>
                    <a:pt x="9138526" y="274713"/>
                  </a:lnTo>
                  <a:lnTo>
                    <a:pt x="9120784" y="225132"/>
                  </a:lnTo>
                  <a:lnTo>
                    <a:pt x="9120784" y="207124"/>
                  </a:lnTo>
                  <a:lnTo>
                    <a:pt x="9090774" y="207124"/>
                  </a:lnTo>
                  <a:lnTo>
                    <a:pt x="9090774" y="225132"/>
                  </a:lnTo>
                  <a:lnTo>
                    <a:pt x="9087752" y="245910"/>
                  </a:lnTo>
                  <a:lnTo>
                    <a:pt x="9078671" y="267487"/>
                  </a:lnTo>
                  <a:lnTo>
                    <a:pt x="9063545" y="287870"/>
                  </a:lnTo>
                  <a:lnTo>
                    <a:pt x="9042362" y="305054"/>
                  </a:lnTo>
                  <a:lnTo>
                    <a:pt x="9021953" y="288975"/>
                  </a:lnTo>
                  <a:lnTo>
                    <a:pt x="9007767" y="269786"/>
                  </a:lnTo>
                  <a:lnTo>
                    <a:pt x="9007424" y="269316"/>
                  </a:lnTo>
                  <a:lnTo>
                    <a:pt x="8998725" y="247548"/>
                  </a:lnTo>
                  <a:lnTo>
                    <a:pt x="8995842" y="225132"/>
                  </a:lnTo>
                  <a:lnTo>
                    <a:pt x="8995842" y="207124"/>
                  </a:lnTo>
                  <a:lnTo>
                    <a:pt x="8966200" y="207124"/>
                  </a:lnTo>
                  <a:lnTo>
                    <a:pt x="8966200" y="225132"/>
                  </a:lnTo>
                  <a:lnTo>
                    <a:pt x="8961603" y="249707"/>
                  </a:lnTo>
                  <a:lnTo>
                    <a:pt x="8948331" y="273443"/>
                  </a:lnTo>
                  <a:lnTo>
                    <a:pt x="8927097" y="293941"/>
                  </a:lnTo>
                  <a:lnTo>
                    <a:pt x="8898661" y="308813"/>
                  </a:lnTo>
                  <a:lnTo>
                    <a:pt x="8914041" y="332079"/>
                  </a:lnTo>
                  <a:lnTo>
                    <a:pt x="8936025" y="321081"/>
                  </a:lnTo>
                  <a:lnTo>
                    <a:pt x="8954567" y="306552"/>
                  </a:lnTo>
                  <a:lnTo>
                    <a:pt x="8969451" y="289229"/>
                  </a:lnTo>
                  <a:lnTo>
                    <a:pt x="8980449" y="269786"/>
                  </a:lnTo>
                  <a:lnTo>
                    <a:pt x="8989987" y="290068"/>
                  </a:lnTo>
                  <a:lnTo>
                    <a:pt x="9003487" y="308203"/>
                  </a:lnTo>
                  <a:lnTo>
                    <a:pt x="9021140" y="323443"/>
                  </a:lnTo>
                  <a:lnTo>
                    <a:pt x="9043124" y="335076"/>
                  </a:lnTo>
                  <a:lnTo>
                    <a:pt x="9064511" y="322846"/>
                  </a:lnTo>
                  <a:lnTo>
                    <a:pt x="9081999" y="307073"/>
                  </a:lnTo>
                  <a:lnTo>
                    <a:pt x="9083497" y="305054"/>
                  </a:lnTo>
                  <a:lnTo>
                    <a:pt x="9095626" y="288696"/>
                  </a:lnTo>
                  <a:lnTo>
                    <a:pt x="9105405" y="268655"/>
                  </a:lnTo>
                  <a:lnTo>
                    <a:pt x="9116060" y="288747"/>
                  </a:lnTo>
                  <a:lnTo>
                    <a:pt x="9131021" y="306412"/>
                  </a:lnTo>
                  <a:lnTo>
                    <a:pt x="9150045" y="321056"/>
                  </a:lnTo>
                  <a:lnTo>
                    <a:pt x="9172943" y="332079"/>
                  </a:lnTo>
                  <a:lnTo>
                    <a:pt x="9188336" y="308813"/>
                  </a:lnTo>
                  <a:close/>
                </a:path>
                <a:path w="11881485" h="380365">
                  <a:moveTo>
                    <a:pt x="9497149" y="101206"/>
                  </a:moveTo>
                  <a:lnTo>
                    <a:pt x="9299029" y="101206"/>
                  </a:lnTo>
                  <a:lnTo>
                    <a:pt x="9299029" y="12306"/>
                  </a:lnTo>
                  <a:lnTo>
                    <a:pt x="9268257" y="12306"/>
                  </a:lnTo>
                  <a:lnTo>
                    <a:pt x="9268257" y="101206"/>
                  </a:lnTo>
                  <a:lnTo>
                    <a:pt x="9268257" y="126606"/>
                  </a:lnTo>
                  <a:lnTo>
                    <a:pt x="9497149" y="126606"/>
                  </a:lnTo>
                  <a:lnTo>
                    <a:pt x="9497149" y="101206"/>
                  </a:lnTo>
                  <a:close/>
                </a:path>
                <a:path w="11881485" h="380365">
                  <a:moveTo>
                    <a:pt x="9499016" y="303136"/>
                  </a:moveTo>
                  <a:lnTo>
                    <a:pt x="9296768" y="303136"/>
                  </a:lnTo>
                  <a:lnTo>
                    <a:pt x="9296768" y="229476"/>
                  </a:lnTo>
                  <a:lnTo>
                    <a:pt x="9266009" y="229476"/>
                  </a:lnTo>
                  <a:lnTo>
                    <a:pt x="9266009" y="303136"/>
                  </a:lnTo>
                  <a:lnTo>
                    <a:pt x="9266009" y="328536"/>
                  </a:lnTo>
                  <a:lnTo>
                    <a:pt x="9499016" y="328536"/>
                  </a:lnTo>
                  <a:lnTo>
                    <a:pt x="9499016" y="303136"/>
                  </a:lnTo>
                  <a:close/>
                </a:path>
                <a:path w="11881485" h="380365">
                  <a:moveTo>
                    <a:pt x="9532036" y="171475"/>
                  </a:moveTo>
                  <a:lnTo>
                    <a:pt x="9226982" y="171475"/>
                  </a:lnTo>
                  <a:lnTo>
                    <a:pt x="9226982" y="196240"/>
                  </a:lnTo>
                  <a:lnTo>
                    <a:pt x="9532036" y="196240"/>
                  </a:lnTo>
                  <a:lnTo>
                    <a:pt x="9532036" y="171475"/>
                  </a:lnTo>
                  <a:close/>
                </a:path>
                <a:path w="11881485" h="380365">
                  <a:moveTo>
                    <a:pt x="9731286" y="245770"/>
                  </a:moveTo>
                  <a:lnTo>
                    <a:pt x="9729406" y="230009"/>
                  </a:lnTo>
                  <a:lnTo>
                    <a:pt x="9728289" y="220637"/>
                  </a:lnTo>
                  <a:lnTo>
                    <a:pt x="9702457" y="225209"/>
                  </a:lnTo>
                  <a:lnTo>
                    <a:pt x="9676460" y="227990"/>
                  </a:lnTo>
                  <a:lnTo>
                    <a:pt x="9648126" y="229438"/>
                  </a:lnTo>
                  <a:lnTo>
                    <a:pt x="9615335" y="230009"/>
                  </a:lnTo>
                  <a:lnTo>
                    <a:pt x="9615335" y="66040"/>
                  </a:lnTo>
                  <a:lnTo>
                    <a:pt x="9711398" y="66040"/>
                  </a:lnTo>
                  <a:lnTo>
                    <a:pt x="9711398" y="41275"/>
                  </a:lnTo>
                  <a:lnTo>
                    <a:pt x="9584944" y="41275"/>
                  </a:lnTo>
                  <a:lnTo>
                    <a:pt x="9584944" y="255524"/>
                  </a:lnTo>
                  <a:lnTo>
                    <a:pt x="9606712" y="255524"/>
                  </a:lnTo>
                  <a:lnTo>
                    <a:pt x="9643427" y="255168"/>
                  </a:lnTo>
                  <a:lnTo>
                    <a:pt x="9674771" y="253746"/>
                  </a:lnTo>
                  <a:lnTo>
                    <a:pt x="9703219" y="250774"/>
                  </a:lnTo>
                  <a:lnTo>
                    <a:pt x="9731286" y="245770"/>
                  </a:lnTo>
                  <a:close/>
                </a:path>
                <a:path w="11881485" h="380365">
                  <a:moveTo>
                    <a:pt x="9790201" y="8255"/>
                  </a:moveTo>
                  <a:lnTo>
                    <a:pt x="9761309" y="8255"/>
                  </a:lnTo>
                  <a:lnTo>
                    <a:pt x="9761309" y="128320"/>
                  </a:lnTo>
                  <a:lnTo>
                    <a:pt x="9688881" y="128320"/>
                  </a:lnTo>
                  <a:lnTo>
                    <a:pt x="9688881" y="153835"/>
                  </a:lnTo>
                  <a:lnTo>
                    <a:pt x="9761309" y="153835"/>
                  </a:lnTo>
                  <a:lnTo>
                    <a:pt x="9761309" y="319697"/>
                  </a:lnTo>
                  <a:lnTo>
                    <a:pt x="9790201" y="319697"/>
                  </a:lnTo>
                  <a:lnTo>
                    <a:pt x="9790201" y="8255"/>
                  </a:lnTo>
                  <a:close/>
                </a:path>
                <a:path w="11881485" h="380365">
                  <a:moveTo>
                    <a:pt x="9858108" y="0"/>
                  </a:moveTo>
                  <a:lnTo>
                    <a:pt x="9828847" y="0"/>
                  </a:lnTo>
                  <a:lnTo>
                    <a:pt x="9828847" y="336575"/>
                  </a:lnTo>
                  <a:lnTo>
                    <a:pt x="9858108" y="336575"/>
                  </a:lnTo>
                  <a:lnTo>
                    <a:pt x="9858108" y="0"/>
                  </a:lnTo>
                  <a:close/>
                </a:path>
                <a:path w="11881485" h="380365">
                  <a:moveTo>
                    <a:pt x="10286238" y="36017"/>
                  </a:moveTo>
                  <a:lnTo>
                    <a:pt x="10271976" y="36017"/>
                  </a:lnTo>
                  <a:lnTo>
                    <a:pt x="10271976" y="35648"/>
                  </a:lnTo>
                  <a:lnTo>
                    <a:pt x="10055466" y="35648"/>
                  </a:lnTo>
                  <a:lnTo>
                    <a:pt x="10055466" y="60782"/>
                  </a:lnTo>
                  <a:lnTo>
                    <a:pt x="10255847" y="60782"/>
                  </a:lnTo>
                  <a:lnTo>
                    <a:pt x="10255847" y="69418"/>
                  </a:lnTo>
                  <a:lnTo>
                    <a:pt x="10255631" y="102425"/>
                  </a:lnTo>
                  <a:lnTo>
                    <a:pt x="10254158" y="139585"/>
                  </a:lnTo>
                  <a:lnTo>
                    <a:pt x="10250145" y="181813"/>
                  </a:lnTo>
                  <a:lnTo>
                    <a:pt x="10242334" y="230009"/>
                  </a:lnTo>
                  <a:lnTo>
                    <a:pt x="10273106" y="233387"/>
                  </a:lnTo>
                  <a:lnTo>
                    <a:pt x="10280701" y="183070"/>
                  </a:lnTo>
                  <a:lnTo>
                    <a:pt x="10284600" y="140144"/>
                  </a:lnTo>
                  <a:lnTo>
                    <a:pt x="10286035" y="102844"/>
                  </a:lnTo>
                  <a:lnTo>
                    <a:pt x="10286238" y="69418"/>
                  </a:lnTo>
                  <a:lnTo>
                    <a:pt x="10286238" y="36017"/>
                  </a:lnTo>
                  <a:close/>
                </a:path>
                <a:path w="11881485" h="380365">
                  <a:moveTo>
                    <a:pt x="10327132" y="261912"/>
                  </a:moveTo>
                  <a:lnTo>
                    <a:pt x="10022827" y="261912"/>
                  </a:lnTo>
                  <a:lnTo>
                    <a:pt x="10022827" y="287426"/>
                  </a:lnTo>
                  <a:lnTo>
                    <a:pt x="10327132" y="287426"/>
                  </a:lnTo>
                  <a:lnTo>
                    <a:pt x="10327132" y="261912"/>
                  </a:lnTo>
                  <a:close/>
                </a:path>
                <a:path w="11881485" h="380365">
                  <a:moveTo>
                    <a:pt x="10670756" y="172224"/>
                  </a:moveTo>
                  <a:lnTo>
                    <a:pt x="10668914" y="158724"/>
                  </a:lnTo>
                  <a:lnTo>
                    <a:pt x="10667378" y="147459"/>
                  </a:lnTo>
                  <a:lnTo>
                    <a:pt x="10634980" y="152857"/>
                  </a:lnTo>
                  <a:lnTo>
                    <a:pt x="10601528" y="156324"/>
                  </a:lnTo>
                  <a:lnTo>
                    <a:pt x="10563860" y="158178"/>
                  </a:lnTo>
                  <a:lnTo>
                    <a:pt x="10518788" y="158724"/>
                  </a:lnTo>
                  <a:lnTo>
                    <a:pt x="10518788" y="54025"/>
                  </a:lnTo>
                  <a:lnTo>
                    <a:pt x="10636987" y="54025"/>
                  </a:lnTo>
                  <a:lnTo>
                    <a:pt x="10636987" y="29260"/>
                  </a:lnTo>
                  <a:lnTo>
                    <a:pt x="10488028" y="29260"/>
                  </a:lnTo>
                  <a:lnTo>
                    <a:pt x="10488028" y="183857"/>
                  </a:lnTo>
                  <a:lnTo>
                    <a:pt x="10514292" y="183857"/>
                  </a:lnTo>
                  <a:lnTo>
                    <a:pt x="10562006" y="183362"/>
                  </a:lnTo>
                  <a:lnTo>
                    <a:pt x="10601668" y="181559"/>
                  </a:lnTo>
                  <a:lnTo>
                    <a:pt x="10636758" y="178003"/>
                  </a:lnTo>
                  <a:lnTo>
                    <a:pt x="10670756" y="172224"/>
                  </a:lnTo>
                  <a:close/>
                </a:path>
                <a:path w="11881485" h="380365">
                  <a:moveTo>
                    <a:pt x="10748810" y="303936"/>
                  </a:moveTo>
                  <a:lnTo>
                    <a:pt x="10555186" y="303936"/>
                  </a:lnTo>
                  <a:lnTo>
                    <a:pt x="10555186" y="219125"/>
                  </a:lnTo>
                  <a:lnTo>
                    <a:pt x="10524426" y="219125"/>
                  </a:lnTo>
                  <a:lnTo>
                    <a:pt x="10524426" y="329069"/>
                  </a:lnTo>
                  <a:lnTo>
                    <a:pt x="10748810" y="329069"/>
                  </a:lnTo>
                  <a:lnTo>
                    <a:pt x="10748810" y="303936"/>
                  </a:lnTo>
                  <a:close/>
                </a:path>
                <a:path w="11881485" h="380365">
                  <a:moveTo>
                    <a:pt x="10783710" y="99809"/>
                  </a:moveTo>
                  <a:lnTo>
                    <a:pt x="10733799" y="99809"/>
                  </a:lnTo>
                  <a:lnTo>
                    <a:pt x="10733799" y="0"/>
                  </a:lnTo>
                  <a:lnTo>
                    <a:pt x="10703027" y="0"/>
                  </a:lnTo>
                  <a:lnTo>
                    <a:pt x="10703027" y="243522"/>
                  </a:lnTo>
                  <a:lnTo>
                    <a:pt x="10733799" y="243522"/>
                  </a:lnTo>
                  <a:lnTo>
                    <a:pt x="10733799" y="125323"/>
                  </a:lnTo>
                  <a:lnTo>
                    <a:pt x="10783710" y="125323"/>
                  </a:lnTo>
                  <a:lnTo>
                    <a:pt x="10783710" y="99809"/>
                  </a:lnTo>
                  <a:close/>
                </a:path>
                <a:path w="11881485" h="380365">
                  <a:moveTo>
                    <a:pt x="11095139" y="0"/>
                  </a:moveTo>
                  <a:lnTo>
                    <a:pt x="11064380" y="0"/>
                  </a:lnTo>
                  <a:lnTo>
                    <a:pt x="11064380" y="128320"/>
                  </a:lnTo>
                  <a:lnTo>
                    <a:pt x="10991202" y="128320"/>
                  </a:lnTo>
                  <a:lnTo>
                    <a:pt x="10982516" y="85725"/>
                  </a:lnTo>
                  <a:lnTo>
                    <a:pt x="10964850" y="53657"/>
                  </a:lnTo>
                  <a:lnTo>
                    <a:pt x="10964748" y="53467"/>
                  </a:lnTo>
                  <a:lnTo>
                    <a:pt x="10962310" y="51511"/>
                  </a:lnTo>
                  <a:lnTo>
                    <a:pt x="10962310" y="143332"/>
                  </a:lnTo>
                  <a:lnTo>
                    <a:pt x="10958297" y="180517"/>
                  </a:lnTo>
                  <a:lnTo>
                    <a:pt x="10947070" y="208902"/>
                  </a:lnTo>
                  <a:lnTo>
                    <a:pt x="10929861" y="227025"/>
                  </a:lnTo>
                  <a:lnTo>
                    <a:pt x="10907903" y="233387"/>
                  </a:lnTo>
                  <a:lnTo>
                    <a:pt x="10885729" y="227025"/>
                  </a:lnTo>
                  <a:lnTo>
                    <a:pt x="10868406" y="208902"/>
                  </a:lnTo>
                  <a:lnTo>
                    <a:pt x="10857141" y="180517"/>
                  </a:lnTo>
                  <a:lnTo>
                    <a:pt x="10853115" y="143332"/>
                  </a:lnTo>
                  <a:lnTo>
                    <a:pt x="10857141" y="106362"/>
                  </a:lnTo>
                  <a:lnTo>
                    <a:pt x="10868406" y="78092"/>
                  </a:lnTo>
                  <a:lnTo>
                    <a:pt x="10885729" y="60020"/>
                  </a:lnTo>
                  <a:lnTo>
                    <a:pt x="10907903" y="53657"/>
                  </a:lnTo>
                  <a:lnTo>
                    <a:pt x="10929861" y="60020"/>
                  </a:lnTo>
                  <a:lnTo>
                    <a:pt x="10947070" y="78092"/>
                  </a:lnTo>
                  <a:lnTo>
                    <a:pt x="10958297" y="106362"/>
                  </a:lnTo>
                  <a:lnTo>
                    <a:pt x="10962310" y="143332"/>
                  </a:lnTo>
                  <a:lnTo>
                    <a:pt x="10962310" y="51511"/>
                  </a:lnTo>
                  <a:lnTo>
                    <a:pt x="10939386" y="33032"/>
                  </a:lnTo>
                  <a:lnTo>
                    <a:pt x="10907903" y="25882"/>
                  </a:lnTo>
                  <a:lnTo>
                    <a:pt x="10874032" y="34163"/>
                  </a:lnTo>
                  <a:lnTo>
                    <a:pt x="10847451" y="57734"/>
                  </a:lnTo>
                  <a:lnTo>
                    <a:pt x="10830077" y="94754"/>
                  </a:lnTo>
                  <a:lnTo>
                    <a:pt x="10823854" y="143332"/>
                  </a:lnTo>
                  <a:lnTo>
                    <a:pt x="10830077" y="191922"/>
                  </a:lnTo>
                  <a:lnTo>
                    <a:pt x="10847451" y="228930"/>
                  </a:lnTo>
                  <a:lnTo>
                    <a:pt x="10874032" y="252514"/>
                  </a:lnTo>
                  <a:lnTo>
                    <a:pt x="10907903" y="260781"/>
                  </a:lnTo>
                  <a:lnTo>
                    <a:pt x="10940288" y="253301"/>
                  </a:lnTo>
                  <a:lnTo>
                    <a:pt x="10964215" y="233387"/>
                  </a:lnTo>
                  <a:lnTo>
                    <a:pt x="10966018" y="231889"/>
                  </a:lnTo>
                  <a:lnTo>
                    <a:pt x="10983519" y="198094"/>
                  </a:lnTo>
                  <a:lnTo>
                    <a:pt x="10991202" y="153466"/>
                  </a:lnTo>
                  <a:lnTo>
                    <a:pt x="11064380" y="153466"/>
                  </a:lnTo>
                  <a:lnTo>
                    <a:pt x="11064380" y="337324"/>
                  </a:lnTo>
                  <a:lnTo>
                    <a:pt x="11095139" y="337324"/>
                  </a:lnTo>
                  <a:lnTo>
                    <a:pt x="11095139" y="153466"/>
                  </a:lnTo>
                  <a:lnTo>
                    <a:pt x="11095139" y="128320"/>
                  </a:lnTo>
                  <a:lnTo>
                    <a:pt x="11095139" y="0"/>
                  </a:lnTo>
                  <a:close/>
                </a:path>
                <a:path w="11881485" h="380365">
                  <a:moveTo>
                    <a:pt x="11435105" y="108826"/>
                  </a:moveTo>
                  <a:lnTo>
                    <a:pt x="11232477" y="108826"/>
                  </a:lnTo>
                  <a:lnTo>
                    <a:pt x="11232477" y="79616"/>
                  </a:lnTo>
                  <a:lnTo>
                    <a:pt x="11429098" y="79616"/>
                  </a:lnTo>
                  <a:lnTo>
                    <a:pt x="11429098" y="59296"/>
                  </a:lnTo>
                  <a:lnTo>
                    <a:pt x="11429098" y="31356"/>
                  </a:lnTo>
                  <a:lnTo>
                    <a:pt x="11429098" y="9766"/>
                  </a:lnTo>
                  <a:lnTo>
                    <a:pt x="11201337" y="9766"/>
                  </a:lnTo>
                  <a:lnTo>
                    <a:pt x="11201337" y="31356"/>
                  </a:lnTo>
                  <a:lnTo>
                    <a:pt x="11398707" y="31356"/>
                  </a:lnTo>
                  <a:lnTo>
                    <a:pt x="11398707" y="59296"/>
                  </a:lnTo>
                  <a:lnTo>
                    <a:pt x="11202086" y="59296"/>
                  </a:lnTo>
                  <a:lnTo>
                    <a:pt x="11202086" y="79616"/>
                  </a:lnTo>
                  <a:lnTo>
                    <a:pt x="11202086" y="108826"/>
                  </a:lnTo>
                  <a:lnTo>
                    <a:pt x="11202086" y="130416"/>
                  </a:lnTo>
                  <a:lnTo>
                    <a:pt x="11435105" y="130416"/>
                  </a:lnTo>
                  <a:lnTo>
                    <a:pt x="11435105" y="108826"/>
                  </a:lnTo>
                  <a:close/>
                </a:path>
                <a:path w="11881485" h="380365">
                  <a:moveTo>
                    <a:pt x="11440732" y="309486"/>
                  </a:moveTo>
                  <a:lnTo>
                    <a:pt x="11230597" y="309486"/>
                  </a:lnTo>
                  <a:lnTo>
                    <a:pt x="11230597" y="279006"/>
                  </a:lnTo>
                  <a:lnTo>
                    <a:pt x="11430216" y="279006"/>
                  </a:lnTo>
                  <a:lnTo>
                    <a:pt x="11430216" y="257416"/>
                  </a:lnTo>
                  <a:lnTo>
                    <a:pt x="11430216" y="229476"/>
                  </a:lnTo>
                  <a:lnTo>
                    <a:pt x="11430216" y="206616"/>
                  </a:lnTo>
                  <a:lnTo>
                    <a:pt x="11199457" y="206616"/>
                  </a:lnTo>
                  <a:lnTo>
                    <a:pt x="11199457" y="229476"/>
                  </a:lnTo>
                  <a:lnTo>
                    <a:pt x="11399825" y="229476"/>
                  </a:lnTo>
                  <a:lnTo>
                    <a:pt x="11399825" y="257416"/>
                  </a:lnTo>
                  <a:lnTo>
                    <a:pt x="11200206" y="257416"/>
                  </a:lnTo>
                  <a:lnTo>
                    <a:pt x="11200206" y="279006"/>
                  </a:lnTo>
                  <a:lnTo>
                    <a:pt x="11200206" y="309486"/>
                  </a:lnTo>
                  <a:lnTo>
                    <a:pt x="11200206" y="332346"/>
                  </a:lnTo>
                  <a:lnTo>
                    <a:pt x="11440732" y="332346"/>
                  </a:lnTo>
                  <a:lnTo>
                    <a:pt x="11440732" y="309486"/>
                  </a:lnTo>
                  <a:close/>
                </a:path>
                <a:path w="11881485" h="380365">
                  <a:moveTo>
                    <a:pt x="11468125" y="156464"/>
                  </a:moveTo>
                  <a:lnTo>
                    <a:pt x="11163059" y="156464"/>
                  </a:lnTo>
                  <a:lnTo>
                    <a:pt x="11163059" y="179730"/>
                  </a:lnTo>
                  <a:lnTo>
                    <a:pt x="11468125" y="179730"/>
                  </a:lnTo>
                  <a:lnTo>
                    <a:pt x="11468125" y="156464"/>
                  </a:lnTo>
                  <a:close/>
                </a:path>
                <a:path w="11881485" h="380365">
                  <a:moveTo>
                    <a:pt x="11881231" y="24015"/>
                  </a:moveTo>
                  <a:lnTo>
                    <a:pt x="11851208" y="24015"/>
                  </a:lnTo>
                  <a:lnTo>
                    <a:pt x="11851208" y="83426"/>
                  </a:lnTo>
                  <a:lnTo>
                    <a:pt x="11679365" y="83426"/>
                  </a:lnTo>
                  <a:lnTo>
                    <a:pt x="11679365" y="23736"/>
                  </a:lnTo>
                  <a:lnTo>
                    <a:pt x="11648961" y="23736"/>
                  </a:lnTo>
                  <a:lnTo>
                    <a:pt x="11648961" y="83426"/>
                  </a:lnTo>
                  <a:lnTo>
                    <a:pt x="11648961" y="108826"/>
                  </a:lnTo>
                  <a:lnTo>
                    <a:pt x="11648961" y="171056"/>
                  </a:lnTo>
                  <a:lnTo>
                    <a:pt x="11648961" y="196456"/>
                  </a:lnTo>
                  <a:lnTo>
                    <a:pt x="11881231" y="196456"/>
                  </a:lnTo>
                  <a:lnTo>
                    <a:pt x="11881231" y="171056"/>
                  </a:lnTo>
                  <a:lnTo>
                    <a:pt x="11679365" y="171056"/>
                  </a:lnTo>
                  <a:lnTo>
                    <a:pt x="11679365" y="108826"/>
                  </a:lnTo>
                  <a:lnTo>
                    <a:pt x="11881231" y="108826"/>
                  </a:lnTo>
                  <a:lnTo>
                    <a:pt x="11881231" y="84048"/>
                  </a:lnTo>
                  <a:lnTo>
                    <a:pt x="11881231" y="83426"/>
                  </a:lnTo>
                  <a:lnTo>
                    <a:pt x="11881231" y="24015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657465" y="9182696"/>
              <a:ext cx="3718560" cy="337820"/>
            </a:xfrm>
            <a:custGeom>
              <a:avLst/>
              <a:gdLst/>
              <a:ahLst/>
              <a:cxnLst/>
              <a:rect l="l" t="t" r="r" b="b"/>
              <a:pathLst>
                <a:path w="3718559" h="337820">
                  <a:moveTo>
                    <a:pt x="268287" y="109194"/>
                  </a:moveTo>
                  <a:lnTo>
                    <a:pt x="238264" y="109194"/>
                  </a:lnTo>
                  <a:lnTo>
                    <a:pt x="238264" y="171107"/>
                  </a:lnTo>
                  <a:lnTo>
                    <a:pt x="268287" y="171107"/>
                  </a:lnTo>
                  <a:lnTo>
                    <a:pt x="268287" y="109194"/>
                  </a:lnTo>
                  <a:close/>
                </a:path>
                <a:path w="3718559" h="337820">
                  <a:moveTo>
                    <a:pt x="268287" y="24015"/>
                  </a:moveTo>
                  <a:lnTo>
                    <a:pt x="238264" y="24015"/>
                  </a:lnTo>
                  <a:lnTo>
                    <a:pt x="238264" y="84048"/>
                  </a:lnTo>
                  <a:lnTo>
                    <a:pt x="268287" y="84048"/>
                  </a:lnTo>
                  <a:lnTo>
                    <a:pt x="268287" y="24015"/>
                  </a:lnTo>
                  <a:close/>
                </a:path>
                <a:path w="3718559" h="337820">
                  <a:moveTo>
                    <a:pt x="305066" y="268287"/>
                  </a:moveTo>
                  <a:lnTo>
                    <a:pt x="167728" y="268287"/>
                  </a:lnTo>
                  <a:lnTo>
                    <a:pt x="167728" y="195872"/>
                  </a:lnTo>
                  <a:lnTo>
                    <a:pt x="136588" y="195872"/>
                  </a:lnTo>
                  <a:lnTo>
                    <a:pt x="136588" y="268287"/>
                  </a:lnTo>
                  <a:lnTo>
                    <a:pt x="0" y="268287"/>
                  </a:lnTo>
                  <a:lnTo>
                    <a:pt x="0" y="293420"/>
                  </a:lnTo>
                  <a:lnTo>
                    <a:pt x="305066" y="293420"/>
                  </a:lnTo>
                  <a:lnTo>
                    <a:pt x="305066" y="268287"/>
                  </a:lnTo>
                  <a:close/>
                </a:path>
                <a:path w="3718559" h="337820">
                  <a:moveTo>
                    <a:pt x="503555" y="238645"/>
                  </a:moveTo>
                  <a:lnTo>
                    <a:pt x="501738" y="222504"/>
                  </a:lnTo>
                  <a:lnTo>
                    <a:pt x="500557" y="212001"/>
                  </a:lnTo>
                  <a:lnTo>
                    <a:pt x="471271" y="216916"/>
                  </a:lnTo>
                  <a:lnTo>
                    <a:pt x="443572" y="220065"/>
                  </a:lnTo>
                  <a:lnTo>
                    <a:pt x="417347" y="221818"/>
                  </a:lnTo>
                  <a:lnTo>
                    <a:pt x="392493" y="222504"/>
                  </a:lnTo>
                  <a:lnTo>
                    <a:pt x="392493" y="40894"/>
                  </a:lnTo>
                  <a:lnTo>
                    <a:pt x="361721" y="40894"/>
                  </a:lnTo>
                  <a:lnTo>
                    <a:pt x="361721" y="249148"/>
                  </a:lnTo>
                  <a:lnTo>
                    <a:pt x="383108" y="249148"/>
                  </a:lnTo>
                  <a:lnTo>
                    <a:pt x="410895" y="248716"/>
                  </a:lnTo>
                  <a:lnTo>
                    <a:pt x="439953" y="247129"/>
                  </a:lnTo>
                  <a:lnTo>
                    <a:pt x="470700" y="243928"/>
                  </a:lnTo>
                  <a:lnTo>
                    <a:pt x="503555" y="238645"/>
                  </a:lnTo>
                  <a:close/>
                </a:path>
                <a:path w="3718559" h="337820">
                  <a:moveTo>
                    <a:pt x="630758" y="0"/>
                  </a:moveTo>
                  <a:lnTo>
                    <a:pt x="601116" y="0"/>
                  </a:lnTo>
                  <a:lnTo>
                    <a:pt x="601116" y="136956"/>
                  </a:lnTo>
                  <a:lnTo>
                    <a:pt x="553466" y="136956"/>
                  </a:lnTo>
                  <a:lnTo>
                    <a:pt x="553466" y="7505"/>
                  </a:lnTo>
                  <a:lnTo>
                    <a:pt x="524573" y="7505"/>
                  </a:lnTo>
                  <a:lnTo>
                    <a:pt x="524573" y="319316"/>
                  </a:lnTo>
                  <a:lnTo>
                    <a:pt x="553466" y="319316"/>
                  </a:lnTo>
                  <a:lnTo>
                    <a:pt x="553466" y="162471"/>
                  </a:lnTo>
                  <a:lnTo>
                    <a:pt x="601116" y="162471"/>
                  </a:lnTo>
                  <a:lnTo>
                    <a:pt x="601116" y="336207"/>
                  </a:lnTo>
                  <a:lnTo>
                    <a:pt x="630758" y="336207"/>
                  </a:lnTo>
                  <a:lnTo>
                    <a:pt x="630758" y="162471"/>
                  </a:lnTo>
                  <a:lnTo>
                    <a:pt x="630758" y="136956"/>
                  </a:lnTo>
                  <a:lnTo>
                    <a:pt x="630758" y="0"/>
                  </a:lnTo>
                  <a:close/>
                </a:path>
                <a:path w="3718559" h="337820">
                  <a:moveTo>
                    <a:pt x="967714" y="59296"/>
                  </a:moveTo>
                  <a:lnTo>
                    <a:pt x="859269" y="59296"/>
                  </a:lnTo>
                  <a:lnTo>
                    <a:pt x="859269" y="54216"/>
                  </a:lnTo>
                  <a:lnTo>
                    <a:pt x="859269" y="30086"/>
                  </a:lnTo>
                  <a:lnTo>
                    <a:pt x="829259" y="30086"/>
                  </a:lnTo>
                  <a:lnTo>
                    <a:pt x="829259" y="54216"/>
                  </a:lnTo>
                  <a:lnTo>
                    <a:pt x="829259" y="59296"/>
                  </a:lnTo>
                  <a:lnTo>
                    <a:pt x="829259" y="84696"/>
                  </a:lnTo>
                  <a:lnTo>
                    <a:pt x="829259" y="131686"/>
                  </a:lnTo>
                  <a:lnTo>
                    <a:pt x="829259" y="157086"/>
                  </a:lnTo>
                  <a:lnTo>
                    <a:pt x="829259" y="162166"/>
                  </a:lnTo>
                  <a:lnTo>
                    <a:pt x="736193" y="162166"/>
                  </a:lnTo>
                  <a:lnTo>
                    <a:pt x="736193" y="54216"/>
                  </a:lnTo>
                  <a:lnTo>
                    <a:pt x="829259" y="54216"/>
                  </a:lnTo>
                  <a:lnTo>
                    <a:pt x="829259" y="30086"/>
                  </a:lnTo>
                  <a:lnTo>
                    <a:pt x="705802" y="30086"/>
                  </a:lnTo>
                  <a:lnTo>
                    <a:pt x="705802" y="54216"/>
                  </a:lnTo>
                  <a:lnTo>
                    <a:pt x="705802" y="162166"/>
                  </a:lnTo>
                  <a:lnTo>
                    <a:pt x="705802" y="186296"/>
                  </a:lnTo>
                  <a:lnTo>
                    <a:pt x="859269" y="186296"/>
                  </a:lnTo>
                  <a:lnTo>
                    <a:pt x="859269" y="162166"/>
                  </a:lnTo>
                  <a:lnTo>
                    <a:pt x="859269" y="157086"/>
                  </a:lnTo>
                  <a:lnTo>
                    <a:pt x="936574" y="157086"/>
                  </a:lnTo>
                  <a:lnTo>
                    <a:pt x="936574" y="245770"/>
                  </a:lnTo>
                  <a:lnTo>
                    <a:pt x="967714" y="245770"/>
                  </a:lnTo>
                  <a:lnTo>
                    <a:pt x="967714" y="157086"/>
                  </a:lnTo>
                  <a:lnTo>
                    <a:pt x="967714" y="156464"/>
                  </a:lnTo>
                  <a:lnTo>
                    <a:pt x="967714" y="131686"/>
                  </a:lnTo>
                  <a:lnTo>
                    <a:pt x="859269" y="131686"/>
                  </a:lnTo>
                  <a:lnTo>
                    <a:pt x="859269" y="84696"/>
                  </a:lnTo>
                  <a:lnTo>
                    <a:pt x="936574" y="84696"/>
                  </a:lnTo>
                  <a:lnTo>
                    <a:pt x="936574" y="131330"/>
                  </a:lnTo>
                  <a:lnTo>
                    <a:pt x="967714" y="131330"/>
                  </a:lnTo>
                  <a:lnTo>
                    <a:pt x="967714" y="84696"/>
                  </a:lnTo>
                  <a:lnTo>
                    <a:pt x="967714" y="84429"/>
                  </a:lnTo>
                  <a:lnTo>
                    <a:pt x="967714" y="59296"/>
                  </a:lnTo>
                  <a:close/>
                </a:path>
                <a:path w="3718559" h="337820">
                  <a:moveTo>
                    <a:pt x="967714" y="368"/>
                  </a:moveTo>
                  <a:lnTo>
                    <a:pt x="936574" y="368"/>
                  </a:lnTo>
                  <a:lnTo>
                    <a:pt x="936574" y="59283"/>
                  </a:lnTo>
                  <a:lnTo>
                    <a:pt x="967714" y="59283"/>
                  </a:lnTo>
                  <a:lnTo>
                    <a:pt x="967714" y="368"/>
                  </a:lnTo>
                  <a:close/>
                </a:path>
                <a:path w="3718559" h="337820">
                  <a:moveTo>
                    <a:pt x="975588" y="304406"/>
                  </a:moveTo>
                  <a:lnTo>
                    <a:pt x="781977" y="304406"/>
                  </a:lnTo>
                  <a:lnTo>
                    <a:pt x="781977" y="224396"/>
                  </a:lnTo>
                  <a:lnTo>
                    <a:pt x="751205" y="224396"/>
                  </a:lnTo>
                  <a:lnTo>
                    <a:pt x="751205" y="304406"/>
                  </a:lnTo>
                  <a:lnTo>
                    <a:pt x="751205" y="328536"/>
                  </a:lnTo>
                  <a:lnTo>
                    <a:pt x="975588" y="328536"/>
                  </a:lnTo>
                  <a:lnTo>
                    <a:pt x="975588" y="304406"/>
                  </a:lnTo>
                  <a:close/>
                </a:path>
                <a:path w="3718559" h="337820">
                  <a:moveTo>
                    <a:pt x="1281010" y="31889"/>
                  </a:moveTo>
                  <a:lnTo>
                    <a:pt x="1252118" y="31889"/>
                  </a:lnTo>
                  <a:lnTo>
                    <a:pt x="1252118" y="113906"/>
                  </a:lnTo>
                  <a:lnTo>
                    <a:pt x="1181582" y="113906"/>
                  </a:lnTo>
                  <a:lnTo>
                    <a:pt x="1181582" y="31356"/>
                  </a:lnTo>
                  <a:lnTo>
                    <a:pt x="1152309" y="31356"/>
                  </a:lnTo>
                  <a:lnTo>
                    <a:pt x="1152309" y="113906"/>
                  </a:lnTo>
                  <a:lnTo>
                    <a:pt x="1152309" y="138036"/>
                  </a:lnTo>
                  <a:lnTo>
                    <a:pt x="1152309" y="226936"/>
                  </a:lnTo>
                  <a:lnTo>
                    <a:pt x="1152309" y="252336"/>
                  </a:lnTo>
                  <a:lnTo>
                    <a:pt x="1281010" y="252336"/>
                  </a:lnTo>
                  <a:lnTo>
                    <a:pt x="1281010" y="227380"/>
                  </a:lnTo>
                  <a:lnTo>
                    <a:pt x="1281010" y="226936"/>
                  </a:lnTo>
                  <a:lnTo>
                    <a:pt x="1281010" y="138455"/>
                  </a:lnTo>
                  <a:lnTo>
                    <a:pt x="1252118" y="138455"/>
                  </a:lnTo>
                  <a:lnTo>
                    <a:pt x="1252118" y="226936"/>
                  </a:lnTo>
                  <a:lnTo>
                    <a:pt x="1181582" y="226936"/>
                  </a:lnTo>
                  <a:lnTo>
                    <a:pt x="1181582" y="138036"/>
                  </a:lnTo>
                  <a:lnTo>
                    <a:pt x="1281010" y="138036"/>
                  </a:lnTo>
                  <a:lnTo>
                    <a:pt x="1281010" y="114071"/>
                  </a:lnTo>
                  <a:lnTo>
                    <a:pt x="1281010" y="113906"/>
                  </a:lnTo>
                  <a:lnTo>
                    <a:pt x="1281010" y="31889"/>
                  </a:lnTo>
                  <a:close/>
                </a:path>
                <a:path w="3718559" h="337820">
                  <a:moveTo>
                    <a:pt x="1426222" y="0"/>
                  </a:moveTo>
                  <a:lnTo>
                    <a:pt x="1396961" y="0"/>
                  </a:lnTo>
                  <a:lnTo>
                    <a:pt x="1396961" y="132956"/>
                  </a:lnTo>
                  <a:lnTo>
                    <a:pt x="1351559" y="132956"/>
                  </a:lnTo>
                  <a:lnTo>
                    <a:pt x="1351559" y="7226"/>
                  </a:lnTo>
                  <a:lnTo>
                    <a:pt x="1322666" y="7226"/>
                  </a:lnTo>
                  <a:lnTo>
                    <a:pt x="1322666" y="132956"/>
                  </a:lnTo>
                  <a:lnTo>
                    <a:pt x="1322666" y="158356"/>
                  </a:lnTo>
                  <a:lnTo>
                    <a:pt x="1322666" y="319646"/>
                  </a:lnTo>
                  <a:lnTo>
                    <a:pt x="1351559" y="319646"/>
                  </a:lnTo>
                  <a:lnTo>
                    <a:pt x="1351559" y="158356"/>
                  </a:lnTo>
                  <a:lnTo>
                    <a:pt x="1396961" y="158356"/>
                  </a:lnTo>
                  <a:lnTo>
                    <a:pt x="1396961" y="336575"/>
                  </a:lnTo>
                  <a:lnTo>
                    <a:pt x="1426222" y="336575"/>
                  </a:lnTo>
                  <a:lnTo>
                    <a:pt x="1426222" y="158356"/>
                  </a:lnTo>
                  <a:lnTo>
                    <a:pt x="1426222" y="133197"/>
                  </a:lnTo>
                  <a:lnTo>
                    <a:pt x="1426222" y="132956"/>
                  </a:lnTo>
                  <a:lnTo>
                    <a:pt x="1426222" y="0"/>
                  </a:lnTo>
                  <a:close/>
                </a:path>
                <a:path w="3718559" h="337820">
                  <a:moveTo>
                    <a:pt x="1762810" y="368"/>
                  </a:moveTo>
                  <a:lnTo>
                    <a:pt x="1731670" y="368"/>
                  </a:lnTo>
                  <a:lnTo>
                    <a:pt x="1731670" y="61912"/>
                  </a:lnTo>
                  <a:lnTo>
                    <a:pt x="1655495" y="61912"/>
                  </a:lnTo>
                  <a:lnTo>
                    <a:pt x="1657032" y="53060"/>
                  </a:lnTo>
                  <a:lnTo>
                    <a:pt x="1658213" y="43992"/>
                  </a:lnTo>
                  <a:lnTo>
                    <a:pt x="1658975" y="34785"/>
                  </a:lnTo>
                  <a:lnTo>
                    <a:pt x="1659242" y="25514"/>
                  </a:lnTo>
                  <a:lnTo>
                    <a:pt x="1507274" y="25514"/>
                  </a:lnTo>
                  <a:lnTo>
                    <a:pt x="1507274" y="50279"/>
                  </a:lnTo>
                  <a:lnTo>
                    <a:pt x="1625854" y="50279"/>
                  </a:lnTo>
                  <a:lnTo>
                    <a:pt x="1613547" y="91249"/>
                  </a:lnTo>
                  <a:lnTo>
                    <a:pt x="1585937" y="126492"/>
                  </a:lnTo>
                  <a:lnTo>
                    <a:pt x="1544320" y="155333"/>
                  </a:lnTo>
                  <a:lnTo>
                    <a:pt x="1490014" y="177101"/>
                  </a:lnTo>
                  <a:lnTo>
                    <a:pt x="1502397" y="201498"/>
                  </a:lnTo>
                  <a:lnTo>
                    <a:pt x="1552575" y="182346"/>
                  </a:lnTo>
                  <a:lnTo>
                    <a:pt x="1594002" y="156654"/>
                  </a:lnTo>
                  <a:lnTo>
                    <a:pt x="1625930" y="124777"/>
                  </a:lnTo>
                  <a:lnTo>
                    <a:pt x="1647609" y="87045"/>
                  </a:lnTo>
                  <a:lnTo>
                    <a:pt x="1731670" y="87045"/>
                  </a:lnTo>
                  <a:lnTo>
                    <a:pt x="1731670" y="132080"/>
                  </a:lnTo>
                  <a:lnTo>
                    <a:pt x="1643481" y="132080"/>
                  </a:lnTo>
                  <a:lnTo>
                    <a:pt x="1643481" y="157213"/>
                  </a:lnTo>
                  <a:lnTo>
                    <a:pt x="1731670" y="157213"/>
                  </a:lnTo>
                  <a:lnTo>
                    <a:pt x="1731670" y="201498"/>
                  </a:lnTo>
                  <a:lnTo>
                    <a:pt x="1762810" y="201498"/>
                  </a:lnTo>
                  <a:lnTo>
                    <a:pt x="1762810" y="87045"/>
                  </a:lnTo>
                  <a:lnTo>
                    <a:pt x="1762810" y="61912"/>
                  </a:lnTo>
                  <a:lnTo>
                    <a:pt x="1762810" y="368"/>
                  </a:lnTo>
                  <a:close/>
                </a:path>
                <a:path w="3718559" h="337820">
                  <a:moveTo>
                    <a:pt x="1764309" y="270167"/>
                  </a:moveTo>
                  <a:lnTo>
                    <a:pt x="1756448" y="242925"/>
                  </a:lnTo>
                  <a:lnTo>
                    <a:pt x="1741881" y="229641"/>
                  </a:lnTo>
                  <a:lnTo>
                    <a:pt x="1734058" y="222504"/>
                  </a:lnTo>
                  <a:lnTo>
                    <a:pt x="1733918" y="222453"/>
                  </a:lnTo>
                  <a:lnTo>
                    <a:pt x="1733918" y="270167"/>
                  </a:lnTo>
                  <a:lnTo>
                    <a:pt x="1728216" y="287312"/>
                  </a:lnTo>
                  <a:lnTo>
                    <a:pt x="1711960" y="300177"/>
                  </a:lnTo>
                  <a:lnTo>
                    <a:pt x="1686420" y="308254"/>
                  </a:lnTo>
                  <a:lnTo>
                    <a:pt x="1652866" y="311061"/>
                  </a:lnTo>
                  <a:lnTo>
                    <a:pt x="1619300" y="308254"/>
                  </a:lnTo>
                  <a:lnTo>
                    <a:pt x="1593773" y="300177"/>
                  </a:lnTo>
                  <a:lnTo>
                    <a:pt x="1577517" y="287312"/>
                  </a:lnTo>
                  <a:lnTo>
                    <a:pt x="1571815" y="270167"/>
                  </a:lnTo>
                  <a:lnTo>
                    <a:pt x="1577517" y="253225"/>
                  </a:lnTo>
                  <a:lnTo>
                    <a:pt x="1593773" y="240474"/>
                  </a:lnTo>
                  <a:lnTo>
                    <a:pt x="1619300" y="232435"/>
                  </a:lnTo>
                  <a:lnTo>
                    <a:pt x="1652866" y="229641"/>
                  </a:lnTo>
                  <a:lnTo>
                    <a:pt x="1686420" y="232435"/>
                  </a:lnTo>
                  <a:lnTo>
                    <a:pt x="1711960" y="240474"/>
                  </a:lnTo>
                  <a:lnTo>
                    <a:pt x="1728216" y="253225"/>
                  </a:lnTo>
                  <a:lnTo>
                    <a:pt x="1733918" y="270167"/>
                  </a:lnTo>
                  <a:lnTo>
                    <a:pt x="1733918" y="222453"/>
                  </a:lnTo>
                  <a:lnTo>
                    <a:pt x="1698929" y="209689"/>
                  </a:lnTo>
                  <a:lnTo>
                    <a:pt x="1652866" y="205244"/>
                  </a:lnTo>
                  <a:lnTo>
                    <a:pt x="1606804" y="209689"/>
                  </a:lnTo>
                  <a:lnTo>
                    <a:pt x="1571675" y="222504"/>
                  </a:lnTo>
                  <a:lnTo>
                    <a:pt x="1549285" y="242925"/>
                  </a:lnTo>
                  <a:lnTo>
                    <a:pt x="1541424" y="270167"/>
                  </a:lnTo>
                  <a:lnTo>
                    <a:pt x="1549285" y="297395"/>
                  </a:lnTo>
                  <a:lnTo>
                    <a:pt x="1571675" y="317817"/>
                  </a:lnTo>
                  <a:lnTo>
                    <a:pt x="1606804" y="330631"/>
                  </a:lnTo>
                  <a:lnTo>
                    <a:pt x="1652866" y="335076"/>
                  </a:lnTo>
                  <a:lnTo>
                    <a:pt x="1698929" y="330631"/>
                  </a:lnTo>
                  <a:lnTo>
                    <a:pt x="1734058" y="317817"/>
                  </a:lnTo>
                  <a:lnTo>
                    <a:pt x="1741462" y="311061"/>
                  </a:lnTo>
                  <a:lnTo>
                    <a:pt x="1756448" y="297395"/>
                  </a:lnTo>
                  <a:lnTo>
                    <a:pt x="1764309" y="270167"/>
                  </a:lnTo>
                  <a:close/>
                </a:path>
                <a:path w="3718559" h="337820">
                  <a:moveTo>
                    <a:pt x="2014207" y="143332"/>
                  </a:moveTo>
                  <a:lnTo>
                    <a:pt x="2007857" y="94754"/>
                  </a:lnTo>
                  <a:lnTo>
                    <a:pt x="1990153" y="57734"/>
                  </a:lnTo>
                  <a:lnTo>
                    <a:pt x="1985467" y="53657"/>
                  </a:lnTo>
                  <a:lnTo>
                    <a:pt x="1984565" y="52882"/>
                  </a:lnTo>
                  <a:lnTo>
                    <a:pt x="1984565" y="143332"/>
                  </a:lnTo>
                  <a:lnTo>
                    <a:pt x="1980425" y="180517"/>
                  </a:lnTo>
                  <a:lnTo>
                    <a:pt x="1968855" y="208902"/>
                  </a:lnTo>
                  <a:lnTo>
                    <a:pt x="1951164" y="227025"/>
                  </a:lnTo>
                  <a:lnTo>
                    <a:pt x="1928660" y="233387"/>
                  </a:lnTo>
                  <a:lnTo>
                    <a:pt x="1905939" y="227025"/>
                  </a:lnTo>
                  <a:lnTo>
                    <a:pt x="1888134" y="208902"/>
                  </a:lnTo>
                  <a:lnTo>
                    <a:pt x="1876526" y="180517"/>
                  </a:lnTo>
                  <a:lnTo>
                    <a:pt x="1872373" y="143332"/>
                  </a:lnTo>
                  <a:lnTo>
                    <a:pt x="1876526" y="106362"/>
                  </a:lnTo>
                  <a:lnTo>
                    <a:pt x="1888134" y="78092"/>
                  </a:lnTo>
                  <a:lnTo>
                    <a:pt x="1905939" y="60020"/>
                  </a:lnTo>
                  <a:lnTo>
                    <a:pt x="1928660" y="53657"/>
                  </a:lnTo>
                  <a:lnTo>
                    <a:pt x="1951164" y="60020"/>
                  </a:lnTo>
                  <a:lnTo>
                    <a:pt x="1968855" y="78092"/>
                  </a:lnTo>
                  <a:lnTo>
                    <a:pt x="1980425" y="106362"/>
                  </a:lnTo>
                  <a:lnTo>
                    <a:pt x="1984565" y="143332"/>
                  </a:lnTo>
                  <a:lnTo>
                    <a:pt x="1984565" y="52882"/>
                  </a:lnTo>
                  <a:lnTo>
                    <a:pt x="1963077" y="34163"/>
                  </a:lnTo>
                  <a:lnTo>
                    <a:pt x="1928660" y="25882"/>
                  </a:lnTo>
                  <a:lnTo>
                    <a:pt x="1894243" y="34163"/>
                  </a:lnTo>
                  <a:lnTo>
                    <a:pt x="1867166" y="57734"/>
                  </a:lnTo>
                  <a:lnTo>
                    <a:pt x="1849462" y="94754"/>
                  </a:lnTo>
                  <a:lnTo>
                    <a:pt x="1843112" y="143332"/>
                  </a:lnTo>
                  <a:lnTo>
                    <a:pt x="1849462" y="191922"/>
                  </a:lnTo>
                  <a:lnTo>
                    <a:pt x="1867166" y="228930"/>
                  </a:lnTo>
                  <a:lnTo>
                    <a:pt x="1894243" y="252514"/>
                  </a:lnTo>
                  <a:lnTo>
                    <a:pt x="1928660" y="260781"/>
                  </a:lnTo>
                  <a:lnTo>
                    <a:pt x="1963077" y="252514"/>
                  </a:lnTo>
                  <a:lnTo>
                    <a:pt x="1985035" y="233387"/>
                  </a:lnTo>
                  <a:lnTo>
                    <a:pt x="1990153" y="228930"/>
                  </a:lnTo>
                  <a:lnTo>
                    <a:pt x="2007857" y="191922"/>
                  </a:lnTo>
                  <a:lnTo>
                    <a:pt x="2014207" y="143332"/>
                  </a:lnTo>
                  <a:close/>
                </a:path>
                <a:path w="3718559" h="337820">
                  <a:moveTo>
                    <a:pt x="2106142" y="0"/>
                  </a:moveTo>
                  <a:lnTo>
                    <a:pt x="2075370" y="0"/>
                  </a:lnTo>
                  <a:lnTo>
                    <a:pt x="2075370" y="337324"/>
                  </a:lnTo>
                  <a:lnTo>
                    <a:pt x="2106142" y="337324"/>
                  </a:lnTo>
                  <a:lnTo>
                    <a:pt x="2106142" y="0"/>
                  </a:lnTo>
                  <a:close/>
                </a:path>
                <a:path w="3718559" h="337820">
                  <a:moveTo>
                    <a:pt x="2450579" y="117716"/>
                  </a:moveTo>
                  <a:lnTo>
                    <a:pt x="2324506" y="117716"/>
                  </a:lnTo>
                  <a:lnTo>
                    <a:pt x="2324506" y="28816"/>
                  </a:lnTo>
                  <a:lnTo>
                    <a:pt x="2294102" y="28816"/>
                  </a:lnTo>
                  <a:lnTo>
                    <a:pt x="2294102" y="117716"/>
                  </a:lnTo>
                  <a:lnTo>
                    <a:pt x="2294102" y="141846"/>
                  </a:lnTo>
                  <a:lnTo>
                    <a:pt x="2294102" y="230746"/>
                  </a:lnTo>
                  <a:lnTo>
                    <a:pt x="2294102" y="256146"/>
                  </a:lnTo>
                  <a:lnTo>
                    <a:pt x="2450579" y="256146"/>
                  </a:lnTo>
                  <a:lnTo>
                    <a:pt x="2450579" y="230746"/>
                  </a:lnTo>
                  <a:lnTo>
                    <a:pt x="2324506" y="230746"/>
                  </a:lnTo>
                  <a:lnTo>
                    <a:pt x="2324506" y="141846"/>
                  </a:lnTo>
                  <a:lnTo>
                    <a:pt x="2420556" y="141846"/>
                  </a:lnTo>
                  <a:lnTo>
                    <a:pt x="2420556" y="230390"/>
                  </a:lnTo>
                  <a:lnTo>
                    <a:pt x="2450579" y="230390"/>
                  </a:lnTo>
                  <a:lnTo>
                    <a:pt x="2450579" y="141846"/>
                  </a:lnTo>
                  <a:lnTo>
                    <a:pt x="2450579" y="117716"/>
                  </a:lnTo>
                  <a:close/>
                </a:path>
                <a:path w="3718559" h="337820">
                  <a:moveTo>
                    <a:pt x="2450579" y="28511"/>
                  </a:moveTo>
                  <a:lnTo>
                    <a:pt x="2420556" y="28511"/>
                  </a:lnTo>
                  <a:lnTo>
                    <a:pt x="2420556" y="117449"/>
                  </a:lnTo>
                  <a:lnTo>
                    <a:pt x="2450579" y="117449"/>
                  </a:lnTo>
                  <a:lnTo>
                    <a:pt x="2450579" y="28511"/>
                  </a:lnTo>
                  <a:close/>
                </a:path>
                <a:path w="3718559" h="337820">
                  <a:moveTo>
                    <a:pt x="2595041" y="132956"/>
                  </a:moveTo>
                  <a:lnTo>
                    <a:pt x="2539504" y="132956"/>
                  </a:lnTo>
                  <a:lnTo>
                    <a:pt x="2539504" y="876"/>
                  </a:lnTo>
                  <a:lnTo>
                    <a:pt x="2508732" y="876"/>
                  </a:lnTo>
                  <a:lnTo>
                    <a:pt x="2508732" y="132956"/>
                  </a:lnTo>
                  <a:lnTo>
                    <a:pt x="2508732" y="158356"/>
                  </a:lnTo>
                  <a:lnTo>
                    <a:pt x="2508732" y="336156"/>
                  </a:lnTo>
                  <a:lnTo>
                    <a:pt x="2539504" y="336156"/>
                  </a:lnTo>
                  <a:lnTo>
                    <a:pt x="2539504" y="158356"/>
                  </a:lnTo>
                  <a:lnTo>
                    <a:pt x="2595041" y="158356"/>
                  </a:lnTo>
                  <a:lnTo>
                    <a:pt x="2595041" y="132956"/>
                  </a:lnTo>
                  <a:close/>
                </a:path>
                <a:path w="3718559" h="337820">
                  <a:moveTo>
                    <a:pt x="2850946" y="143332"/>
                  </a:moveTo>
                  <a:lnTo>
                    <a:pt x="2849689" y="128320"/>
                  </a:lnTo>
                  <a:lnTo>
                    <a:pt x="2849283" y="123444"/>
                  </a:lnTo>
                  <a:lnTo>
                    <a:pt x="2849067" y="120815"/>
                  </a:lnTo>
                  <a:lnTo>
                    <a:pt x="2817545" y="123444"/>
                  </a:lnTo>
                  <a:lnTo>
                    <a:pt x="2822537" y="96608"/>
                  </a:lnTo>
                  <a:lnTo>
                    <a:pt x="2825102" y="73075"/>
                  </a:lnTo>
                  <a:lnTo>
                    <a:pt x="2826042" y="53060"/>
                  </a:lnTo>
                  <a:lnTo>
                    <a:pt x="2826181" y="21005"/>
                  </a:lnTo>
                  <a:lnTo>
                    <a:pt x="2744381" y="21005"/>
                  </a:lnTo>
                  <a:lnTo>
                    <a:pt x="2744381" y="46151"/>
                  </a:lnTo>
                  <a:lnTo>
                    <a:pt x="2796540" y="46151"/>
                  </a:lnTo>
                  <a:lnTo>
                    <a:pt x="2796006" y="61747"/>
                  </a:lnTo>
                  <a:lnTo>
                    <a:pt x="2791422" y="101244"/>
                  </a:lnTo>
                  <a:lnTo>
                    <a:pt x="2753055" y="127431"/>
                  </a:lnTo>
                  <a:lnTo>
                    <a:pt x="2720365" y="128320"/>
                  </a:lnTo>
                  <a:lnTo>
                    <a:pt x="2726220" y="98475"/>
                  </a:lnTo>
                  <a:lnTo>
                    <a:pt x="2729230" y="72745"/>
                  </a:lnTo>
                  <a:lnTo>
                    <a:pt x="2730335" y="51447"/>
                  </a:lnTo>
                  <a:lnTo>
                    <a:pt x="2730385" y="46151"/>
                  </a:lnTo>
                  <a:lnTo>
                    <a:pt x="2730500" y="21005"/>
                  </a:lnTo>
                  <a:lnTo>
                    <a:pt x="2648318" y="21005"/>
                  </a:lnTo>
                  <a:lnTo>
                    <a:pt x="2648318" y="46151"/>
                  </a:lnTo>
                  <a:lnTo>
                    <a:pt x="2700858" y="46151"/>
                  </a:lnTo>
                  <a:lnTo>
                    <a:pt x="2700197" y="62217"/>
                  </a:lnTo>
                  <a:lnTo>
                    <a:pt x="2698419" y="81280"/>
                  </a:lnTo>
                  <a:lnTo>
                    <a:pt x="2694940" y="103505"/>
                  </a:lnTo>
                  <a:lnTo>
                    <a:pt x="2689225" y="129070"/>
                  </a:lnTo>
                  <a:lnTo>
                    <a:pt x="2625433" y="129451"/>
                  </a:lnTo>
                  <a:lnTo>
                    <a:pt x="2629941" y="154965"/>
                  </a:lnTo>
                  <a:lnTo>
                    <a:pt x="2675623" y="154635"/>
                  </a:lnTo>
                  <a:lnTo>
                    <a:pt x="2725242" y="153466"/>
                  </a:lnTo>
                  <a:lnTo>
                    <a:pt x="2725242" y="210870"/>
                  </a:lnTo>
                  <a:lnTo>
                    <a:pt x="2756014" y="210870"/>
                  </a:lnTo>
                  <a:lnTo>
                    <a:pt x="2756014" y="153466"/>
                  </a:lnTo>
                  <a:lnTo>
                    <a:pt x="2756014" y="151968"/>
                  </a:lnTo>
                  <a:lnTo>
                    <a:pt x="2779814" y="150406"/>
                  </a:lnTo>
                  <a:lnTo>
                    <a:pt x="2803766" y="148488"/>
                  </a:lnTo>
                  <a:lnTo>
                    <a:pt x="2827566" y="146164"/>
                  </a:lnTo>
                  <a:lnTo>
                    <a:pt x="2850946" y="143332"/>
                  </a:lnTo>
                  <a:close/>
                </a:path>
                <a:path w="3718559" h="337820">
                  <a:moveTo>
                    <a:pt x="2902724" y="203746"/>
                  </a:moveTo>
                  <a:lnTo>
                    <a:pt x="2872333" y="203746"/>
                  </a:lnTo>
                  <a:lnTo>
                    <a:pt x="2872333" y="243522"/>
                  </a:lnTo>
                  <a:lnTo>
                    <a:pt x="2872333" y="267538"/>
                  </a:lnTo>
                  <a:lnTo>
                    <a:pt x="2872333" y="307314"/>
                  </a:lnTo>
                  <a:lnTo>
                    <a:pt x="2704985" y="307314"/>
                  </a:lnTo>
                  <a:lnTo>
                    <a:pt x="2704985" y="267538"/>
                  </a:lnTo>
                  <a:lnTo>
                    <a:pt x="2872333" y="267538"/>
                  </a:lnTo>
                  <a:lnTo>
                    <a:pt x="2872333" y="243522"/>
                  </a:lnTo>
                  <a:lnTo>
                    <a:pt x="2704985" y="243522"/>
                  </a:lnTo>
                  <a:lnTo>
                    <a:pt x="2704985" y="203746"/>
                  </a:lnTo>
                  <a:lnTo>
                    <a:pt x="2674594" y="203746"/>
                  </a:lnTo>
                  <a:lnTo>
                    <a:pt x="2674594" y="332079"/>
                  </a:lnTo>
                  <a:lnTo>
                    <a:pt x="2902724" y="332079"/>
                  </a:lnTo>
                  <a:lnTo>
                    <a:pt x="2902724" y="307314"/>
                  </a:lnTo>
                  <a:lnTo>
                    <a:pt x="2902724" y="267538"/>
                  </a:lnTo>
                  <a:lnTo>
                    <a:pt x="2902724" y="243522"/>
                  </a:lnTo>
                  <a:lnTo>
                    <a:pt x="2902724" y="203746"/>
                  </a:lnTo>
                  <a:close/>
                </a:path>
                <a:path w="3718559" h="337820">
                  <a:moveTo>
                    <a:pt x="2902724" y="0"/>
                  </a:moveTo>
                  <a:lnTo>
                    <a:pt x="2871965" y="0"/>
                  </a:lnTo>
                  <a:lnTo>
                    <a:pt x="2871965" y="189484"/>
                  </a:lnTo>
                  <a:lnTo>
                    <a:pt x="2902724" y="189484"/>
                  </a:lnTo>
                  <a:lnTo>
                    <a:pt x="2902724" y="0"/>
                  </a:lnTo>
                  <a:close/>
                </a:path>
                <a:path w="3718559" h="337820">
                  <a:moveTo>
                    <a:pt x="3184893" y="233768"/>
                  </a:moveTo>
                  <a:lnTo>
                    <a:pt x="3183547" y="223253"/>
                  </a:lnTo>
                  <a:lnTo>
                    <a:pt x="3181527" y="207492"/>
                  </a:lnTo>
                  <a:lnTo>
                    <a:pt x="3140252" y="214706"/>
                  </a:lnTo>
                  <a:lnTo>
                    <a:pt x="3100197" y="219595"/>
                  </a:lnTo>
                  <a:lnTo>
                    <a:pt x="3061106" y="222377"/>
                  </a:lnTo>
                  <a:lnTo>
                    <a:pt x="3022803" y="223253"/>
                  </a:lnTo>
                  <a:lnTo>
                    <a:pt x="3022803" y="32639"/>
                  </a:lnTo>
                  <a:lnTo>
                    <a:pt x="2992031" y="32639"/>
                  </a:lnTo>
                  <a:lnTo>
                    <a:pt x="2992031" y="249529"/>
                  </a:lnTo>
                  <a:lnTo>
                    <a:pt x="3019793" y="249529"/>
                  </a:lnTo>
                  <a:lnTo>
                    <a:pt x="3060001" y="248754"/>
                  </a:lnTo>
                  <a:lnTo>
                    <a:pt x="3100514" y="246151"/>
                  </a:lnTo>
                  <a:lnTo>
                    <a:pt x="3141954" y="241287"/>
                  </a:lnTo>
                  <a:lnTo>
                    <a:pt x="3184893" y="233768"/>
                  </a:lnTo>
                  <a:close/>
                </a:path>
                <a:path w="3718559" h="337820">
                  <a:moveTo>
                    <a:pt x="3246805" y="0"/>
                  </a:moveTo>
                  <a:lnTo>
                    <a:pt x="3216046" y="0"/>
                  </a:lnTo>
                  <a:lnTo>
                    <a:pt x="3216046" y="336207"/>
                  </a:lnTo>
                  <a:lnTo>
                    <a:pt x="3246805" y="336207"/>
                  </a:lnTo>
                  <a:lnTo>
                    <a:pt x="3246805" y="0"/>
                  </a:lnTo>
                  <a:close/>
                </a:path>
                <a:path w="3718559" h="337820">
                  <a:moveTo>
                    <a:pt x="3516223" y="241274"/>
                  </a:moveTo>
                  <a:lnTo>
                    <a:pt x="3514344" y="227012"/>
                  </a:lnTo>
                  <a:lnTo>
                    <a:pt x="3512845" y="215747"/>
                  </a:lnTo>
                  <a:lnTo>
                    <a:pt x="3476968" y="221157"/>
                  </a:lnTo>
                  <a:lnTo>
                    <a:pt x="3441128" y="224612"/>
                  </a:lnTo>
                  <a:lnTo>
                    <a:pt x="3403257" y="226466"/>
                  </a:lnTo>
                  <a:lnTo>
                    <a:pt x="3361258" y="227012"/>
                  </a:lnTo>
                  <a:lnTo>
                    <a:pt x="3361258" y="57785"/>
                  </a:lnTo>
                  <a:lnTo>
                    <a:pt x="3486962" y="57785"/>
                  </a:lnTo>
                  <a:lnTo>
                    <a:pt x="3486962" y="32270"/>
                  </a:lnTo>
                  <a:lnTo>
                    <a:pt x="3330486" y="32270"/>
                  </a:lnTo>
                  <a:lnTo>
                    <a:pt x="3330486" y="253276"/>
                  </a:lnTo>
                  <a:lnTo>
                    <a:pt x="3357130" y="253276"/>
                  </a:lnTo>
                  <a:lnTo>
                    <a:pt x="3401517" y="252768"/>
                  </a:lnTo>
                  <a:lnTo>
                    <a:pt x="3441179" y="250926"/>
                  </a:lnTo>
                  <a:lnTo>
                    <a:pt x="3478593" y="247256"/>
                  </a:lnTo>
                  <a:lnTo>
                    <a:pt x="3516223" y="241274"/>
                  </a:lnTo>
                  <a:close/>
                </a:path>
                <a:path w="3718559" h="337820">
                  <a:moveTo>
                    <a:pt x="3630676" y="132829"/>
                  </a:moveTo>
                  <a:lnTo>
                    <a:pt x="3575139" y="132829"/>
                  </a:lnTo>
                  <a:lnTo>
                    <a:pt x="3575139" y="0"/>
                  </a:lnTo>
                  <a:lnTo>
                    <a:pt x="3544366" y="0"/>
                  </a:lnTo>
                  <a:lnTo>
                    <a:pt x="3544366" y="337324"/>
                  </a:lnTo>
                  <a:lnTo>
                    <a:pt x="3575139" y="337324"/>
                  </a:lnTo>
                  <a:lnTo>
                    <a:pt x="3575139" y="158343"/>
                  </a:lnTo>
                  <a:lnTo>
                    <a:pt x="3630676" y="158343"/>
                  </a:lnTo>
                  <a:lnTo>
                    <a:pt x="3630676" y="132829"/>
                  </a:lnTo>
                  <a:close/>
                </a:path>
                <a:path w="3718559" h="337820">
                  <a:moveTo>
                    <a:pt x="3718471" y="287794"/>
                  </a:moveTo>
                  <a:lnTo>
                    <a:pt x="3716502" y="277139"/>
                  </a:lnTo>
                  <a:lnTo>
                    <a:pt x="3711156" y="268706"/>
                  </a:lnTo>
                  <a:lnTo>
                    <a:pt x="3703282" y="263156"/>
                  </a:lnTo>
                  <a:lnTo>
                    <a:pt x="3693706" y="261150"/>
                  </a:lnTo>
                  <a:lnTo>
                    <a:pt x="3684143" y="263156"/>
                  </a:lnTo>
                  <a:lnTo>
                    <a:pt x="3676256" y="268706"/>
                  </a:lnTo>
                  <a:lnTo>
                    <a:pt x="3670909" y="277139"/>
                  </a:lnTo>
                  <a:lnTo>
                    <a:pt x="3668941" y="287794"/>
                  </a:lnTo>
                  <a:lnTo>
                    <a:pt x="3670909" y="298335"/>
                  </a:lnTo>
                  <a:lnTo>
                    <a:pt x="3676256" y="306514"/>
                  </a:lnTo>
                  <a:lnTo>
                    <a:pt x="3684143" y="311810"/>
                  </a:lnTo>
                  <a:lnTo>
                    <a:pt x="3693706" y="313690"/>
                  </a:lnTo>
                  <a:lnTo>
                    <a:pt x="3703282" y="311810"/>
                  </a:lnTo>
                  <a:lnTo>
                    <a:pt x="3711156" y="306514"/>
                  </a:lnTo>
                  <a:lnTo>
                    <a:pt x="3716502" y="298335"/>
                  </a:lnTo>
                  <a:lnTo>
                    <a:pt x="3718471" y="28779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91730" y="2739042"/>
              <a:ext cx="5767451" cy="576704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03642" y="2806264"/>
              <a:ext cx="5417143" cy="58172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27161"/>
              <a:ext cx="8061325" cy="559435"/>
            </a:xfrm>
            <a:custGeom>
              <a:avLst/>
              <a:gdLst/>
              <a:ahLst/>
              <a:cxnLst/>
              <a:rect l="l" t="t" r="r" b="b"/>
              <a:pathLst>
                <a:path w="8061325" h="559435">
                  <a:moveTo>
                    <a:pt x="293357" y="276974"/>
                  </a:moveTo>
                  <a:lnTo>
                    <a:pt x="290487" y="212788"/>
                  </a:lnTo>
                  <a:lnTo>
                    <a:pt x="281813" y="162179"/>
                  </a:lnTo>
                  <a:lnTo>
                    <a:pt x="267309" y="122948"/>
                  </a:lnTo>
                  <a:lnTo>
                    <a:pt x="227380" y="75895"/>
                  </a:lnTo>
                  <a:lnTo>
                    <a:pt x="215785" y="69761"/>
                  </a:lnTo>
                  <a:lnTo>
                    <a:pt x="215785" y="276974"/>
                  </a:lnTo>
                  <a:lnTo>
                    <a:pt x="214680" y="328041"/>
                  </a:lnTo>
                  <a:lnTo>
                    <a:pt x="211074" y="366356"/>
                  </a:lnTo>
                  <a:lnTo>
                    <a:pt x="194475" y="413550"/>
                  </a:lnTo>
                  <a:lnTo>
                    <a:pt x="161213" y="434594"/>
                  </a:lnTo>
                  <a:lnTo>
                    <a:pt x="146951" y="435940"/>
                  </a:lnTo>
                  <a:lnTo>
                    <a:pt x="132384" y="434594"/>
                  </a:lnTo>
                  <a:lnTo>
                    <a:pt x="99428" y="413550"/>
                  </a:lnTo>
                  <a:lnTo>
                    <a:pt x="82346" y="366356"/>
                  </a:lnTo>
                  <a:lnTo>
                    <a:pt x="78676" y="328041"/>
                  </a:lnTo>
                  <a:lnTo>
                    <a:pt x="77571" y="276974"/>
                  </a:lnTo>
                  <a:lnTo>
                    <a:pt x="78676" y="226529"/>
                  </a:lnTo>
                  <a:lnTo>
                    <a:pt x="82346" y="188468"/>
                  </a:lnTo>
                  <a:lnTo>
                    <a:pt x="99428" y="140944"/>
                  </a:lnTo>
                  <a:lnTo>
                    <a:pt x="132384" y="120434"/>
                  </a:lnTo>
                  <a:lnTo>
                    <a:pt x="146951" y="119087"/>
                  </a:lnTo>
                  <a:lnTo>
                    <a:pt x="161213" y="120434"/>
                  </a:lnTo>
                  <a:lnTo>
                    <a:pt x="194475" y="140944"/>
                  </a:lnTo>
                  <a:lnTo>
                    <a:pt x="211074" y="188468"/>
                  </a:lnTo>
                  <a:lnTo>
                    <a:pt x="214680" y="226529"/>
                  </a:lnTo>
                  <a:lnTo>
                    <a:pt x="215785" y="276974"/>
                  </a:lnTo>
                  <a:lnTo>
                    <a:pt x="215785" y="69761"/>
                  </a:lnTo>
                  <a:lnTo>
                    <a:pt x="204101" y="63576"/>
                  </a:lnTo>
                  <a:lnTo>
                    <a:pt x="177241" y="56070"/>
                  </a:lnTo>
                  <a:lnTo>
                    <a:pt x="146951" y="53543"/>
                  </a:lnTo>
                  <a:lnTo>
                    <a:pt x="116344" y="56070"/>
                  </a:lnTo>
                  <a:lnTo>
                    <a:pt x="65976" y="75895"/>
                  </a:lnTo>
                  <a:lnTo>
                    <a:pt x="26047" y="122948"/>
                  </a:lnTo>
                  <a:lnTo>
                    <a:pt x="11544" y="162179"/>
                  </a:lnTo>
                  <a:lnTo>
                    <a:pt x="2870" y="212788"/>
                  </a:lnTo>
                  <a:lnTo>
                    <a:pt x="0" y="276974"/>
                  </a:lnTo>
                  <a:lnTo>
                    <a:pt x="2870" y="341769"/>
                  </a:lnTo>
                  <a:lnTo>
                    <a:pt x="11544" y="392645"/>
                  </a:lnTo>
                  <a:lnTo>
                    <a:pt x="26047" y="431850"/>
                  </a:lnTo>
                  <a:lnTo>
                    <a:pt x="65976" y="478828"/>
                  </a:lnTo>
                  <a:lnTo>
                    <a:pt x="116344" y="498487"/>
                  </a:lnTo>
                  <a:lnTo>
                    <a:pt x="146951" y="500951"/>
                  </a:lnTo>
                  <a:lnTo>
                    <a:pt x="177241" y="498487"/>
                  </a:lnTo>
                  <a:lnTo>
                    <a:pt x="204101" y="491121"/>
                  </a:lnTo>
                  <a:lnTo>
                    <a:pt x="227380" y="478828"/>
                  </a:lnTo>
                  <a:lnTo>
                    <a:pt x="246926" y="461619"/>
                  </a:lnTo>
                  <a:lnTo>
                    <a:pt x="264502" y="435940"/>
                  </a:lnTo>
                  <a:lnTo>
                    <a:pt x="267309" y="431850"/>
                  </a:lnTo>
                  <a:lnTo>
                    <a:pt x="281813" y="392645"/>
                  </a:lnTo>
                  <a:lnTo>
                    <a:pt x="290487" y="341769"/>
                  </a:lnTo>
                  <a:lnTo>
                    <a:pt x="293357" y="276974"/>
                  </a:lnTo>
                  <a:close/>
                </a:path>
                <a:path w="8061325" h="559435">
                  <a:moveTo>
                    <a:pt x="612394" y="357276"/>
                  </a:moveTo>
                  <a:lnTo>
                    <a:pt x="606539" y="305142"/>
                  </a:lnTo>
                  <a:lnTo>
                    <a:pt x="590003" y="264744"/>
                  </a:lnTo>
                  <a:lnTo>
                    <a:pt x="564248" y="235978"/>
                  </a:lnTo>
                  <a:lnTo>
                    <a:pt x="491121" y="213055"/>
                  </a:lnTo>
                  <a:lnTo>
                    <a:pt x="470128" y="215277"/>
                  </a:lnTo>
                  <a:lnTo>
                    <a:pt x="451916" y="221449"/>
                  </a:lnTo>
                  <a:lnTo>
                    <a:pt x="437184" y="230797"/>
                  </a:lnTo>
                  <a:lnTo>
                    <a:pt x="426656" y="242557"/>
                  </a:lnTo>
                  <a:lnTo>
                    <a:pt x="432663" y="126199"/>
                  </a:lnTo>
                  <a:lnTo>
                    <a:pt x="588899" y="126199"/>
                  </a:lnTo>
                  <a:lnTo>
                    <a:pt x="588899" y="61188"/>
                  </a:lnTo>
                  <a:lnTo>
                    <a:pt x="360553" y="61188"/>
                  </a:lnTo>
                  <a:lnTo>
                    <a:pt x="349084" y="303745"/>
                  </a:lnTo>
                  <a:lnTo>
                    <a:pt x="425018" y="303745"/>
                  </a:lnTo>
                  <a:lnTo>
                    <a:pt x="433298" y="292963"/>
                  </a:lnTo>
                  <a:lnTo>
                    <a:pt x="444131" y="284683"/>
                  </a:lnTo>
                  <a:lnTo>
                    <a:pt x="457428" y="279387"/>
                  </a:lnTo>
                  <a:lnTo>
                    <a:pt x="473087" y="277520"/>
                  </a:lnTo>
                  <a:lnTo>
                    <a:pt x="499554" y="282676"/>
                  </a:lnTo>
                  <a:lnTo>
                    <a:pt x="518909" y="297865"/>
                  </a:lnTo>
                  <a:lnTo>
                    <a:pt x="530783" y="322694"/>
                  </a:lnTo>
                  <a:lnTo>
                    <a:pt x="534822" y="356730"/>
                  </a:lnTo>
                  <a:lnTo>
                    <a:pt x="530555" y="391464"/>
                  </a:lnTo>
                  <a:lnTo>
                    <a:pt x="518299" y="416204"/>
                  </a:lnTo>
                  <a:lnTo>
                    <a:pt x="498868" y="431012"/>
                  </a:lnTo>
                  <a:lnTo>
                    <a:pt x="473087" y="435940"/>
                  </a:lnTo>
                  <a:lnTo>
                    <a:pt x="449541" y="432079"/>
                  </a:lnTo>
                  <a:lnTo>
                    <a:pt x="431025" y="420573"/>
                  </a:lnTo>
                  <a:lnTo>
                    <a:pt x="418236" y="401599"/>
                  </a:lnTo>
                  <a:lnTo>
                    <a:pt x="411899" y="375310"/>
                  </a:lnTo>
                  <a:lnTo>
                    <a:pt x="334327" y="375310"/>
                  </a:lnTo>
                  <a:lnTo>
                    <a:pt x="342734" y="418376"/>
                  </a:lnTo>
                  <a:lnTo>
                    <a:pt x="361543" y="453275"/>
                  </a:lnTo>
                  <a:lnTo>
                    <a:pt x="390029" y="479221"/>
                  </a:lnTo>
                  <a:lnTo>
                    <a:pt x="427456" y="495388"/>
                  </a:lnTo>
                  <a:lnTo>
                    <a:pt x="473087" y="500951"/>
                  </a:lnTo>
                  <a:lnTo>
                    <a:pt x="520725" y="494715"/>
                  </a:lnTo>
                  <a:lnTo>
                    <a:pt x="559409" y="476491"/>
                  </a:lnTo>
                  <a:lnTo>
                    <a:pt x="588213" y="447027"/>
                  </a:lnTo>
                  <a:lnTo>
                    <a:pt x="606196" y="407047"/>
                  </a:lnTo>
                  <a:lnTo>
                    <a:pt x="612394" y="357276"/>
                  </a:lnTo>
                  <a:close/>
                </a:path>
                <a:path w="8061325" h="559435">
                  <a:moveTo>
                    <a:pt x="846201" y="259486"/>
                  </a:moveTo>
                  <a:lnTo>
                    <a:pt x="650633" y="259486"/>
                  </a:lnTo>
                  <a:lnTo>
                    <a:pt x="650633" y="325043"/>
                  </a:lnTo>
                  <a:lnTo>
                    <a:pt x="846201" y="325043"/>
                  </a:lnTo>
                  <a:lnTo>
                    <a:pt x="846201" y="259486"/>
                  </a:lnTo>
                  <a:close/>
                </a:path>
                <a:path w="8061325" h="559435">
                  <a:moveTo>
                    <a:pt x="1169606" y="356730"/>
                  </a:moveTo>
                  <a:lnTo>
                    <a:pt x="1163396" y="307174"/>
                  </a:lnTo>
                  <a:lnTo>
                    <a:pt x="1150353" y="277520"/>
                  </a:lnTo>
                  <a:lnTo>
                    <a:pt x="1145819" y="267220"/>
                  </a:lnTo>
                  <a:lnTo>
                    <a:pt x="1131608" y="251841"/>
                  </a:lnTo>
                  <a:lnTo>
                    <a:pt x="1118514" y="237667"/>
                  </a:lnTo>
                  <a:lnTo>
                    <a:pt x="1092034" y="223964"/>
                  </a:lnTo>
                  <a:lnTo>
                    <a:pt x="1092034" y="356730"/>
                  </a:lnTo>
                  <a:lnTo>
                    <a:pt x="1087577" y="390080"/>
                  </a:lnTo>
                  <a:lnTo>
                    <a:pt x="1074762" y="414985"/>
                  </a:lnTo>
                  <a:lnTo>
                    <a:pt x="1054468" y="430555"/>
                  </a:lnTo>
                  <a:lnTo>
                    <a:pt x="1027569" y="435940"/>
                  </a:lnTo>
                  <a:lnTo>
                    <a:pt x="1001001" y="430555"/>
                  </a:lnTo>
                  <a:lnTo>
                    <a:pt x="980871" y="414985"/>
                  </a:lnTo>
                  <a:lnTo>
                    <a:pt x="968121" y="390080"/>
                  </a:lnTo>
                  <a:lnTo>
                    <a:pt x="963663" y="356730"/>
                  </a:lnTo>
                  <a:lnTo>
                    <a:pt x="968121" y="323151"/>
                  </a:lnTo>
                  <a:lnTo>
                    <a:pt x="980871" y="298272"/>
                  </a:lnTo>
                  <a:lnTo>
                    <a:pt x="1001001" y="282829"/>
                  </a:lnTo>
                  <a:lnTo>
                    <a:pt x="1027569" y="277520"/>
                  </a:lnTo>
                  <a:lnTo>
                    <a:pt x="1054468" y="282829"/>
                  </a:lnTo>
                  <a:lnTo>
                    <a:pt x="1074762" y="298272"/>
                  </a:lnTo>
                  <a:lnTo>
                    <a:pt x="1087577" y="323151"/>
                  </a:lnTo>
                  <a:lnTo>
                    <a:pt x="1092034" y="356730"/>
                  </a:lnTo>
                  <a:lnTo>
                    <a:pt x="1092034" y="223964"/>
                  </a:lnTo>
                  <a:lnTo>
                    <a:pt x="1083119" y="219341"/>
                  </a:lnTo>
                  <a:lnTo>
                    <a:pt x="1041234" y="213055"/>
                  </a:lnTo>
                  <a:lnTo>
                    <a:pt x="1015377" y="215811"/>
                  </a:lnTo>
                  <a:lnTo>
                    <a:pt x="993775" y="223634"/>
                  </a:lnTo>
                  <a:lnTo>
                    <a:pt x="976782" y="235877"/>
                  </a:lnTo>
                  <a:lnTo>
                    <a:pt x="964755" y="251841"/>
                  </a:lnTo>
                  <a:lnTo>
                    <a:pt x="969149" y="192443"/>
                  </a:lnTo>
                  <a:lnTo>
                    <a:pt x="980668" y="150710"/>
                  </a:lnTo>
                  <a:lnTo>
                    <a:pt x="1000480" y="126085"/>
                  </a:lnTo>
                  <a:lnTo>
                    <a:pt x="1029766" y="117995"/>
                  </a:lnTo>
                  <a:lnTo>
                    <a:pt x="1049934" y="121094"/>
                  </a:lnTo>
                  <a:lnTo>
                    <a:pt x="1065403" y="130086"/>
                  </a:lnTo>
                  <a:lnTo>
                    <a:pt x="1076159" y="144500"/>
                  </a:lnTo>
                  <a:lnTo>
                    <a:pt x="1082205" y="163893"/>
                  </a:lnTo>
                  <a:lnTo>
                    <a:pt x="1160868" y="163893"/>
                  </a:lnTo>
                  <a:lnTo>
                    <a:pt x="1147140" y="117995"/>
                  </a:lnTo>
                  <a:lnTo>
                    <a:pt x="1118870" y="81673"/>
                  </a:lnTo>
                  <a:lnTo>
                    <a:pt x="1079360" y="60642"/>
                  </a:lnTo>
                  <a:lnTo>
                    <a:pt x="1029766" y="53543"/>
                  </a:lnTo>
                  <a:lnTo>
                    <a:pt x="989774" y="57975"/>
                  </a:lnTo>
                  <a:lnTo>
                    <a:pt x="930338" y="94945"/>
                  </a:lnTo>
                  <a:lnTo>
                    <a:pt x="910310" y="128511"/>
                  </a:lnTo>
                  <a:lnTo>
                    <a:pt x="896353" y="172796"/>
                  </a:lnTo>
                  <a:lnTo>
                    <a:pt x="888199" y="228295"/>
                  </a:lnTo>
                  <a:lnTo>
                    <a:pt x="885545" y="295541"/>
                  </a:lnTo>
                  <a:lnTo>
                    <a:pt x="887056" y="342874"/>
                  </a:lnTo>
                  <a:lnTo>
                    <a:pt x="892365" y="383641"/>
                  </a:lnTo>
                  <a:lnTo>
                    <a:pt x="918857" y="447967"/>
                  </a:lnTo>
                  <a:lnTo>
                    <a:pt x="965301" y="487565"/>
                  </a:lnTo>
                  <a:lnTo>
                    <a:pt x="1028115" y="500951"/>
                  </a:lnTo>
                  <a:lnTo>
                    <a:pt x="1074089" y="494499"/>
                  </a:lnTo>
                  <a:lnTo>
                    <a:pt x="1113091" y="475830"/>
                  </a:lnTo>
                  <a:lnTo>
                    <a:pt x="1143254" y="445960"/>
                  </a:lnTo>
                  <a:lnTo>
                    <a:pt x="1148118" y="435940"/>
                  </a:lnTo>
                  <a:lnTo>
                    <a:pt x="1162710" y="405917"/>
                  </a:lnTo>
                  <a:lnTo>
                    <a:pt x="1169606" y="356730"/>
                  </a:lnTo>
                  <a:close/>
                </a:path>
                <a:path w="8061325" h="559435">
                  <a:moveTo>
                    <a:pt x="1305636" y="411365"/>
                  </a:moveTo>
                  <a:lnTo>
                    <a:pt x="1223149" y="411365"/>
                  </a:lnTo>
                  <a:lnTo>
                    <a:pt x="1223149" y="493306"/>
                  </a:lnTo>
                  <a:lnTo>
                    <a:pt x="1305636" y="493306"/>
                  </a:lnTo>
                  <a:lnTo>
                    <a:pt x="1305636" y="411365"/>
                  </a:lnTo>
                  <a:close/>
                </a:path>
                <a:path w="8061325" h="559435">
                  <a:moveTo>
                    <a:pt x="1732292" y="425564"/>
                  </a:moveTo>
                  <a:lnTo>
                    <a:pt x="1704594" y="403161"/>
                  </a:lnTo>
                  <a:lnTo>
                    <a:pt x="1699221" y="398818"/>
                  </a:lnTo>
                  <a:lnTo>
                    <a:pt x="1675472" y="361581"/>
                  </a:lnTo>
                  <a:lnTo>
                    <a:pt x="1661160" y="309486"/>
                  </a:lnTo>
                  <a:lnTo>
                    <a:pt x="1656359" y="238188"/>
                  </a:lnTo>
                  <a:lnTo>
                    <a:pt x="1656359" y="32232"/>
                  </a:lnTo>
                  <a:lnTo>
                    <a:pt x="1582610" y="32232"/>
                  </a:lnTo>
                  <a:lnTo>
                    <a:pt x="1582610" y="238188"/>
                  </a:lnTo>
                  <a:lnTo>
                    <a:pt x="1577733" y="309562"/>
                  </a:lnTo>
                  <a:lnTo>
                    <a:pt x="1563281" y="361784"/>
                  </a:lnTo>
                  <a:lnTo>
                    <a:pt x="1539506" y="399046"/>
                  </a:lnTo>
                  <a:lnTo>
                    <a:pt x="1506677" y="425564"/>
                  </a:lnTo>
                  <a:lnTo>
                    <a:pt x="1506677" y="494398"/>
                  </a:lnTo>
                  <a:lnTo>
                    <a:pt x="1540865" y="477685"/>
                  </a:lnTo>
                  <a:lnTo>
                    <a:pt x="1572018" y="456158"/>
                  </a:lnTo>
                  <a:lnTo>
                    <a:pt x="1598790" y="430936"/>
                  </a:lnTo>
                  <a:lnTo>
                    <a:pt x="1619758" y="403161"/>
                  </a:lnTo>
                  <a:lnTo>
                    <a:pt x="1640408" y="430784"/>
                  </a:lnTo>
                  <a:lnTo>
                    <a:pt x="1667014" y="456158"/>
                  </a:lnTo>
                  <a:lnTo>
                    <a:pt x="1698117" y="477837"/>
                  </a:lnTo>
                  <a:lnTo>
                    <a:pt x="1732292" y="494398"/>
                  </a:lnTo>
                  <a:lnTo>
                    <a:pt x="1732292" y="425564"/>
                  </a:lnTo>
                  <a:close/>
                </a:path>
                <a:path w="8061325" h="559435">
                  <a:moveTo>
                    <a:pt x="1835543" y="28956"/>
                  </a:moveTo>
                  <a:lnTo>
                    <a:pt x="1763433" y="28956"/>
                  </a:lnTo>
                  <a:lnTo>
                    <a:pt x="1763433" y="201587"/>
                  </a:lnTo>
                  <a:lnTo>
                    <a:pt x="1696783" y="201587"/>
                  </a:lnTo>
                  <a:lnTo>
                    <a:pt x="1696783" y="266598"/>
                  </a:lnTo>
                  <a:lnTo>
                    <a:pt x="1763433" y="266598"/>
                  </a:lnTo>
                  <a:lnTo>
                    <a:pt x="1763433" y="521716"/>
                  </a:lnTo>
                  <a:lnTo>
                    <a:pt x="1835543" y="521716"/>
                  </a:lnTo>
                  <a:lnTo>
                    <a:pt x="1835543" y="28956"/>
                  </a:lnTo>
                  <a:close/>
                </a:path>
                <a:path w="8061325" h="559435">
                  <a:moveTo>
                    <a:pt x="1943709" y="26225"/>
                  </a:moveTo>
                  <a:lnTo>
                    <a:pt x="1871052" y="26225"/>
                  </a:lnTo>
                  <a:lnTo>
                    <a:pt x="1871052" y="527723"/>
                  </a:lnTo>
                  <a:lnTo>
                    <a:pt x="1943709" y="527723"/>
                  </a:lnTo>
                  <a:lnTo>
                    <a:pt x="1943709" y="26225"/>
                  </a:lnTo>
                  <a:close/>
                </a:path>
                <a:path w="8061325" h="559435">
                  <a:moveTo>
                    <a:pt x="2445753" y="166624"/>
                  </a:moveTo>
                  <a:lnTo>
                    <a:pt x="2370912" y="166624"/>
                  </a:lnTo>
                  <a:lnTo>
                    <a:pt x="2370912" y="229438"/>
                  </a:lnTo>
                  <a:lnTo>
                    <a:pt x="2445753" y="229438"/>
                  </a:lnTo>
                  <a:lnTo>
                    <a:pt x="2445753" y="166624"/>
                  </a:lnTo>
                  <a:close/>
                </a:path>
                <a:path w="8061325" h="559435">
                  <a:moveTo>
                    <a:pt x="2445753" y="32232"/>
                  </a:moveTo>
                  <a:lnTo>
                    <a:pt x="2370912" y="32232"/>
                  </a:lnTo>
                  <a:lnTo>
                    <a:pt x="2370912" y="101638"/>
                  </a:lnTo>
                  <a:lnTo>
                    <a:pt x="2125078" y="101638"/>
                  </a:lnTo>
                  <a:lnTo>
                    <a:pt x="2125078" y="31788"/>
                  </a:lnTo>
                  <a:lnTo>
                    <a:pt x="2050237" y="31788"/>
                  </a:lnTo>
                  <a:lnTo>
                    <a:pt x="2050237" y="101638"/>
                  </a:lnTo>
                  <a:lnTo>
                    <a:pt x="2050237" y="166408"/>
                  </a:lnTo>
                  <a:lnTo>
                    <a:pt x="2050237" y="229908"/>
                  </a:lnTo>
                  <a:lnTo>
                    <a:pt x="2050237" y="293408"/>
                  </a:lnTo>
                  <a:lnTo>
                    <a:pt x="2445753" y="293408"/>
                  </a:lnTo>
                  <a:lnTo>
                    <a:pt x="2445753" y="229908"/>
                  </a:lnTo>
                  <a:lnTo>
                    <a:pt x="2125078" y="229908"/>
                  </a:lnTo>
                  <a:lnTo>
                    <a:pt x="2125078" y="166408"/>
                  </a:lnTo>
                  <a:lnTo>
                    <a:pt x="2445753" y="166408"/>
                  </a:lnTo>
                  <a:lnTo>
                    <a:pt x="2445753" y="102158"/>
                  </a:lnTo>
                  <a:lnTo>
                    <a:pt x="2445753" y="101638"/>
                  </a:lnTo>
                  <a:lnTo>
                    <a:pt x="2445753" y="32232"/>
                  </a:lnTo>
                  <a:close/>
                </a:path>
                <a:path w="8061325" h="559435">
                  <a:moveTo>
                    <a:pt x="2470886" y="343077"/>
                  </a:moveTo>
                  <a:lnTo>
                    <a:pt x="2025103" y="343077"/>
                  </a:lnTo>
                  <a:lnTo>
                    <a:pt x="2025103" y="408622"/>
                  </a:lnTo>
                  <a:lnTo>
                    <a:pt x="2209749" y="408622"/>
                  </a:lnTo>
                  <a:lnTo>
                    <a:pt x="2209749" y="535914"/>
                  </a:lnTo>
                  <a:lnTo>
                    <a:pt x="2284590" y="535914"/>
                  </a:lnTo>
                  <a:lnTo>
                    <a:pt x="2284590" y="408622"/>
                  </a:lnTo>
                  <a:lnTo>
                    <a:pt x="2470886" y="408622"/>
                  </a:lnTo>
                  <a:lnTo>
                    <a:pt x="2470886" y="343077"/>
                  </a:lnTo>
                  <a:close/>
                </a:path>
                <a:path w="8061325" h="559435">
                  <a:moveTo>
                    <a:pt x="2940151" y="34963"/>
                  </a:moveTo>
                  <a:lnTo>
                    <a:pt x="2693225" y="34963"/>
                  </a:lnTo>
                  <a:lnTo>
                    <a:pt x="2693225" y="99974"/>
                  </a:lnTo>
                  <a:lnTo>
                    <a:pt x="2865856" y="99974"/>
                  </a:lnTo>
                  <a:lnTo>
                    <a:pt x="2865856" y="144767"/>
                  </a:lnTo>
                  <a:lnTo>
                    <a:pt x="2863418" y="198031"/>
                  </a:lnTo>
                  <a:lnTo>
                    <a:pt x="2855963" y="246621"/>
                  </a:lnTo>
                  <a:lnTo>
                    <a:pt x="2843212" y="290372"/>
                  </a:lnTo>
                  <a:lnTo>
                    <a:pt x="2824873" y="329069"/>
                  </a:lnTo>
                  <a:lnTo>
                    <a:pt x="2800705" y="362521"/>
                  </a:lnTo>
                  <a:lnTo>
                    <a:pt x="2770441" y="390525"/>
                  </a:lnTo>
                  <a:lnTo>
                    <a:pt x="2733789" y="412877"/>
                  </a:lnTo>
                  <a:lnTo>
                    <a:pt x="2690495" y="429387"/>
                  </a:lnTo>
                  <a:lnTo>
                    <a:pt x="2690495" y="500405"/>
                  </a:lnTo>
                  <a:lnTo>
                    <a:pt x="2741422" y="484327"/>
                  </a:lnTo>
                  <a:lnTo>
                    <a:pt x="2785884" y="463397"/>
                  </a:lnTo>
                  <a:lnTo>
                    <a:pt x="2824162" y="437743"/>
                  </a:lnTo>
                  <a:lnTo>
                    <a:pt x="2856484" y="407466"/>
                  </a:lnTo>
                  <a:lnTo>
                    <a:pt x="2883128" y="372706"/>
                  </a:lnTo>
                  <a:lnTo>
                    <a:pt x="2904350" y="333590"/>
                  </a:lnTo>
                  <a:lnTo>
                    <a:pt x="2920390" y="290245"/>
                  </a:lnTo>
                  <a:lnTo>
                    <a:pt x="2931541" y="242785"/>
                  </a:lnTo>
                  <a:lnTo>
                    <a:pt x="2938043" y="191338"/>
                  </a:lnTo>
                  <a:lnTo>
                    <a:pt x="2940151" y="136029"/>
                  </a:lnTo>
                  <a:lnTo>
                    <a:pt x="2940151" y="34963"/>
                  </a:lnTo>
                  <a:close/>
                </a:path>
                <a:path w="8061325" h="559435">
                  <a:moveTo>
                    <a:pt x="3096933" y="26225"/>
                  </a:moveTo>
                  <a:lnTo>
                    <a:pt x="3022092" y="26225"/>
                  </a:lnTo>
                  <a:lnTo>
                    <a:pt x="3022092" y="527723"/>
                  </a:lnTo>
                  <a:lnTo>
                    <a:pt x="3096933" y="527723"/>
                  </a:lnTo>
                  <a:lnTo>
                    <a:pt x="3096933" y="26225"/>
                  </a:lnTo>
                  <a:close/>
                </a:path>
                <a:path w="8061325" h="559435">
                  <a:moveTo>
                    <a:pt x="3605530" y="130022"/>
                  </a:moveTo>
                  <a:lnTo>
                    <a:pt x="3289223" y="130022"/>
                  </a:lnTo>
                  <a:lnTo>
                    <a:pt x="3289223" y="28956"/>
                  </a:lnTo>
                  <a:lnTo>
                    <a:pt x="3214382" y="28956"/>
                  </a:lnTo>
                  <a:lnTo>
                    <a:pt x="3214382" y="195033"/>
                  </a:lnTo>
                  <a:lnTo>
                    <a:pt x="3605530" y="195033"/>
                  </a:lnTo>
                  <a:lnTo>
                    <a:pt x="3605530" y="130022"/>
                  </a:lnTo>
                  <a:close/>
                </a:path>
                <a:path w="8061325" h="559435">
                  <a:moveTo>
                    <a:pt x="3612083" y="439216"/>
                  </a:moveTo>
                  <a:lnTo>
                    <a:pt x="3608692" y="414058"/>
                  </a:lnTo>
                  <a:lnTo>
                    <a:pt x="3602304" y="400431"/>
                  </a:lnTo>
                  <a:lnTo>
                    <a:pt x="3598913" y="393192"/>
                  </a:lnTo>
                  <a:lnTo>
                    <a:pt x="3583279" y="376224"/>
                  </a:lnTo>
                  <a:lnTo>
                    <a:pt x="3562375" y="362737"/>
                  </a:lnTo>
                  <a:lnTo>
                    <a:pt x="3537242" y="353110"/>
                  </a:lnTo>
                  <a:lnTo>
                    <a:pt x="3537242" y="439216"/>
                  </a:lnTo>
                  <a:lnTo>
                    <a:pt x="3536124" y="446900"/>
                  </a:lnTo>
                  <a:lnTo>
                    <a:pt x="3500894" y="470954"/>
                  </a:lnTo>
                  <a:lnTo>
                    <a:pt x="3444938" y="477862"/>
                  </a:lnTo>
                  <a:lnTo>
                    <a:pt x="3408870" y="478548"/>
                  </a:lnTo>
                  <a:lnTo>
                    <a:pt x="3372789" y="477862"/>
                  </a:lnTo>
                  <a:lnTo>
                    <a:pt x="3316833" y="470954"/>
                  </a:lnTo>
                  <a:lnTo>
                    <a:pt x="3281603" y="446900"/>
                  </a:lnTo>
                  <a:lnTo>
                    <a:pt x="3280486" y="439216"/>
                  </a:lnTo>
                  <a:lnTo>
                    <a:pt x="3281603" y="431850"/>
                  </a:lnTo>
                  <a:lnTo>
                    <a:pt x="3316833" y="407809"/>
                  </a:lnTo>
                  <a:lnTo>
                    <a:pt x="3372789" y="401116"/>
                  </a:lnTo>
                  <a:lnTo>
                    <a:pt x="3408870" y="400431"/>
                  </a:lnTo>
                  <a:lnTo>
                    <a:pt x="3444938" y="401116"/>
                  </a:lnTo>
                  <a:lnTo>
                    <a:pt x="3500894" y="407809"/>
                  </a:lnTo>
                  <a:lnTo>
                    <a:pt x="3536124" y="431850"/>
                  </a:lnTo>
                  <a:lnTo>
                    <a:pt x="3537242" y="439216"/>
                  </a:lnTo>
                  <a:lnTo>
                    <a:pt x="3537242" y="353110"/>
                  </a:lnTo>
                  <a:lnTo>
                    <a:pt x="3530854" y="350659"/>
                  </a:lnTo>
                  <a:lnTo>
                    <a:pt x="3493808" y="342734"/>
                  </a:lnTo>
                  <a:lnTo>
                    <a:pt x="3452672" y="338391"/>
                  </a:lnTo>
                  <a:lnTo>
                    <a:pt x="3408870" y="337058"/>
                  </a:lnTo>
                  <a:lnTo>
                    <a:pt x="3365055" y="338391"/>
                  </a:lnTo>
                  <a:lnTo>
                    <a:pt x="3323920" y="342734"/>
                  </a:lnTo>
                  <a:lnTo>
                    <a:pt x="3255353" y="362737"/>
                  </a:lnTo>
                  <a:lnTo>
                    <a:pt x="3218827" y="393192"/>
                  </a:lnTo>
                  <a:lnTo>
                    <a:pt x="3205645" y="439216"/>
                  </a:lnTo>
                  <a:lnTo>
                    <a:pt x="3209036" y="464705"/>
                  </a:lnTo>
                  <a:lnTo>
                    <a:pt x="3234448" y="502754"/>
                  </a:lnTo>
                  <a:lnTo>
                    <a:pt x="3286874" y="528320"/>
                  </a:lnTo>
                  <a:lnTo>
                    <a:pt x="3365055" y="540600"/>
                  </a:lnTo>
                  <a:lnTo>
                    <a:pt x="3408870" y="541921"/>
                  </a:lnTo>
                  <a:lnTo>
                    <a:pt x="3452672" y="540600"/>
                  </a:lnTo>
                  <a:lnTo>
                    <a:pt x="3493808" y="536257"/>
                  </a:lnTo>
                  <a:lnTo>
                    <a:pt x="3562375" y="516242"/>
                  </a:lnTo>
                  <a:lnTo>
                    <a:pt x="3598913" y="485724"/>
                  </a:lnTo>
                  <a:lnTo>
                    <a:pt x="3602240" y="478548"/>
                  </a:lnTo>
                  <a:lnTo>
                    <a:pt x="3608692" y="464705"/>
                  </a:lnTo>
                  <a:lnTo>
                    <a:pt x="3612083" y="439216"/>
                  </a:lnTo>
                  <a:close/>
                </a:path>
                <a:path w="8061325" h="559435">
                  <a:moveTo>
                    <a:pt x="3633940" y="233273"/>
                  </a:moveTo>
                  <a:lnTo>
                    <a:pt x="3182696" y="233273"/>
                  </a:lnTo>
                  <a:lnTo>
                    <a:pt x="3182696" y="297726"/>
                  </a:lnTo>
                  <a:lnTo>
                    <a:pt x="3633940" y="297726"/>
                  </a:lnTo>
                  <a:lnTo>
                    <a:pt x="3633940" y="233273"/>
                  </a:lnTo>
                  <a:close/>
                </a:path>
                <a:path w="8061325" h="559435">
                  <a:moveTo>
                    <a:pt x="4274744" y="264401"/>
                  </a:moveTo>
                  <a:lnTo>
                    <a:pt x="4221759" y="247611"/>
                  </a:lnTo>
                  <a:lnTo>
                    <a:pt x="4177728" y="223964"/>
                  </a:lnTo>
                  <a:lnTo>
                    <a:pt x="4142943" y="193459"/>
                  </a:lnTo>
                  <a:lnTo>
                    <a:pt x="4117733" y="156083"/>
                  </a:lnTo>
                  <a:lnTo>
                    <a:pt x="4102379" y="111810"/>
                  </a:lnTo>
                  <a:lnTo>
                    <a:pt x="4097197" y="60642"/>
                  </a:lnTo>
                  <a:lnTo>
                    <a:pt x="4097197" y="32232"/>
                  </a:lnTo>
                  <a:lnTo>
                    <a:pt x="4022356" y="32232"/>
                  </a:lnTo>
                  <a:lnTo>
                    <a:pt x="4022356" y="60642"/>
                  </a:lnTo>
                  <a:lnTo>
                    <a:pt x="4017213" y="111810"/>
                  </a:lnTo>
                  <a:lnTo>
                    <a:pt x="4001960" y="156083"/>
                  </a:lnTo>
                  <a:lnTo>
                    <a:pt x="3976878" y="193459"/>
                  </a:lnTo>
                  <a:lnTo>
                    <a:pt x="3942232" y="223964"/>
                  </a:lnTo>
                  <a:lnTo>
                    <a:pt x="3898303" y="247611"/>
                  </a:lnTo>
                  <a:lnTo>
                    <a:pt x="3845356" y="264401"/>
                  </a:lnTo>
                  <a:lnTo>
                    <a:pt x="3845356" y="329958"/>
                  </a:lnTo>
                  <a:lnTo>
                    <a:pt x="3904919" y="315137"/>
                  </a:lnTo>
                  <a:lnTo>
                    <a:pt x="3956329" y="294005"/>
                  </a:lnTo>
                  <a:lnTo>
                    <a:pt x="3999420" y="268097"/>
                  </a:lnTo>
                  <a:lnTo>
                    <a:pt x="4034053" y="238950"/>
                  </a:lnTo>
                  <a:lnTo>
                    <a:pt x="4060050" y="208140"/>
                  </a:lnTo>
                  <a:lnTo>
                    <a:pt x="4086047" y="238950"/>
                  </a:lnTo>
                  <a:lnTo>
                    <a:pt x="4120667" y="268097"/>
                  </a:lnTo>
                  <a:lnTo>
                    <a:pt x="4163771" y="294005"/>
                  </a:lnTo>
                  <a:lnTo>
                    <a:pt x="4215181" y="315137"/>
                  </a:lnTo>
                  <a:lnTo>
                    <a:pt x="4274744" y="329958"/>
                  </a:lnTo>
                  <a:lnTo>
                    <a:pt x="4274744" y="264401"/>
                  </a:lnTo>
                  <a:close/>
                </a:path>
                <a:path w="8061325" h="559435">
                  <a:moveTo>
                    <a:pt x="4283481" y="440855"/>
                  </a:moveTo>
                  <a:lnTo>
                    <a:pt x="4096651" y="440855"/>
                  </a:lnTo>
                  <a:lnTo>
                    <a:pt x="4096651" y="298818"/>
                  </a:lnTo>
                  <a:lnTo>
                    <a:pt x="4022356" y="298818"/>
                  </a:lnTo>
                  <a:lnTo>
                    <a:pt x="4022356" y="440855"/>
                  </a:lnTo>
                  <a:lnTo>
                    <a:pt x="3837711" y="440855"/>
                  </a:lnTo>
                  <a:lnTo>
                    <a:pt x="3837711" y="505866"/>
                  </a:lnTo>
                  <a:lnTo>
                    <a:pt x="4283481" y="505866"/>
                  </a:lnTo>
                  <a:lnTo>
                    <a:pt x="4283481" y="440855"/>
                  </a:lnTo>
                  <a:close/>
                </a:path>
                <a:path w="8061325" h="559435">
                  <a:moveTo>
                    <a:pt x="4548429" y="34963"/>
                  </a:moveTo>
                  <a:lnTo>
                    <a:pt x="4358868" y="34963"/>
                  </a:lnTo>
                  <a:lnTo>
                    <a:pt x="4358868" y="99974"/>
                  </a:lnTo>
                  <a:lnTo>
                    <a:pt x="4475226" y="99974"/>
                  </a:lnTo>
                  <a:lnTo>
                    <a:pt x="4475226" y="196672"/>
                  </a:lnTo>
                  <a:lnTo>
                    <a:pt x="4471479" y="256692"/>
                  </a:lnTo>
                  <a:lnTo>
                    <a:pt x="4460494" y="307924"/>
                  </a:lnTo>
                  <a:lnTo>
                    <a:pt x="4442726" y="350520"/>
                  </a:lnTo>
                  <a:lnTo>
                    <a:pt x="4418571" y="384594"/>
                  </a:lnTo>
                  <a:lnTo>
                    <a:pt x="4388485" y="410286"/>
                  </a:lnTo>
                  <a:lnTo>
                    <a:pt x="4352861" y="427748"/>
                  </a:lnTo>
                  <a:lnTo>
                    <a:pt x="4352861" y="500405"/>
                  </a:lnTo>
                  <a:lnTo>
                    <a:pt x="4402353" y="482168"/>
                  </a:lnTo>
                  <a:lnTo>
                    <a:pt x="4443806" y="457581"/>
                  </a:lnTo>
                  <a:lnTo>
                    <a:pt x="4477639" y="426935"/>
                  </a:lnTo>
                  <a:lnTo>
                    <a:pt x="4504321" y="390537"/>
                  </a:lnTo>
                  <a:lnTo>
                    <a:pt x="4524286" y="348678"/>
                  </a:lnTo>
                  <a:lnTo>
                    <a:pt x="4538002" y="301663"/>
                  </a:lnTo>
                  <a:lnTo>
                    <a:pt x="4545901" y="249809"/>
                  </a:lnTo>
                  <a:lnTo>
                    <a:pt x="4548429" y="193382"/>
                  </a:lnTo>
                  <a:lnTo>
                    <a:pt x="4548429" y="34963"/>
                  </a:lnTo>
                  <a:close/>
                </a:path>
                <a:path w="8061325" h="559435">
                  <a:moveTo>
                    <a:pt x="4772418" y="26225"/>
                  </a:moveTo>
                  <a:lnTo>
                    <a:pt x="4699762" y="26225"/>
                  </a:lnTo>
                  <a:lnTo>
                    <a:pt x="4699762" y="218516"/>
                  </a:lnTo>
                  <a:lnTo>
                    <a:pt x="4660963" y="218516"/>
                  </a:lnTo>
                  <a:lnTo>
                    <a:pt x="4660963" y="28956"/>
                  </a:lnTo>
                  <a:lnTo>
                    <a:pt x="4588307" y="28956"/>
                  </a:lnTo>
                  <a:lnTo>
                    <a:pt x="4588307" y="521716"/>
                  </a:lnTo>
                  <a:lnTo>
                    <a:pt x="4660963" y="521716"/>
                  </a:lnTo>
                  <a:lnTo>
                    <a:pt x="4660963" y="284073"/>
                  </a:lnTo>
                  <a:lnTo>
                    <a:pt x="4699762" y="284073"/>
                  </a:lnTo>
                  <a:lnTo>
                    <a:pt x="4699762" y="527723"/>
                  </a:lnTo>
                  <a:lnTo>
                    <a:pt x="4772418" y="527723"/>
                  </a:lnTo>
                  <a:lnTo>
                    <a:pt x="4772418" y="284073"/>
                  </a:lnTo>
                  <a:lnTo>
                    <a:pt x="4772418" y="218516"/>
                  </a:lnTo>
                  <a:lnTo>
                    <a:pt x="4772418" y="26225"/>
                  </a:lnTo>
                  <a:close/>
                </a:path>
                <a:path w="8061325" h="559435">
                  <a:moveTo>
                    <a:pt x="5179403" y="259486"/>
                  </a:moveTo>
                  <a:lnTo>
                    <a:pt x="4983823" y="259486"/>
                  </a:lnTo>
                  <a:lnTo>
                    <a:pt x="4983823" y="325043"/>
                  </a:lnTo>
                  <a:lnTo>
                    <a:pt x="5179403" y="325043"/>
                  </a:lnTo>
                  <a:lnTo>
                    <a:pt x="5179403" y="259486"/>
                  </a:lnTo>
                  <a:close/>
                </a:path>
                <a:path w="8061325" h="559435">
                  <a:moveTo>
                    <a:pt x="5693461" y="28956"/>
                  </a:moveTo>
                  <a:lnTo>
                    <a:pt x="5620804" y="28956"/>
                  </a:lnTo>
                  <a:lnTo>
                    <a:pt x="5620804" y="218516"/>
                  </a:lnTo>
                  <a:lnTo>
                    <a:pt x="5573827" y="218516"/>
                  </a:lnTo>
                  <a:lnTo>
                    <a:pt x="5574373" y="210324"/>
                  </a:lnTo>
                  <a:lnTo>
                    <a:pt x="5574373" y="34963"/>
                  </a:lnTo>
                  <a:lnTo>
                    <a:pt x="5384812" y="34963"/>
                  </a:lnTo>
                  <a:lnTo>
                    <a:pt x="5384812" y="99974"/>
                  </a:lnTo>
                  <a:lnTo>
                    <a:pt x="5501170" y="99974"/>
                  </a:lnTo>
                  <a:lnTo>
                    <a:pt x="5501170" y="196672"/>
                  </a:lnTo>
                  <a:lnTo>
                    <a:pt x="5497411" y="256692"/>
                  </a:lnTo>
                  <a:lnTo>
                    <a:pt x="5486438" y="307924"/>
                  </a:lnTo>
                  <a:lnTo>
                    <a:pt x="5468658" y="350520"/>
                  </a:lnTo>
                  <a:lnTo>
                    <a:pt x="5444515" y="384594"/>
                  </a:lnTo>
                  <a:lnTo>
                    <a:pt x="5414416" y="410286"/>
                  </a:lnTo>
                  <a:lnTo>
                    <a:pt x="5378793" y="427748"/>
                  </a:lnTo>
                  <a:lnTo>
                    <a:pt x="5378793" y="500405"/>
                  </a:lnTo>
                  <a:lnTo>
                    <a:pt x="5430926" y="480885"/>
                  </a:lnTo>
                  <a:lnTo>
                    <a:pt x="5474030" y="454279"/>
                  </a:lnTo>
                  <a:lnTo>
                    <a:pt x="5508676" y="420916"/>
                  </a:lnTo>
                  <a:lnTo>
                    <a:pt x="5535396" y="381190"/>
                  </a:lnTo>
                  <a:lnTo>
                    <a:pt x="5554751" y="335457"/>
                  </a:lnTo>
                  <a:lnTo>
                    <a:pt x="5567273" y="284073"/>
                  </a:lnTo>
                  <a:lnTo>
                    <a:pt x="5620804" y="284073"/>
                  </a:lnTo>
                  <a:lnTo>
                    <a:pt x="5620804" y="521716"/>
                  </a:lnTo>
                  <a:lnTo>
                    <a:pt x="5693461" y="521716"/>
                  </a:lnTo>
                  <a:lnTo>
                    <a:pt x="5693461" y="284073"/>
                  </a:lnTo>
                  <a:lnTo>
                    <a:pt x="5693461" y="218516"/>
                  </a:lnTo>
                  <a:lnTo>
                    <a:pt x="5693461" y="28956"/>
                  </a:lnTo>
                  <a:close/>
                </a:path>
                <a:path w="8061325" h="559435">
                  <a:moveTo>
                    <a:pt x="5798350" y="26225"/>
                  </a:moveTo>
                  <a:lnTo>
                    <a:pt x="5725693" y="26225"/>
                  </a:lnTo>
                  <a:lnTo>
                    <a:pt x="5725693" y="527723"/>
                  </a:lnTo>
                  <a:lnTo>
                    <a:pt x="5798350" y="527723"/>
                  </a:lnTo>
                  <a:lnTo>
                    <a:pt x="5798350" y="26225"/>
                  </a:lnTo>
                  <a:close/>
                </a:path>
                <a:path w="8061325" h="559435">
                  <a:moveTo>
                    <a:pt x="6164910" y="425564"/>
                  </a:moveTo>
                  <a:lnTo>
                    <a:pt x="6111151" y="387870"/>
                  </a:lnTo>
                  <a:lnTo>
                    <a:pt x="6079007" y="340842"/>
                  </a:lnTo>
                  <a:lnTo>
                    <a:pt x="6063462" y="286270"/>
                  </a:lnTo>
                  <a:lnTo>
                    <a:pt x="6057836" y="212509"/>
                  </a:lnTo>
                  <a:lnTo>
                    <a:pt x="6057836" y="32232"/>
                  </a:lnTo>
                  <a:lnTo>
                    <a:pt x="5982995" y="32232"/>
                  </a:lnTo>
                  <a:lnTo>
                    <a:pt x="5982995" y="212509"/>
                  </a:lnTo>
                  <a:lnTo>
                    <a:pt x="5977369" y="286270"/>
                  </a:lnTo>
                  <a:lnTo>
                    <a:pt x="5961786" y="340842"/>
                  </a:lnTo>
                  <a:lnTo>
                    <a:pt x="5938278" y="379831"/>
                  </a:lnTo>
                  <a:lnTo>
                    <a:pt x="5908802" y="406869"/>
                  </a:lnTo>
                  <a:lnTo>
                    <a:pt x="5875375" y="425564"/>
                  </a:lnTo>
                  <a:lnTo>
                    <a:pt x="5875375" y="494398"/>
                  </a:lnTo>
                  <a:lnTo>
                    <a:pt x="5919736" y="477291"/>
                  </a:lnTo>
                  <a:lnTo>
                    <a:pt x="5960669" y="453009"/>
                  </a:lnTo>
                  <a:lnTo>
                    <a:pt x="5995149" y="422795"/>
                  </a:lnTo>
                  <a:lnTo>
                    <a:pt x="6020143" y="387870"/>
                  </a:lnTo>
                  <a:lnTo>
                    <a:pt x="6045378" y="422567"/>
                  </a:lnTo>
                  <a:lnTo>
                    <a:pt x="6079833" y="452805"/>
                  </a:lnTo>
                  <a:lnTo>
                    <a:pt x="6120625" y="477215"/>
                  </a:lnTo>
                  <a:lnTo>
                    <a:pt x="6164910" y="494398"/>
                  </a:lnTo>
                  <a:lnTo>
                    <a:pt x="6164910" y="425564"/>
                  </a:lnTo>
                  <a:close/>
                </a:path>
                <a:path w="8061325" h="559435">
                  <a:moveTo>
                    <a:pt x="6299301" y="26225"/>
                  </a:moveTo>
                  <a:lnTo>
                    <a:pt x="6224460" y="26225"/>
                  </a:lnTo>
                  <a:lnTo>
                    <a:pt x="6224460" y="527723"/>
                  </a:lnTo>
                  <a:lnTo>
                    <a:pt x="6299301" y="527723"/>
                  </a:lnTo>
                  <a:lnTo>
                    <a:pt x="6299301" y="26225"/>
                  </a:lnTo>
                  <a:close/>
                </a:path>
                <a:path w="8061325" h="559435">
                  <a:moveTo>
                    <a:pt x="6803530" y="464896"/>
                  </a:moveTo>
                  <a:lnTo>
                    <a:pt x="6496507" y="464896"/>
                  </a:lnTo>
                  <a:lnTo>
                    <a:pt x="6496507" y="352361"/>
                  </a:lnTo>
                  <a:lnTo>
                    <a:pt x="6421666" y="352361"/>
                  </a:lnTo>
                  <a:lnTo>
                    <a:pt x="6421666" y="529907"/>
                  </a:lnTo>
                  <a:lnTo>
                    <a:pt x="6803530" y="529907"/>
                  </a:lnTo>
                  <a:lnTo>
                    <a:pt x="6803530" y="464896"/>
                  </a:lnTo>
                  <a:close/>
                </a:path>
                <a:path w="8061325" h="559435">
                  <a:moveTo>
                    <a:pt x="6864172" y="157327"/>
                  </a:moveTo>
                  <a:lnTo>
                    <a:pt x="6794792" y="157327"/>
                  </a:lnTo>
                  <a:lnTo>
                    <a:pt x="6794792" y="26225"/>
                  </a:lnTo>
                  <a:lnTo>
                    <a:pt x="6719951" y="26225"/>
                  </a:lnTo>
                  <a:lnTo>
                    <a:pt x="6719951" y="227799"/>
                  </a:lnTo>
                  <a:lnTo>
                    <a:pt x="6705752" y="235610"/>
                  </a:lnTo>
                  <a:lnTo>
                    <a:pt x="6687921" y="241058"/>
                  </a:lnTo>
                  <a:lnTo>
                    <a:pt x="6665481" y="244246"/>
                  </a:lnTo>
                  <a:lnTo>
                    <a:pt x="6637452" y="245287"/>
                  </a:lnTo>
                  <a:lnTo>
                    <a:pt x="6626530" y="245287"/>
                  </a:lnTo>
                  <a:lnTo>
                    <a:pt x="6630263" y="228879"/>
                  </a:lnTo>
                  <a:lnTo>
                    <a:pt x="6632613" y="211137"/>
                  </a:lnTo>
                  <a:lnTo>
                    <a:pt x="6633832" y="192582"/>
                  </a:lnTo>
                  <a:lnTo>
                    <a:pt x="6634112" y="177546"/>
                  </a:lnTo>
                  <a:lnTo>
                    <a:pt x="6634175" y="96151"/>
                  </a:lnTo>
                  <a:lnTo>
                    <a:pt x="6677330" y="96151"/>
                  </a:lnTo>
                  <a:lnTo>
                    <a:pt x="6677330" y="32232"/>
                  </a:lnTo>
                  <a:lnTo>
                    <a:pt x="6560972" y="32232"/>
                  </a:lnTo>
                  <a:lnTo>
                    <a:pt x="6560972" y="96151"/>
                  </a:lnTo>
                  <a:lnTo>
                    <a:pt x="6560972" y="177546"/>
                  </a:lnTo>
                  <a:lnTo>
                    <a:pt x="6560731" y="195503"/>
                  </a:lnTo>
                  <a:lnTo>
                    <a:pt x="6559880" y="213055"/>
                  </a:lnTo>
                  <a:lnTo>
                    <a:pt x="6558204" y="229781"/>
                  </a:lnTo>
                  <a:lnTo>
                    <a:pt x="6555511" y="245287"/>
                  </a:lnTo>
                  <a:lnTo>
                    <a:pt x="6504165" y="245287"/>
                  </a:lnTo>
                  <a:lnTo>
                    <a:pt x="6504165" y="96151"/>
                  </a:lnTo>
                  <a:lnTo>
                    <a:pt x="6560972" y="96151"/>
                  </a:lnTo>
                  <a:lnTo>
                    <a:pt x="6560972" y="32232"/>
                  </a:lnTo>
                  <a:lnTo>
                    <a:pt x="6388887" y="32232"/>
                  </a:lnTo>
                  <a:lnTo>
                    <a:pt x="6388887" y="96151"/>
                  </a:lnTo>
                  <a:lnTo>
                    <a:pt x="6431508" y="96151"/>
                  </a:lnTo>
                  <a:lnTo>
                    <a:pt x="6431508" y="245287"/>
                  </a:lnTo>
                  <a:lnTo>
                    <a:pt x="6383426" y="245287"/>
                  </a:lnTo>
                  <a:lnTo>
                    <a:pt x="6383426" y="309206"/>
                  </a:lnTo>
                  <a:lnTo>
                    <a:pt x="6617246" y="309206"/>
                  </a:lnTo>
                  <a:lnTo>
                    <a:pt x="6654343" y="307873"/>
                  </a:lnTo>
                  <a:lnTo>
                    <a:pt x="6682930" y="303872"/>
                  </a:lnTo>
                  <a:lnTo>
                    <a:pt x="6704355" y="297218"/>
                  </a:lnTo>
                  <a:lnTo>
                    <a:pt x="6719951" y="287896"/>
                  </a:lnTo>
                  <a:lnTo>
                    <a:pt x="6719951" y="378040"/>
                  </a:lnTo>
                  <a:lnTo>
                    <a:pt x="6794792" y="378040"/>
                  </a:lnTo>
                  <a:lnTo>
                    <a:pt x="6794792" y="287896"/>
                  </a:lnTo>
                  <a:lnTo>
                    <a:pt x="6794792" y="222338"/>
                  </a:lnTo>
                  <a:lnTo>
                    <a:pt x="6864172" y="222338"/>
                  </a:lnTo>
                  <a:lnTo>
                    <a:pt x="6864172" y="157327"/>
                  </a:lnTo>
                  <a:close/>
                </a:path>
                <a:path w="8061325" h="559435">
                  <a:moveTo>
                    <a:pt x="7043356" y="0"/>
                  </a:moveTo>
                  <a:lnTo>
                    <a:pt x="6979361" y="10820"/>
                  </a:lnTo>
                  <a:lnTo>
                    <a:pt x="6933412" y="52171"/>
                  </a:lnTo>
                  <a:lnTo>
                    <a:pt x="6917258" y="88455"/>
                  </a:lnTo>
                  <a:lnTo>
                    <a:pt x="6905688" y="137363"/>
                  </a:lnTo>
                  <a:lnTo>
                    <a:pt x="6898729" y="200558"/>
                  </a:lnTo>
                  <a:lnTo>
                    <a:pt x="6896405" y="279704"/>
                  </a:lnTo>
                  <a:lnTo>
                    <a:pt x="6898729" y="359003"/>
                  </a:lnTo>
                  <a:lnTo>
                    <a:pt x="6905688" y="422275"/>
                  </a:lnTo>
                  <a:lnTo>
                    <a:pt x="6917258" y="471195"/>
                  </a:lnTo>
                  <a:lnTo>
                    <a:pt x="6933412" y="507441"/>
                  </a:lnTo>
                  <a:lnTo>
                    <a:pt x="6979361" y="548652"/>
                  </a:lnTo>
                  <a:lnTo>
                    <a:pt x="7043356" y="559409"/>
                  </a:lnTo>
                  <a:lnTo>
                    <a:pt x="7043356" y="494944"/>
                  </a:lnTo>
                  <a:lnTo>
                    <a:pt x="7017715" y="491070"/>
                  </a:lnTo>
                  <a:lnTo>
                    <a:pt x="6997827" y="474713"/>
                  </a:lnTo>
                  <a:lnTo>
                    <a:pt x="6983641" y="438772"/>
                  </a:lnTo>
                  <a:lnTo>
                    <a:pt x="6975157" y="376135"/>
                  </a:lnTo>
                  <a:lnTo>
                    <a:pt x="6972338" y="279704"/>
                  </a:lnTo>
                  <a:lnTo>
                    <a:pt x="6975157" y="183324"/>
                  </a:lnTo>
                  <a:lnTo>
                    <a:pt x="6983641" y="120827"/>
                  </a:lnTo>
                  <a:lnTo>
                    <a:pt x="6997827" y="85039"/>
                  </a:lnTo>
                  <a:lnTo>
                    <a:pt x="7017715" y="68821"/>
                  </a:lnTo>
                  <a:lnTo>
                    <a:pt x="7043356" y="65011"/>
                  </a:lnTo>
                  <a:lnTo>
                    <a:pt x="7043356" y="0"/>
                  </a:lnTo>
                  <a:close/>
                </a:path>
                <a:path w="8061325" h="559435">
                  <a:moveTo>
                    <a:pt x="7349274" y="146405"/>
                  </a:moveTo>
                  <a:lnTo>
                    <a:pt x="7336574" y="90004"/>
                  </a:lnTo>
                  <a:lnTo>
                    <a:pt x="7301751" y="49161"/>
                  </a:lnTo>
                  <a:lnTo>
                    <a:pt x="7276071" y="35255"/>
                  </a:lnTo>
                  <a:lnTo>
                    <a:pt x="7276071" y="146405"/>
                  </a:lnTo>
                  <a:lnTo>
                    <a:pt x="7274687" y="160820"/>
                  </a:lnTo>
                  <a:lnTo>
                    <a:pt x="7248334" y="199847"/>
                  </a:lnTo>
                  <a:lnTo>
                    <a:pt x="7216521" y="208140"/>
                  </a:lnTo>
                  <a:lnTo>
                    <a:pt x="7204761" y="207149"/>
                  </a:lnTo>
                  <a:lnTo>
                    <a:pt x="7168502" y="184746"/>
                  </a:lnTo>
                  <a:lnTo>
                    <a:pt x="7156983" y="146405"/>
                  </a:lnTo>
                  <a:lnTo>
                    <a:pt x="7158368" y="132308"/>
                  </a:lnTo>
                  <a:lnTo>
                    <a:pt x="7184720" y="93522"/>
                  </a:lnTo>
                  <a:lnTo>
                    <a:pt x="7216521" y="85217"/>
                  </a:lnTo>
                  <a:lnTo>
                    <a:pt x="7228294" y="86207"/>
                  </a:lnTo>
                  <a:lnTo>
                    <a:pt x="7264552" y="108610"/>
                  </a:lnTo>
                  <a:lnTo>
                    <a:pt x="7276071" y="146405"/>
                  </a:lnTo>
                  <a:lnTo>
                    <a:pt x="7276071" y="35255"/>
                  </a:lnTo>
                  <a:lnTo>
                    <a:pt x="7263231" y="30187"/>
                  </a:lnTo>
                  <a:lnTo>
                    <a:pt x="7240752" y="25196"/>
                  </a:lnTo>
                  <a:lnTo>
                    <a:pt x="7216521" y="23495"/>
                  </a:lnTo>
                  <a:lnTo>
                    <a:pt x="7192378" y="25196"/>
                  </a:lnTo>
                  <a:lnTo>
                    <a:pt x="7149617" y="38239"/>
                  </a:lnTo>
                  <a:lnTo>
                    <a:pt x="7111428" y="67437"/>
                  </a:lnTo>
                  <a:lnTo>
                    <a:pt x="7087057" y="116459"/>
                  </a:lnTo>
                  <a:lnTo>
                    <a:pt x="7083780" y="146405"/>
                  </a:lnTo>
                  <a:lnTo>
                    <a:pt x="7087057" y="176364"/>
                  </a:lnTo>
                  <a:lnTo>
                    <a:pt x="7111428" y="225615"/>
                  </a:lnTo>
                  <a:lnTo>
                    <a:pt x="7149617" y="255117"/>
                  </a:lnTo>
                  <a:lnTo>
                    <a:pt x="7192378" y="268160"/>
                  </a:lnTo>
                  <a:lnTo>
                    <a:pt x="7216521" y="269875"/>
                  </a:lnTo>
                  <a:lnTo>
                    <a:pt x="7240752" y="268160"/>
                  </a:lnTo>
                  <a:lnTo>
                    <a:pt x="7283666" y="255117"/>
                  </a:lnTo>
                  <a:lnTo>
                    <a:pt x="7321613" y="225615"/>
                  </a:lnTo>
                  <a:lnTo>
                    <a:pt x="7345997" y="176364"/>
                  </a:lnTo>
                  <a:lnTo>
                    <a:pt x="7349274" y="146405"/>
                  </a:lnTo>
                  <a:close/>
                </a:path>
                <a:path w="8061325" h="559435">
                  <a:moveTo>
                    <a:pt x="7496772" y="26225"/>
                  </a:moveTo>
                  <a:lnTo>
                    <a:pt x="7421931" y="26225"/>
                  </a:lnTo>
                  <a:lnTo>
                    <a:pt x="7421931" y="270967"/>
                  </a:lnTo>
                  <a:lnTo>
                    <a:pt x="7496772" y="270967"/>
                  </a:lnTo>
                  <a:lnTo>
                    <a:pt x="7496772" y="26225"/>
                  </a:lnTo>
                  <a:close/>
                </a:path>
                <a:path w="8061325" h="559435">
                  <a:moveTo>
                    <a:pt x="7502233" y="471995"/>
                  </a:moveTo>
                  <a:lnTo>
                    <a:pt x="7193585" y="471995"/>
                  </a:lnTo>
                  <a:lnTo>
                    <a:pt x="7193585" y="443039"/>
                  </a:lnTo>
                  <a:lnTo>
                    <a:pt x="7496772" y="443039"/>
                  </a:lnTo>
                  <a:lnTo>
                    <a:pt x="7496772" y="292811"/>
                  </a:lnTo>
                  <a:lnTo>
                    <a:pt x="7118744" y="292811"/>
                  </a:lnTo>
                  <a:lnTo>
                    <a:pt x="7118744" y="352907"/>
                  </a:lnTo>
                  <a:lnTo>
                    <a:pt x="7421931" y="352907"/>
                  </a:lnTo>
                  <a:lnTo>
                    <a:pt x="7421931" y="383501"/>
                  </a:lnTo>
                  <a:lnTo>
                    <a:pt x="7118744" y="383501"/>
                  </a:lnTo>
                  <a:lnTo>
                    <a:pt x="7118744" y="533184"/>
                  </a:lnTo>
                  <a:lnTo>
                    <a:pt x="7502233" y="533184"/>
                  </a:lnTo>
                  <a:lnTo>
                    <a:pt x="7502233" y="471995"/>
                  </a:lnTo>
                  <a:close/>
                </a:path>
                <a:path w="8061325" h="559435">
                  <a:moveTo>
                    <a:pt x="7841488" y="184645"/>
                  </a:moveTo>
                  <a:lnTo>
                    <a:pt x="7768285" y="184645"/>
                  </a:lnTo>
                  <a:lnTo>
                    <a:pt x="7768285" y="257302"/>
                  </a:lnTo>
                  <a:lnTo>
                    <a:pt x="7841488" y="257302"/>
                  </a:lnTo>
                  <a:lnTo>
                    <a:pt x="7841488" y="184645"/>
                  </a:lnTo>
                  <a:close/>
                </a:path>
                <a:path w="8061325" h="559435">
                  <a:moveTo>
                    <a:pt x="7841488" y="32232"/>
                  </a:moveTo>
                  <a:lnTo>
                    <a:pt x="7768285" y="32232"/>
                  </a:lnTo>
                  <a:lnTo>
                    <a:pt x="7768285" y="120688"/>
                  </a:lnTo>
                  <a:lnTo>
                    <a:pt x="7665034" y="120688"/>
                  </a:lnTo>
                  <a:lnTo>
                    <a:pt x="7665034" y="31788"/>
                  </a:lnTo>
                  <a:lnTo>
                    <a:pt x="7591831" y="31788"/>
                  </a:lnTo>
                  <a:lnTo>
                    <a:pt x="7591831" y="120688"/>
                  </a:lnTo>
                  <a:lnTo>
                    <a:pt x="7591831" y="184188"/>
                  </a:lnTo>
                  <a:lnTo>
                    <a:pt x="7591831" y="257848"/>
                  </a:lnTo>
                  <a:lnTo>
                    <a:pt x="7591831" y="320078"/>
                  </a:lnTo>
                  <a:lnTo>
                    <a:pt x="7841488" y="320078"/>
                  </a:lnTo>
                  <a:lnTo>
                    <a:pt x="7841488" y="257848"/>
                  </a:lnTo>
                  <a:lnTo>
                    <a:pt x="7665034" y="257848"/>
                  </a:lnTo>
                  <a:lnTo>
                    <a:pt x="7665034" y="184188"/>
                  </a:lnTo>
                  <a:lnTo>
                    <a:pt x="7841488" y="184188"/>
                  </a:lnTo>
                  <a:lnTo>
                    <a:pt x="7841488" y="120726"/>
                  </a:lnTo>
                  <a:lnTo>
                    <a:pt x="7841488" y="32232"/>
                  </a:lnTo>
                  <a:close/>
                </a:path>
                <a:path w="8061325" h="559435">
                  <a:moveTo>
                    <a:pt x="8000454" y="464858"/>
                  </a:moveTo>
                  <a:lnTo>
                    <a:pt x="7693444" y="464858"/>
                  </a:lnTo>
                  <a:lnTo>
                    <a:pt x="7693444" y="358178"/>
                  </a:lnTo>
                  <a:lnTo>
                    <a:pt x="7618603" y="358178"/>
                  </a:lnTo>
                  <a:lnTo>
                    <a:pt x="7618603" y="464858"/>
                  </a:lnTo>
                  <a:lnTo>
                    <a:pt x="7618603" y="529628"/>
                  </a:lnTo>
                  <a:lnTo>
                    <a:pt x="8000454" y="529628"/>
                  </a:lnTo>
                  <a:lnTo>
                    <a:pt x="8000454" y="464858"/>
                  </a:lnTo>
                  <a:close/>
                </a:path>
                <a:path w="8061325" h="559435">
                  <a:moveTo>
                    <a:pt x="8061096" y="157518"/>
                  </a:moveTo>
                  <a:lnTo>
                    <a:pt x="7991716" y="157518"/>
                  </a:lnTo>
                  <a:lnTo>
                    <a:pt x="7991716" y="26708"/>
                  </a:lnTo>
                  <a:lnTo>
                    <a:pt x="7916875" y="26708"/>
                  </a:lnTo>
                  <a:lnTo>
                    <a:pt x="7916875" y="157518"/>
                  </a:lnTo>
                  <a:lnTo>
                    <a:pt x="7916875" y="222288"/>
                  </a:lnTo>
                  <a:lnTo>
                    <a:pt x="7916875" y="378498"/>
                  </a:lnTo>
                  <a:lnTo>
                    <a:pt x="7991716" y="378498"/>
                  </a:lnTo>
                  <a:lnTo>
                    <a:pt x="7991716" y="222288"/>
                  </a:lnTo>
                  <a:lnTo>
                    <a:pt x="8061096" y="222288"/>
                  </a:lnTo>
                  <a:lnTo>
                    <a:pt x="8061096" y="157518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3687" y="2138515"/>
              <a:ext cx="82490" cy="15569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277586" y="1717242"/>
              <a:ext cx="2406650" cy="569595"/>
            </a:xfrm>
            <a:custGeom>
              <a:avLst/>
              <a:gdLst/>
              <a:ahLst/>
              <a:cxnLst/>
              <a:rect l="l" t="t" r="r" b="b"/>
              <a:pathLst>
                <a:path w="2406650" h="569594">
                  <a:moveTo>
                    <a:pt x="445770" y="450773"/>
                  </a:moveTo>
                  <a:lnTo>
                    <a:pt x="261124" y="450773"/>
                  </a:lnTo>
                  <a:lnTo>
                    <a:pt x="261124" y="328726"/>
                  </a:lnTo>
                  <a:lnTo>
                    <a:pt x="420649" y="328726"/>
                  </a:lnTo>
                  <a:lnTo>
                    <a:pt x="420649" y="262851"/>
                  </a:lnTo>
                  <a:lnTo>
                    <a:pt x="420649" y="262686"/>
                  </a:lnTo>
                  <a:lnTo>
                    <a:pt x="420649" y="110439"/>
                  </a:lnTo>
                  <a:lnTo>
                    <a:pt x="345808" y="110439"/>
                  </a:lnTo>
                  <a:lnTo>
                    <a:pt x="345808" y="262686"/>
                  </a:lnTo>
                  <a:lnTo>
                    <a:pt x="99974" y="262686"/>
                  </a:lnTo>
                  <a:lnTo>
                    <a:pt x="99974" y="110286"/>
                  </a:lnTo>
                  <a:lnTo>
                    <a:pt x="420649" y="110286"/>
                  </a:lnTo>
                  <a:lnTo>
                    <a:pt x="420649" y="44246"/>
                  </a:lnTo>
                  <a:lnTo>
                    <a:pt x="25133" y="44246"/>
                  </a:lnTo>
                  <a:lnTo>
                    <a:pt x="25133" y="110286"/>
                  </a:lnTo>
                  <a:lnTo>
                    <a:pt x="25133" y="262686"/>
                  </a:lnTo>
                  <a:lnTo>
                    <a:pt x="25133" y="328726"/>
                  </a:lnTo>
                  <a:lnTo>
                    <a:pt x="186829" y="328726"/>
                  </a:lnTo>
                  <a:lnTo>
                    <a:pt x="186829" y="450773"/>
                  </a:lnTo>
                  <a:lnTo>
                    <a:pt x="0" y="450773"/>
                  </a:lnTo>
                  <a:lnTo>
                    <a:pt x="0" y="515785"/>
                  </a:lnTo>
                  <a:lnTo>
                    <a:pt x="445770" y="515785"/>
                  </a:lnTo>
                  <a:lnTo>
                    <a:pt x="445770" y="450773"/>
                  </a:lnTo>
                  <a:close/>
                </a:path>
                <a:path w="2406650" h="569594">
                  <a:moveTo>
                    <a:pt x="780656" y="168351"/>
                  </a:moveTo>
                  <a:lnTo>
                    <a:pt x="769454" y="105117"/>
                  </a:lnTo>
                  <a:lnTo>
                    <a:pt x="736955" y="60731"/>
                  </a:lnTo>
                  <a:lnTo>
                    <a:pt x="707453" y="44323"/>
                  </a:lnTo>
                  <a:lnTo>
                    <a:pt x="707453" y="168351"/>
                  </a:lnTo>
                  <a:lnTo>
                    <a:pt x="706145" y="186131"/>
                  </a:lnTo>
                  <a:lnTo>
                    <a:pt x="687781" y="225158"/>
                  </a:lnTo>
                  <a:lnTo>
                    <a:pt x="647903" y="238810"/>
                  </a:lnTo>
                  <a:lnTo>
                    <a:pt x="636143" y="237985"/>
                  </a:lnTo>
                  <a:lnTo>
                    <a:pt x="599655" y="214744"/>
                  </a:lnTo>
                  <a:lnTo>
                    <a:pt x="588352" y="168351"/>
                  </a:lnTo>
                  <a:lnTo>
                    <a:pt x="589661" y="150482"/>
                  </a:lnTo>
                  <a:lnTo>
                    <a:pt x="608025" y="111531"/>
                  </a:lnTo>
                  <a:lnTo>
                    <a:pt x="647903" y="97332"/>
                  </a:lnTo>
                  <a:lnTo>
                    <a:pt x="659663" y="98234"/>
                  </a:lnTo>
                  <a:lnTo>
                    <a:pt x="696163" y="121716"/>
                  </a:lnTo>
                  <a:lnTo>
                    <a:pt x="707453" y="168351"/>
                  </a:lnTo>
                  <a:lnTo>
                    <a:pt x="707453" y="44323"/>
                  </a:lnTo>
                  <a:lnTo>
                    <a:pt x="697547" y="40309"/>
                  </a:lnTo>
                  <a:lnTo>
                    <a:pt x="673874" y="35140"/>
                  </a:lnTo>
                  <a:lnTo>
                    <a:pt x="647903" y="33413"/>
                  </a:lnTo>
                  <a:lnTo>
                    <a:pt x="621931" y="35140"/>
                  </a:lnTo>
                  <a:lnTo>
                    <a:pt x="577151" y="48856"/>
                  </a:lnTo>
                  <a:lnTo>
                    <a:pt x="540042" y="80454"/>
                  </a:lnTo>
                  <a:lnTo>
                    <a:pt x="517994" y="134480"/>
                  </a:lnTo>
                  <a:lnTo>
                    <a:pt x="515150" y="168351"/>
                  </a:lnTo>
                  <a:lnTo>
                    <a:pt x="517994" y="201980"/>
                  </a:lnTo>
                  <a:lnTo>
                    <a:pt x="540042" y="256159"/>
                  </a:lnTo>
                  <a:lnTo>
                    <a:pt x="577151" y="287832"/>
                  </a:lnTo>
                  <a:lnTo>
                    <a:pt x="621931" y="301548"/>
                  </a:lnTo>
                  <a:lnTo>
                    <a:pt x="647903" y="303276"/>
                  </a:lnTo>
                  <a:lnTo>
                    <a:pt x="673874" y="301548"/>
                  </a:lnTo>
                  <a:lnTo>
                    <a:pt x="718654" y="287832"/>
                  </a:lnTo>
                  <a:lnTo>
                    <a:pt x="755764" y="256159"/>
                  </a:lnTo>
                  <a:lnTo>
                    <a:pt x="765340" y="238810"/>
                  </a:lnTo>
                  <a:lnTo>
                    <a:pt x="769454" y="231368"/>
                  </a:lnTo>
                  <a:lnTo>
                    <a:pt x="777824" y="201980"/>
                  </a:lnTo>
                  <a:lnTo>
                    <a:pt x="780656" y="168351"/>
                  </a:lnTo>
                  <a:close/>
                </a:path>
                <a:path w="2406650" h="569594">
                  <a:moveTo>
                    <a:pt x="928154" y="339877"/>
                  </a:moveTo>
                  <a:lnTo>
                    <a:pt x="853313" y="339877"/>
                  </a:lnTo>
                  <a:lnTo>
                    <a:pt x="853313" y="404342"/>
                  </a:lnTo>
                  <a:lnTo>
                    <a:pt x="853313" y="479183"/>
                  </a:lnTo>
                  <a:lnTo>
                    <a:pt x="624954" y="479183"/>
                  </a:lnTo>
                  <a:lnTo>
                    <a:pt x="624954" y="404342"/>
                  </a:lnTo>
                  <a:lnTo>
                    <a:pt x="853313" y="404342"/>
                  </a:lnTo>
                  <a:lnTo>
                    <a:pt x="853313" y="339877"/>
                  </a:lnTo>
                  <a:lnTo>
                    <a:pt x="550113" y="339877"/>
                  </a:lnTo>
                  <a:lnTo>
                    <a:pt x="550113" y="543102"/>
                  </a:lnTo>
                  <a:lnTo>
                    <a:pt x="928154" y="543102"/>
                  </a:lnTo>
                  <a:lnTo>
                    <a:pt x="928154" y="479183"/>
                  </a:lnTo>
                  <a:lnTo>
                    <a:pt x="928154" y="404342"/>
                  </a:lnTo>
                  <a:lnTo>
                    <a:pt x="928154" y="339877"/>
                  </a:lnTo>
                  <a:close/>
                </a:path>
                <a:path w="2406650" h="569594">
                  <a:moveTo>
                    <a:pt x="928154" y="36144"/>
                  </a:moveTo>
                  <a:lnTo>
                    <a:pt x="853313" y="36144"/>
                  </a:lnTo>
                  <a:lnTo>
                    <a:pt x="853313" y="316941"/>
                  </a:lnTo>
                  <a:lnTo>
                    <a:pt x="928154" y="316941"/>
                  </a:lnTo>
                  <a:lnTo>
                    <a:pt x="928154" y="36144"/>
                  </a:lnTo>
                  <a:close/>
                </a:path>
                <a:path w="2406650" h="569594">
                  <a:moveTo>
                    <a:pt x="1133563" y="289623"/>
                  </a:moveTo>
                  <a:lnTo>
                    <a:pt x="1131227" y="210477"/>
                  </a:lnTo>
                  <a:lnTo>
                    <a:pt x="1124280" y="147281"/>
                  </a:lnTo>
                  <a:lnTo>
                    <a:pt x="1112735" y="98374"/>
                  </a:lnTo>
                  <a:lnTo>
                    <a:pt x="1096619" y="62090"/>
                  </a:lnTo>
                  <a:lnTo>
                    <a:pt x="1050823" y="20739"/>
                  </a:lnTo>
                  <a:lnTo>
                    <a:pt x="987145" y="9918"/>
                  </a:lnTo>
                  <a:lnTo>
                    <a:pt x="987145" y="74930"/>
                  </a:lnTo>
                  <a:lnTo>
                    <a:pt x="1012736" y="78740"/>
                  </a:lnTo>
                  <a:lnTo>
                    <a:pt x="1032484" y="94957"/>
                  </a:lnTo>
                  <a:lnTo>
                    <a:pt x="1046505" y="130746"/>
                  </a:lnTo>
                  <a:lnTo>
                    <a:pt x="1054862" y="193243"/>
                  </a:lnTo>
                  <a:lnTo>
                    <a:pt x="1057617" y="289623"/>
                  </a:lnTo>
                  <a:lnTo>
                    <a:pt x="1054862" y="386054"/>
                  </a:lnTo>
                  <a:lnTo>
                    <a:pt x="1046505" y="448691"/>
                  </a:lnTo>
                  <a:lnTo>
                    <a:pt x="1032484" y="484632"/>
                  </a:lnTo>
                  <a:lnTo>
                    <a:pt x="1012736" y="500989"/>
                  </a:lnTo>
                  <a:lnTo>
                    <a:pt x="987145" y="504863"/>
                  </a:lnTo>
                  <a:lnTo>
                    <a:pt x="987145" y="569328"/>
                  </a:lnTo>
                  <a:lnTo>
                    <a:pt x="1050823" y="558571"/>
                  </a:lnTo>
                  <a:lnTo>
                    <a:pt x="1096619" y="517359"/>
                  </a:lnTo>
                  <a:lnTo>
                    <a:pt x="1112735" y="481114"/>
                  </a:lnTo>
                  <a:lnTo>
                    <a:pt x="1124280" y="432193"/>
                  </a:lnTo>
                  <a:lnTo>
                    <a:pt x="1131227" y="368922"/>
                  </a:lnTo>
                  <a:lnTo>
                    <a:pt x="1133563" y="289623"/>
                  </a:lnTo>
                  <a:close/>
                </a:path>
                <a:path w="2406650" h="569594">
                  <a:moveTo>
                    <a:pt x="2406091" y="0"/>
                  </a:moveTo>
                  <a:lnTo>
                    <a:pt x="2368588" y="0"/>
                  </a:lnTo>
                  <a:lnTo>
                    <a:pt x="2368588" y="564349"/>
                  </a:lnTo>
                  <a:lnTo>
                    <a:pt x="2406091" y="564349"/>
                  </a:lnTo>
                  <a:lnTo>
                    <a:pt x="240609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918" y="795907"/>
              <a:ext cx="264712" cy="17946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725" y="781505"/>
              <a:ext cx="384495" cy="2073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711" y="781505"/>
              <a:ext cx="170074" cy="2093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90480" y="785163"/>
              <a:ext cx="184018" cy="19453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3067" y="78487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7470"/>
                  </a:lnTo>
                  <a:lnTo>
                    <a:pt x="173278" y="77470"/>
                  </a:lnTo>
                  <a:lnTo>
                    <a:pt x="173278" y="5588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48361" y="22860"/>
                  </a:lnTo>
                  <a:lnTo>
                    <a:pt x="148361" y="5588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6123" y="781505"/>
              <a:ext cx="175560" cy="21076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8251" y="78487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8740"/>
                  </a:lnTo>
                  <a:lnTo>
                    <a:pt x="170992" y="78740"/>
                  </a:lnTo>
                  <a:lnTo>
                    <a:pt x="170992" y="57150"/>
                  </a:lnTo>
                  <a:lnTo>
                    <a:pt x="35661" y="57150"/>
                  </a:lnTo>
                  <a:lnTo>
                    <a:pt x="35661" y="2286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0744" y="57150"/>
                  </a:lnTo>
                  <a:lnTo>
                    <a:pt x="10744" y="7874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342"/>
                  </a:moveTo>
                  <a:lnTo>
                    <a:pt x="0" y="173342"/>
                  </a:lnTo>
                  <a:lnTo>
                    <a:pt x="0" y="194830"/>
                  </a:lnTo>
                  <a:lnTo>
                    <a:pt x="184023" y="194830"/>
                  </a:lnTo>
                  <a:lnTo>
                    <a:pt x="184023" y="173342"/>
                  </a:lnTo>
                  <a:close/>
                </a:path>
                <a:path w="344805" h="194944">
                  <a:moveTo>
                    <a:pt x="344258" y="95846"/>
                  </a:moveTo>
                  <a:lnTo>
                    <a:pt x="266090" y="95846"/>
                  </a:lnTo>
                  <a:lnTo>
                    <a:pt x="266090" y="118021"/>
                  </a:lnTo>
                  <a:lnTo>
                    <a:pt x="344258" y="118021"/>
                  </a:lnTo>
                  <a:lnTo>
                    <a:pt x="344258" y="95846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815" y="775562"/>
              <a:ext cx="175560" cy="21533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776" y="781506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25"/>
                  </a:lnTo>
                  <a:lnTo>
                    <a:pt x="71551" y="77025"/>
                  </a:lnTo>
                  <a:lnTo>
                    <a:pt x="71551" y="3657"/>
                  </a:lnTo>
                  <a:lnTo>
                    <a:pt x="48920" y="3657"/>
                  </a:lnTo>
                  <a:lnTo>
                    <a:pt x="48920" y="77025"/>
                  </a:lnTo>
                  <a:lnTo>
                    <a:pt x="23088" y="77025"/>
                  </a:lnTo>
                  <a:lnTo>
                    <a:pt x="23088" y="3365"/>
                  </a:lnTo>
                  <a:lnTo>
                    <a:pt x="0" y="3365"/>
                  </a:lnTo>
                  <a:lnTo>
                    <a:pt x="0" y="77025"/>
                  </a:lnTo>
                  <a:lnTo>
                    <a:pt x="0" y="98615"/>
                  </a:lnTo>
                  <a:lnTo>
                    <a:pt x="0" y="172275"/>
                  </a:lnTo>
                  <a:lnTo>
                    <a:pt x="0" y="193865"/>
                  </a:lnTo>
                  <a:lnTo>
                    <a:pt x="119786" y="193865"/>
                  </a:lnTo>
                  <a:lnTo>
                    <a:pt x="119786" y="172275"/>
                  </a:lnTo>
                  <a:lnTo>
                    <a:pt x="23088" y="172275"/>
                  </a:lnTo>
                  <a:lnTo>
                    <a:pt x="23088" y="98615"/>
                  </a:lnTo>
                  <a:lnTo>
                    <a:pt x="48920" y="98615"/>
                  </a:lnTo>
                  <a:lnTo>
                    <a:pt x="48920" y="171907"/>
                  </a:lnTo>
                  <a:lnTo>
                    <a:pt x="71551" y="171907"/>
                  </a:lnTo>
                  <a:lnTo>
                    <a:pt x="71551" y="98615"/>
                  </a:lnTo>
                  <a:lnTo>
                    <a:pt x="97155" y="98615"/>
                  </a:lnTo>
                  <a:lnTo>
                    <a:pt x="97155" y="171907"/>
                  </a:lnTo>
                  <a:lnTo>
                    <a:pt x="119786" y="171907"/>
                  </a:lnTo>
                  <a:lnTo>
                    <a:pt x="119786" y="98615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70682" y="8429815"/>
              <a:ext cx="10233660" cy="788035"/>
            </a:xfrm>
            <a:custGeom>
              <a:avLst/>
              <a:gdLst/>
              <a:ahLst/>
              <a:cxnLst/>
              <a:rect l="l" t="t" r="r" b="b"/>
              <a:pathLst>
                <a:path w="10233660" h="788034">
                  <a:moveTo>
                    <a:pt x="305816" y="720407"/>
                  </a:moveTo>
                  <a:lnTo>
                    <a:pt x="168109" y="720407"/>
                  </a:lnTo>
                  <a:lnTo>
                    <a:pt x="168109" y="656907"/>
                  </a:lnTo>
                  <a:lnTo>
                    <a:pt x="275793" y="656907"/>
                  </a:lnTo>
                  <a:lnTo>
                    <a:pt x="275793" y="631507"/>
                  </a:lnTo>
                  <a:lnTo>
                    <a:pt x="68668" y="631507"/>
                  </a:lnTo>
                  <a:lnTo>
                    <a:pt x="68668" y="576897"/>
                  </a:lnTo>
                  <a:lnTo>
                    <a:pt x="267919" y="576897"/>
                  </a:lnTo>
                  <a:lnTo>
                    <a:pt x="267919" y="552767"/>
                  </a:lnTo>
                  <a:lnTo>
                    <a:pt x="267919" y="500697"/>
                  </a:lnTo>
                  <a:lnTo>
                    <a:pt x="267919" y="475297"/>
                  </a:lnTo>
                  <a:lnTo>
                    <a:pt x="37528" y="475297"/>
                  </a:lnTo>
                  <a:lnTo>
                    <a:pt x="37528" y="500697"/>
                  </a:lnTo>
                  <a:lnTo>
                    <a:pt x="237896" y="500697"/>
                  </a:lnTo>
                  <a:lnTo>
                    <a:pt x="237896" y="552767"/>
                  </a:lnTo>
                  <a:lnTo>
                    <a:pt x="38277" y="552767"/>
                  </a:lnTo>
                  <a:lnTo>
                    <a:pt x="38277" y="576897"/>
                  </a:lnTo>
                  <a:lnTo>
                    <a:pt x="38277" y="631507"/>
                  </a:lnTo>
                  <a:lnTo>
                    <a:pt x="38277" y="656907"/>
                  </a:lnTo>
                  <a:lnTo>
                    <a:pt x="136956" y="656907"/>
                  </a:lnTo>
                  <a:lnTo>
                    <a:pt x="136956" y="720407"/>
                  </a:lnTo>
                  <a:lnTo>
                    <a:pt x="0" y="720407"/>
                  </a:lnTo>
                  <a:lnTo>
                    <a:pt x="0" y="745807"/>
                  </a:lnTo>
                  <a:lnTo>
                    <a:pt x="305816" y="745807"/>
                  </a:lnTo>
                  <a:lnTo>
                    <a:pt x="305816" y="720407"/>
                  </a:lnTo>
                  <a:close/>
                </a:path>
                <a:path w="10233660" h="788034">
                  <a:moveTo>
                    <a:pt x="609371" y="486295"/>
                  </a:moveTo>
                  <a:lnTo>
                    <a:pt x="595109" y="486295"/>
                  </a:lnTo>
                  <a:lnTo>
                    <a:pt x="595109" y="485914"/>
                  </a:lnTo>
                  <a:lnTo>
                    <a:pt x="378599" y="485914"/>
                  </a:lnTo>
                  <a:lnTo>
                    <a:pt x="378599" y="511060"/>
                  </a:lnTo>
                  <a:lnTo>
                    <a:pt x="578980" y="511060"/>
                  </a:lnTo>
                  <a:lnTo>
                    <a:pt x="578980" y="519684"/>
                  </a:lnTo>
                  <a:lnTo>
                    <a:pt x="578764" y="552691"/>
                  </a:lnTo>
                  <a:lnTo>
                    <a:pt x="577291" y="589851"/>
                  </a:lnTo>
                  <a:lnTo>
                    <a:pt x="573278" y="632079"/>
                  </a:lnTo>
                  <a:lnTo>
                    <a:pt x="565467" y="680275"/>
                  </a:lnTo>
                  <a:lnTo>
                    <a:pt x="596239" y="683653"/>
                  </a:lnTo>
                  <a:lnTo>
                    <a:pt x="603834" y="633349"/>
                  </a:lnTo>
                  <a:lnTo>
                    <a:pt x="607720" y="590410"/>
                  </a:lnTo>
                  <a:lnTo>
                    <a:pt x="609168" y="553110"/>
                  </a:lnTo>
                  <a:lnTo>
                    <a:pt x="609371" y="519684"/>
                  </a:lnTo>
                  <a:lnTo>
                    <a:pt x="609371" y="486295"/>
                  </a:lnTo>
                  <a:close/>
                </a:path>
                <a:path w="10233660" h="788034">
                  <a:moveTo>
                    <a:pt x="650265" y="712177"/>
                  </a:moveTo>
                  <a:lnTo>
                    <a:pt x="345960" y="712177"/>
                  </a:lnTo>
                  <a:lnTo>
                    <a:pt x="345960" y="737692"/>
                  </a:lnTo>
                  <a:lnTo>
                    <a:pt x="650265" y="737692"/>
                  </a:lnTo>
                  <a:lnTo>
                    <a:pt x="650265" y="712177"/>
                  </a:lnTo>
                  <a:close/>
                </a:path>
                <a:path w="10233660" h="788034">
                  <a:moveTo>
                    <a:pt x="874280" y="556463"/>
                  </a:moveTo>
                  <a:lnTo>
                    <a:pt x="867575" y="523138"/>
                  </a:lnTo>
                  <a:lnTo>
                    <a:pt x="851535" y="500545"/>
                  </a:lnTo>
                  <a:lnTo>
                    <a:pt x="849045" y="497027"/>
                  </a:lnTo>
                  <a:lnTo>
                    <a:pt x="844257" y="494118"/>
                  </a:lnTo>
                  <a:lnTo>
                    <a:pt x="844257" y="556463"/>
                  </a:lnTo>
                  <a:lnTo>
                    <a:pt x="839863" y="579399"/>
                  </a:lnTo>
                  <a:lnTo>
                    <a:pt x="827697" y="597306"/>
                  </a:lnTo>
                  <a:lnTo>
                    <a:pt x="809269" y="608965"/>
                  </a:lnTo>
                  <a:lnTo>
                    <a:pt x="786104" y="613117"/>
                  </a:lnTo>
                  <a:lnTo>
                    <a:pt x="763358" y="608965"/>
                  </a:lnTo>
                  <a:lnTo>
                    <a:pt x="745147" y="597306"/>
                  </a:lnTo>
                  <a:lnTo>
                    <a:pt x="733069" y="579399"/>
                  </a:lnTo>
                  <a:lnTo>
                    <a:pt x="728687" y="556463"/>
                  </a:lnTo>
                  <a:lnTo>
                    <a:pt x="733069" y="533946"/>
                  </a:lnTo>
                  <a:lnTo>
                    <a:pt x="745147" y="516267"/>
                  </a:lnTo>
                  <a:lnTo>
                    <a:pt x="763358" y="504698"/>
                  </a:lnTo>
                  <a:lnTo>
                    <a:pt x="786104" y="500545"/>
                  </a:lnTo>
                  <a:lnTo>
                    <a:pt x="809269" y="504698"/>
                  </a:lnTo>
                  <a:lnTo>
                    <a:pt x="827697" y="516267"/>
                  </a:lnTo>
                  <a:lnTo>
                    <a:pt x="839863" y="533946"/>
                  </a:lnTo>
                  <a:lnTo>
                    <a:pt x="844257" y="556463"/>
                  </a:lnTo>
                  <a:lnTo>
                    <a:pt x="844257" y="494118"/>
                  </a:lnTo>
                  <a:lnTo>
                    <a:pt x="821093" y="479996"/>
                  </a:lnTo>
                  <a:lnTo>
                    <a:pt x="786104" y="473913"/>
                  </a:lnTo>
                  <a:lnTo>
                    <a:pt x="751382" y="479996"/>
                  </a:lnTo>
                  <a:lnTo>
                    <a:pt x="723671" y="497027"/>
                  </a:lnTo>
                  <a:lnTo>
                    <a:pt x="705319" y="523138"/>
                  </a:lnTo>
                  <a:lnTo>
                    <a:pt x="698677" y="556463"/>
                  </a:lnTo>
                  <a:lnTo>
                    <a:pt x="705319" y="590054"/>
                  </a:lnTo>
                  <a:lnTo>
                    <a:pt x="723671" y="616394"/>
                  </a:lnTo>
                  <a:lnTo>
                    <a:pt x="751382" y="633603"/>
                  </a:lnTo>
                  <a:lnTo>
                    <a:pt x="786104" y="639762"/>
                  </a:lnTo>
                  <a:lnTo>
                    <a:pt x="821093" y="633603"/>
                  </a:lnTo>
                  <a:lnTo>
                    <a:pt x="849045" y="616394"/>
                  </a:lnTo>
                  <a:lnTo>
                    <a:pt x="851357" y="613117"/>
                  </a:lnTo>
                  <a:lnTo>
                    <a:pt x="867575" y="590054"/>
                  </a:lnTo>
                  <a:lnTo>
                    <a:pt x="874280" y="556463"/>
                  </a:lnTo>
                  <a:close/>
                </a:path>
                <a:path w="10233660" h="788034">
                  <a:moveTo>
                    <a:pt x="966952" y="450646"/>
                  </a:moveTo>
                  <a:lnTo>
                    <a:pt x="936193" y="450646"/>
                  </a:lnTo>
                  <a:lnTo>
                    <a:pt x="936193" y="696417"/>
                  </a:lnTo>
                  <a:lnTo>
                    <a:pt x="966952" y="696417"/>
                  </a:lnTo>
                  <a:lnTo>
                    <a:pt x="966952" y="450646"/>
                  </a:lnTo>
                  <a:close/>
                </a:path>
                <a:path w="10233660" h="788034">
                  <a:moveTo>
                    <a:pt x="977087" y="754202"/>
                  </a:moveTo>
                  <a:lnTo>
                    <a:pt x="781215" y="754202"/>
                  </a:lnTo>
                  <a:lnTo>
                    <a:pt x="781215" y="671271"/>
                  </a:lnTo>
                  <a:lnTo>
                    <a:pt x="750455" y="671271"/>
                  </a:lnTo>
                  <a:lnTo>
                    <a:pt x="750455" y="779335"/>
                  </a:lnTo>
                  <a:lnTo>
                    <a:pt x="977087" y="779335"/>
                  </a:lnTo>
                  <a:lnTo>
                    <a:pt x="977087" y="754202"/>
                  </a:lnTo>
                  <a:close/>
                </a:path>
                <a:path w="10233660" h="788034">
                  <a:moveTo>
                    <a:pt x="1306156" y="514438"/>
                  </a:moveTo>
                  <a:lnTo>
                    <a:pt x="1298092" y="489292"/>
                  </a:lnTo>
                  <a:lnTo>
                    <a:pt x="1285214" y="479158"/>
                  </a:lnTo>
                  <a:lnTo>
                    <a:pt x="1274775" y="470954"/>
                  </a:lnTo>
                  <a:lnTo>
                    <a:pt x="1274635" y="470916"/>
                  </a:lnTo>
                  <a:lnTo>
                    <a:pt x="1274635" y="514438"/>
                  </a:lnTo>
                  <a:lnTo>
                    <a:pt x="1268857" y="529437"/>
                  </a:lnTo>
                  <a:lnTo>
                    <a:pt x="1251991" y="540512"/>
                  </a:lnTo>
                  <a:lnTo>
                    <a:pt x="1224775" y="547357"/>
                  </a:lnTo>
                  <a:lnTo>
                    <a:pt x="1187958" y="549706"/>
                  </a:lnTo>
                  <a:lnTo>
                    <a:pt x="1151153" y="547357"/>
                  </a:lnTo>
                  <a:lnTo>
                    <a:pt x="1123937" y="540512"/>
                  </a:lnTo>
                  <a:lnTo>
                    <a:pt x="1107071" y="529437"/>
                  </a:lnTo>
                  <a:lnTo>
                    <a:pt x="1101293" y="514438"/>
                  </a:lnTo>
                  <a:lnTo>
                    <a:pt x="1107071" y="499427"/>
                  </a:lnTo>
                  <a:lnTo>
                    <a:pt x="1123937" y="488353"/>
                  </a:lnTo>
                  <a:lnTo>
                    <a:pt x="1151153" y="481507"/>
                  </a:lnTo>
                  <a:lnTo>
                    <a:pt x="1187958" y="479158"/>
                  </a:lnTo>
                  <a:lnTo>
                    <a:pt x="1224775" y="481507"/>
                  </a:lnTo>
                  <a:lnTo>
                    <a:pt x="1251991" y="488353"/>
                  </a:lnTo>
                  <a:lnTo>
                    <a:pt x="1268857" y="499427"/>
                  </a:lnTo>
                  <a:lnTo>
                    <a:pt x="1274635" y="514438"/>
                  </a:lnTo>
                  <a:lnTo>
                    <a:pt x="1274635" y="470916"/>
                  </a:lnTo>
                  <a:lnTo>
                    <a:pt x="1237615" y="459714"/>
                  </a:lnTo>
                  <a:lnTo>
                    <a:pt x="1187958" y="455891"/>
                  </a:lnTo>
                  <a:lnTo>
                    <a:pt x="1138313" y="459714"/>
                  </a:lnTo>
                  <a:lnTo>
                    <a:pt x="1101140" y="470954"/>
                  </a:lnTo>
                  <a:lnTo>
                    <a:pt x="1077836" y="489292"/>
                  </a:lnTo>
                  <a:lnTo>
                    <a:pt x="1069771" y="514438"/>
                  </a:lnTo>
                  <a:lnTo>
                    <a:pt x="1077836" y="539508"/>
                  </a:lnTo>
                  <a:lnTo>
                    <a:pt x="1101140" y="557720"/>
                  </a:lnTo>
                  <a:lnTo>
                    <a:pt x="1138313" y="568833"/>
                  </a:lnTo>
                  <a:lnTo>
                    <a:pt x="1187958" y="572592"/>
                  </a:lnTo>
                  <a:lnTo>
                    <a:pt x="1237615" y="568833"/>
                  </a:lnTo>
                  <a:lnTo>
                    <a:pt x="1274775" y="557720"/>
                  </a:lnTo>
                  <a:lnTo>
                    <a:pt x="1285036" y="549706"/>
                  </a:lnTo>
                  <a:lnTo>
                    <a:pt x="1298092" y="539508"/>
                  </a:lnTo>
                  <a:lnTo>
                    <a:pt x="1306156" y="514438"/>
                  </a:lnTo>
                  <a:close/>
                </a:path>
                <a:path w="10233660" h="788034">
                  <a:moveTo>
                    <a:pt x="1311414" y="759079"/>
                  </a:moveTo>
                  <a:lnTo>
                    <a:pt x="1103541" y="759079"/>
                  </a:lnTo>
                  <a:lnTo>
                    <a:pt x="1103541" y="724928"/>
                  </a:lnTo>
                  <a:lnTo>
                    <a:pt x="1301280" y="724928"/>
                  </a:lnTo>
                  <a:lnTo>
                    <a:pt x="1301280" y="649135"/>
                  </a:lnTo>
                  <a:lnTo>
                    <a:pt x="1072400" y="649135"/>
                  </a:lnTo>
                  <a:lnTo>
                    <a:pt x="1072400" y="672401"/>
                  </a:lnTo>
                  <a:lnTo>
                    <a:pt x="1270889" y="672401"/>
                  </a:lnTo>
                  <a:lnTo>
                    <a:pt x="1270889" y="702424"/>
                  </a:lnTo>
                  <a:lnTo>
                    <a:pt x="1073518" y="702424"/>
                  </a:lnTo>
                  <a:lnTo>
                    <a:pt x="1073518" y="783094"/>
                  </a:lnTo>
                  <a:lnTo>
                    <a:pt x="1311414" y="783094"/>
                  </a:lnTo>
                  <a:lnTo>
                    <a:pt x="1311414" y="759079"/>
                  </a:lnTo>
                  <a:close/>
                </a:path>
                <a:path w="10233660" h="788034">
                  <a:moveTo>
                    <a:pt x="1340307" y="595477"/>
                  </a:moveTo>
                  <a:lnTo>
                    <a:pt x="1035621" y="595477"/>
                  </a:lnTo>
                  <a:lnTo>
                    <a:pt x="1035621" y="620242"/>
                  </a:lnTo>
                  <a:lnTo>
                    <a:pt x="1340307" y="620242"/>
                  </a:lnTo>
                  <a:lnTo>
                    <a:pt x="1340307" y="595477"/>
                  </a:lnTo>
                  <a:close/>
                </a:path>
                <a:path w="10233660" h="788034">
                  <a:moveTo>
                    <a:pt x="1668246" y="556831"/>
                  </a:moveTo>
                  <a:lnTo>
                    <a:pt x="1661604" y="523303"/>
                  </a:lnTo>
                  <a:lnTo>
                    <a:pt x="1645640" y="500545"/>
                  </a:lnTo>
                  <a:lnTo>
                    <a:pt x="1643202" y="497078"/>
                  </a:lnTo>
                  <a:lnTo>
                    <a:pt x="1638236" y="494042"/>
                  </a:lnTo>
                  <a:lnTo>
                    <a:pt x="1638236" y="556831"/>
                  </a:lnTo>
                  <a:lnTo>
                    <a:pt x="1633842" y="579551"/>
                  </a:lnTo>
                  <a:lnTo>
                    <a:pt x="1621726" y="597357"/>
                  </a:lnTo>
                  <a:lnTo>
                    <a:pt x="1603413" y="608965"/>
                  </a:lnTo>
                  <a:lnTo>
                    <a:pt x="1580451" y="613117"/>
                  </a:lnTo>
                  <a:lnTo>
                    <a:pt x="1557489" y="608965"/>
                  </a:lnTo>
                  <a:lnTo>
                    <a:pt x="1539176" y="597357"/>
                  </a:lnTo>
                  <a:lnTo>
                    <a:pt x="1527048" y="579551"/>
                  </a:lnTo>
                  <a:lnTo>
                    <a:pt x="1522666" y="556831"/>
                  </a:lnTo>
                  <a:lnTo>
                    <a:pt x="1527048" y="534111"/>
                  </a:lnTo>
                  <a:lnTo>
                    <a:pt x="1539176" y="516305"/>
                  </a:lnTo>
                  <a:lnTo>
                    <a:pt x="1557489" y="504698"/>
                  </a:lnTo>
                  <a:lnTo>
                    <a:pt x="1580451" y="500545"/>
                  </a:lnTo>
                  <a:lnTo>
                    <a:pt x="1603413" y="504698"/>
                  </a:lnTo>
                  <a:lnTo>
                    <a:pt x="1621726" y="516305"/>
                  </a:lnTo>
                  <a:lnTo>
                    <a:pt x="1633842" y="534111"/>
                  </a:lnTo>
                  <a:lnTo>
                    <a:pt x="1638236" y="556831"/>
                  </a:lnTo>
                  <a:lnTo>
                    <a:pt x="1638236" y="494042"/>
                  </a:lnTo>
                  <a:lnTo>
                    <a:pt x="1615376" y="480009"/>
                  </a:lnTo>
                  <a:lnTo>
                    <a:pt x="1580451" y="473913"/>
                  </a:lnTo>
                  <a:lnTo>
                    <a:pt x="1545513" y="480009"/>
                  </a:lnTo>
                  <a:lnTo>
                    <a:pt x="1517688" y="497078"/>
                  </a:lnTo>
                  <a:lnTo>
                    <a:pt x="1499298" y="523303"/>
                  </a:lnTo>
                  <a:lnTo>
                    <a:pt x="1492643" y="556831"/>
                  </a:lnTo>
                  <a:lnTo>
                    <a:pt x="1499298" y="590372"/>
                  </a:lnTo>
                  <a:lnTo>
                    <a:pt x="1517688" y="616585"/>
                  </a:lnTo>
                  <a:lnTo>
                    <a:pt x="1545513" y="633653"/>
                  </a:lnTo>
                  <a:lnTo>
                    <a:pt x="1580451" y="639762"/>
                  </a:lnTo>
                  <a:lnTo>
                    <a:pt x="1615376" y="633653"/>
                  </a:lnTo>
                  <a:lnTo>
                    <a:pt x="1643202" y="616585"/>
                  </a:lnTo>
                  <a:lnTo>
                    <a:pt x="1645640" y="613117"/>
                  </a:lnTo>
                  <a:lnTo>
                    <a:pt x="1661604" y="590372"/>
                  </a:lnTo>
                  <a:lnTo>
                    <a:pt x="1668246" y="556831"/>
                  </a:lnTo>
                  <a:close/>
                </a:path>
                <a:path w="10233660" h="788034">
                  <a:moveTo>
                    <a:pt x="1762429" y="754202"/>
                  </a:moveTo>
                  <a:lnTo>
                    <a:pt x="1568818" y="754202"/>
                  </a:lnTo>
                  <a:lnTo>
                    <a:pt x="1568818" y="672782"/>
                  </a:lnTo>
                  <a:lnTo>
                    <a:pt x="1538046" y="672782"/>
                  </a:lnTo>
                  <a:lnTo>
                    <a:pt x="1538046" y="779335"/>
                  </a:lnTo>
                  <a:lnTo>
                    <a:pt x="1762429" y="779335"/>
                  </a:lnTo>
                  <a:lnTo>
                    <a:pt x="1762429" y="754202"/>
                  </a:lnTo>
                  <a:close/>
                </a:path>
                <a:path w="10233660" h="788034">
                  <a:moveTo>
                    <a:pt x="1797329" y="552704"/>
                  </a:moveTo>
                  <a:lnTo>
                    <a:pt x="1747418" y="552704"/>
                  </a:lnTo>
                  <a:lnTo>
                    <a:pt x="1747418" y="450265"/>
                  </a:lnTo>
                  <a:lnTo>
                    <a:pt x="1716659" y="450265"/>
                  </a:lnTo>
                  <a:lnTo>
                    <a:pt x="1716659" y="697915"/>
                  </a:lnTo>
                  <a:lnTo>
                    <a:pt x="1747418" y="697915"/>
                  </a:lnTo>
                  <a:lnTo>
                    <a:pt x="1747418" y="578218"/>
                  </a:lnTo>
                  <a:lnTo>
                    <a:pt x="1797329" y="578218"/>
                  </a:lnTo>
                  <a:lnTo>
                    <a:pt x="1797329" y="552704"/>
                  </a:lnTo>
                  <a:close/>
                </a:path>
                <a:path w="10233660" h="788034">
                  <a:moveTo>
                    <a:pt x="1986813" y="631875"/>
                  </a:moveTo>
                  <a:lnTo>
                    <a:pt x="1981415" y="600925"/>
                  </a:lnTo>
                  <a:lnTo>
                    <a:pt x="1969198" y="581228"/>
                  </a:lnTo>
                  <a:lnTo>
                    <a:pt x="1966417" y="576719"/>
                  </a:lnTo>
                  <a:lnTo>
                    <a:pt x="1959419" y="571893"/>
                  </a:lnTo>
                  <a:lnTo>
                    <a:pt x="1959419" y="631875"/>
                  </a:lnTo>
                  <a:lnTo>
                    <a:pt x="1956092" y="652576"/>
                  </a:lnTo>
                  <a:lnTo>
                    <a:pt x="1946808" y="668832"/>
                  </a:lnTo>
                  <a:lnTo>
                    <a:pt x="1932673" y="679475"/>
                  </a:lnTo>
                  <a:lnTo>
                    <a:pt x="1914779" y="683285"/>
                  </a:lnTo>
                  <a:lnTo>
                    <a:pt x="1896719" y="679475"/>
                  </a:lnTo>
                  <a:lnTo>
                    <a:pt x="1882597" y="668832"/>
                  </a:lnTo>
                  <a:lnTo>
                    <a:pt x="1873402" y="652576"/>
                  </a:lnTo>
                  <a:lnTo>
                    <a:pt x="1870125" y="631875"/>
                  </a:lnTo>
                  <a:lnTo>
                    <a:pt x="1873402" y="611619"/>
                  </a:lnTo>
                  <a:lnTo>
                    <a:pt x="1882597" y="595579"/>
                  </a:lnTo>
                  <a:lnTo>
                    <a:pt x="1896719" y="585025"/>
                  </a:lnTo>
                  <a:lnTo>
                    <a:pt x="1914779" y="581228"/>
                  </a:lnTo>
                  <a:lnTo>
                    <a:pt x="1932673" y="585025"/>
                  </a:lnTo>
                  <a:lnTo>
                    <a:pt x="1946808" y="595579"/>
                  </a:lnTo>
                  <a:lnTo>
                    <a:pt x="1956092" y="611619"/>
                  </a:lnTo>
                  <a:lnTo>
                    <a:pt x="1959419" y="631875"/>
                  </a:lnTo>
                  <a:lnTo>
                    <a:pt x="1959419" y="571893"/>
                  </a:lnTo>
                  <a:lnTo>
                    <a:pt x="1943595" y="560959"/>
                  </a:lnTo>
                  <a:lnTo>
                    <a:pt x="1914779" y="555332"/>
                  </a:lnTo>
                  <a:lnTo>
                    <a:pt x="1885950" y="560959"/>
                  </a:lnTo>
                  <a:lnTo>
                    <a:pt x="1863128" y="576719"/>
                  </a:lnTo>
                  <a:lnTo>
                    <a:pt x="1848129" y="600925"/>
                  </a:lnTo>
                  <a:lnTo>
                    <a:pt x="1842731" y="631875"/>
                  </a:lnTo>
                  <a:lnTo>
                    <a:pt x="1848129" y="663206"/>
                  </a:lnTo>
                  <a:lnTo>
                    <a:pt x="1863128" y="687501"/>
                  </a:lnTo>
                  <a:lnTo>
                    <a:pt x="1885950" y="703211"/>
                  </a:lnTo>
                  <a:lnTo>
                    <a:pt x="1914779" y="708799"/>
                  </a:lnTo>
                  <a:lnTo>
                    <a:pt x="1943595" y="703211"/>
                  </a:lnTo>
                  <a:lnTo>
                    <a:pt x="1966417" y="687501"/>
                  </a:lnTo>
                  <a:lnTo>
                    <a:pt x="1969020" y="683285"/>
                  </a:lnTo>
                  <a:lnTo>
                    <a:pt x="1981415" y="663206"/>
                  </a:lnTo>
                  <a:lnTo>
                    <a:pt x="1986813" y="631875"/>
                  </a:lnTo>
                  <a:close/>
                </a:path>
                <a:path w="10233660" h="788034">
                  <a:moveTo>
                    <a:pt x="1998078" y="507682"/>
                  </a:moveTo>
                  <a:lnTo>
                    <a:pt x="1929777" y="507682"/>
                  </a:lnTo>
                  <a:lnTo>
                    <a:pt x="1929777" y="460019"/>
                  </a:lnTo>
                  <a:lnTo>
                    <a:pt x="1899386" y="460019"/>
                  </a:lnTo>
                  <a:lnTo>
                    <a:pt x="1899386" y="507682"/>
                  </a:lnTo>
                  <a:lnTo>
                    <a:pt x="1831098" y="507682"/>
                  </a:lnTo>
                  <a:lnTo>
                    <a:pt x="1831098" y="532815"/>
                  </a:lnTo>
                  <a:lnTo>
                    <a:pt x="1998078" y="532815"/>
                  </a:lnTo>
                  <a:lnTo>
                    <a:pt x="1998078" y="507682"/>
                  </a:lnTo>
                  <a:close/>
                </a:path>
                <a:path w="10233660" h="788034">
                  <a:moveTo>
                    <a:pt x="2116645" y="449897"/>
                  </a:moveTo>
                  <a:lnTo>
                    <a:pt x="2087003" y="449897"/>
                  </a:lnTo>
                  <a:lnTo>
                    <a:pt x="2087003" y="592099"/>
                  </a:lnTo>
                  <a:lnTo>
                    <a:pt x="2043849" y="592099"/>
                  </a:lnTo>
                  <a:lnTo>
                    <a:pt x="2043849" y="457771"/>
                  </a:lnTo>
                  <a:lnTo>
                    <a:pt x="2014956" y="457771"/>
                  </a:lnTo>
                  <a:lnTo>
                    <a:pt x="2014956" y="770331"/>
                  </a:lnTo>
                  <a:lnTo>
                    <a:pt x="2043849" y="770331"/>
                  </a:lnTo>
                  <a:lnTo>
                    <a:pt x="2043849" y="617245"/>
                  </a:lnTo>
                  <a:lnTo>
                    <a:pt x="2087003" y="617245"/>
                  </a:lnTo>
                  <a:lnTo>
                    <a:pt x="2087003" y="786472"/>
                  </a:lnTo>
                  <a:lnTo>
                    <a:pt x="2116645" y="786472"/>
                  </a:lnTo>
                  <a:lnTo>
                    <a:pt x="2116645" y="617245"/>
                  </a:lnTo>
                  <a:lnTo>
                    <a:pt x="2116645" y="592099"/>
                  </a:lnTo>
                  <a:lnTo>
                    <a:pt x="2116645" y="449897"/>
                  </a:lnTo>
                  <a:close/>
                </a:path>
                <a:path w="10233660" h="788034">
                  <a:moveTo>
                    <a:pt x="2256980" y="239014"/>
                  </a:moveTo>
                  <a:lnTo>
                    <a:pt x="2222792" y="215620"/>
                  </a:lnTo>
                  <a:lnTo>
                    <a:pt x="2195157" y="182448"/>
                  </a:lnTo>
                  <a:lnTo>
                    <a:pt x="2184781" y="160591"/>
                  </a:lnTo>
                  <a:lnTo>
                    <a:pt x="2176665" y="143510"/>
                  </a:lnTo>
                  <a:lnTo>
                    <a:pt x="2169922" y="102806"/>
                  </a:lnTo>
                  <a:lnTo>
                    <a:pt x="2169922" y="60032"/>
                  </a:lnTo>
                  <a:lnTo>
                    <a:pt x="2244598" y="60032"/>
                  </a:lnTo>
                  <a:lnTo>
                    <a:pt x="2244598" y="34518"/>
                  </a:lnTo>
                  <a:lnTo>
                    <a:pt x="2062607" y="34518"/>
                  </a:lnTo>
                  <a:lnTo>
                    <a:pt x="2062607" y="60032"/>
                  </a:lnTo>
                  <a:lnTo>
                    <a:pt x="2139531" y="60032"/>
                  </a:lnTo>
                  <a:lnTo>
                    <a:pt x="2139531" y="102806"/>
                  </a:lnTo>
                  <a:lnTo>
                    <a:pt x="2132444" y="146126"/>
                  </a:lnTo>
                  <a:lnTo>
                    <a:pt x="2113267" y="187617"/>
                  </a:lnTo>
                  <a:lnTo>
                    <a:pt x="2085073" y="222910"/>
                  </a:lnTo>
                  <a:lnTo>
                    <a:pt x="2050973" y="247650"/>
                  </a:lnTo>
                  <a:lnTo>
                    <a:pt x="2068995" y="272034"/>
                  </a:lnTo>
                  <a:lnTo>
                    <a:pt x="2096236" y="253301"/>
                  </a:lnTo>
                  <a:lnTo>
                    <a:pt x="2120392" y="227431"/>
                  </a:lnTo>
                  <a:lnTo>
                    <a:pt x="2140331" y="195999"/>
                  </a:lnTo>
                  <a:lnTo>
                    <a:pt x="2154910" y="160591"/>
                  </a:lnTo>
                  <a:lnTo>
                    <a:pt x="2169325" y="193078"/>
                  </a:lnTo>
                  <a:lnTo>
                    <a:pt x="2188832" y="222034"/>
                  </a:lnTo>
                  <a:lnTo>
                    <a:pt x="2212479" y="246075"/>
                  </a:lnTo>
                  <a:lnTo>
                    <a:pt x="2239340" y="263779"/>
                  </a:lnTo>
                  <a:lnTo>
                    <a:pt x="2256980" y="239014"/>
                  </a:lnTo>
                  <a:close/>
                </a:path>
                <a:path w="10233660" h="788034">
                  <a:moveTo>
                    <a:pt x="2371039" y="135826"/>
                  </a:moveTo>
                  <a:lnTo>
                    <a:pt x="2315514" y="135826"/>
                  </a:lnTo>
                  <a:lnTo>
                    <a:pt x="2315514" y="381"/>
                  </a:lnTo>
                  <a:lnTo>
                    <a:pt x="2284742" y="381"/>
                  </a:lnTo>
                  <a:lnTo>
                    <a:pt x="2284742" y="336575"/>
                  </a:lnTo>
                  <a:lnTo>
                    <a:pt x="2315514" y="336575"/>
                  </a:lnTo>
                  <a:lnTo>
                    <a:pt x="2315514" y="161721"/>
                  </a:lnTo>
                  <a:lnTo>
                    <a:pt x="2371039" y="161721"/>
                  </a:lnTo>
                  <a:lnTo>
                    <a:pt x="2371039" y="135826"/>
                  </a:lnTo>
                  <a:close/>
                </a:path>
                <a:path w="10233660" h="788034">
                  <a:moveTo>
                    <a:pt x="2482113" y="719137"/>
                  </a:moveTo>
                  <a:lnTo>
                    <a:pt x="2344407" y="719137"/>
                  </a:lnTo>
                  <a:lnTo>
                    <a:pt x="2344407" y="632777"/>
                  </a:lnTo>
                  <a:lnTo>
                    <a:pt x="2446845" y="632777"/>
                  </a:lnTo>
                  <a:lnTo>
                    <a:pt x="2446845" y="607377"/>
                  </a:lnTo>
                  <a:lnTo>
                    <a:pt x="2246096" y="607377"/>
                  </a:lnTo>
                  <a:lnTo>
                    <a:pt x="2246096" y="501967"/>
                  </a:lnTo>
                  <a:lnTo>
                    <a:pt x="2443467" y="501967"/>
                  </a:lnTo>
                  <a:lnTo>
                    <a:pt x="2443467" y="477837"/>
                  </a:lnTo>
                  <a:lnTo>
                    <a:pt x="2215324" y="477837"/>
                  </a:lnTo>
                  <a:lnTo>
                    <a:pt x="2215324" y="501967"/>
                  </a:lnTo>
                  <a:lnTo>
                    <a:pt x="2215324" y="607377"/>
                  </a:lnTo>
                  <a:lnTo>
                    <a:pt x="2215324" y="632777"/>
                  </a:lnTo>
                  <a:lnTo>
                    <a:pt x="2313267" y="632777"/>
                  </a:lnTo>
                  <a:lnTo>
                    <a:pt x="2313267" y="719137"/>
                  </a:lnTo>
                  <a:lnTo>
                    <a:pt x="2176310" y="719137"/>
                  </a:lnTo>
                  <a:lnTo>
                    <a:pt x="2176310" y="744537"/>
                  </a:lnTo>
                  <a:lnTo>
                    <a:pt x="2482113" y="744537"/>
                  </a:lnTo>
                  <a:lnTo>
                    <a:pt x="2482113" y="719137"/>
                  </a:lnTo>
                  <a:close/>
                </a:path>
                <a:path w="10233660" h="788034">
                  <a:moveTo>
                    <a:pt x="2671229" y="86677"/>
                  </a:moveTo>
                  <a:lnTo>
                    <a:pt x="2662682" y="56248"/>
                  </a:lnTo>
                  <a:lnTo>
                    <a:pt x="2643911" y="38277"/>
                  </a:lnTo>
                  <a:lnTo>
                    <a:pt x="2639707" y="34251"/>
                  </a:lnTo>
                  <a:lnTo>
                    <a:pt x="2639707" y="86677"/>
                  </a:lnTo>
                  <a:lnTo>
                    <a:pt x="2633446" y="106807"/>
                  </a:lnTo>
                  <a:lnTo>
                    <a:pt x="2615831" y="122186"/>
                  </a:lnTo>
                  <a:lnTo>
                    <a:pt x="2588577" y="132003"/>
                  </a:lnTo>
                  <a:lnTo>
                    <a:pt x="2553398" y="135458"/>
                  </a:lnTo>
                  <a:lnTo>
                    <a:pt x="2518448" y="132003"/>
                  </a:lnTo>
                  <a:lnTo>
                    <a:pt x="2491308" y="122186"/>
                  </a:lnTo>
                  <a:lnTo>
                    <a:pt x="2473731" y="106807"/>
                  </a:lnTo>
                  <a:lnTo>
                    <a:pt x="2467483" y="86677"/>
                  </a:lnTo>
                  <a:lnTo>
                    <a:pt x="2473731" y="66611"/>
                  </a:lnTo>
                  <a:lnTo>
                    <a:pt x="2518448" y="41668"/>
                  </a:lnTo>
                  <a:lnTo>
                    <a:pt x="2588577" y="41668"/>
                  </a:lnTo>
                  <a:lnTo>
                    <a:pt x="2633446" y="66611"/>
                  </a:lnTo>
                  <a:lnTo>
                    <a:pt x="2639707" y="86677"/>
                  </a:lnTo>
                  <a:lnTo>
                    <a:pt x="2639707" y="34251"/>
                  </a:lnTo>
                  <a:lnTo>
                    <a:pt x="2638628" y="33210"/>
                  </a:lnTo>
                  <a:lnTo>
                    <a:pt x="2601417" y="18605"/>
                  </a:lnTo>
                  <a:lnTo>
                    <a:pt x="2553398" y="13512"/>
                  </a:lnTo>
                  <a:lnTo>
                    <a:pt x="2505608" y="18605"/>
                  </a:lnTo>
                  <a:lnTo>
                    <a:pt x="2468511" y="33210"/>
                  </a:lnTo>
                  <a:lnTo>
                    <a:pt x="2444496" y="56248"/>
                  </a:lnTo>
                  <a:lnTo>
                    <a:pt x="2435961" y="86677"/>
                  </a:lnTo>
                  <a:lnTo>
                    <a:pt x="2444496" y="117170"/>
                  </a:lnTo>
                  <a:lnTo>
                    <a:pt x="2468511" y="140335"/>
                  </a:lnTo>
                  <a:lnTo>
                    <a:pt x="2505608" y="155067"/>
                  </a:lnTo>
                  <a:lnTo>
                    <a:pt x="2553398" y="160223"/>
                  </a:lnTo>
                  <a:lnTo>
                    <a:pt x="2601417" y="155067"/>
                  </a:lnTo>
                  <a:lnTo>
                    <a:pt x="2638628" y="140335"/>
                  </a:lnTo>
                  <a:lnTo>
                    <a:pt x="2643695" y="135458"/>
                  </a:lnTo>
                  <a:lnTo>
                    <a:pt x="2662682" y="117170"/>
                  </a:lnTo>
                  <a:lnTo>
                    <a:pt x="2671229" y="86677"/>
                  </a:lnTo>
                  <a:close/>
                </a:path>
                <a:path w="10233660" h="788034">
                  <a:moveTo>
                    <a:pt x="2706497" y="191744"/>
                  </a:moveTo>
                  <a:lnTo>
                    <a:pt x="2401811" y="191744"/>
                  </a:lnTo>
                  <a:lnTo>
                    <a:pt x="2401811" y="216877"/>
                  </a:lnTo>
                  <a:lnTo>
                    <a:pt x="2480233" y="216877"/>
                  </a:lnTo>
                  <a:lnTo>
                    <a:pt x="2480233" y="336575"/>
                  </a:lnTo>
                  <a:lnTo>
                    <a:pt x="2511374" y="336575"/>
                  </a:lnTo>
                  <a:lnTo>
                    <a:pt x="2511374" y="216877"/>
                  </a:lnTo>
                  <a:lnTo>
                    <a:pt x="2595803" y="216877"/>
                  </a:lnTo>
                  <a:lnTo>
                    <a:pt x="2595803" y="336575"/>
                  </a:lnTo>
                  <a:lnTo>
                    <a:pt x="2626944" y="336575"/>
                  </a:lnTo>
                  <a:lnTo>
                    <a:pt x="2626944" y="216877"/>
                  </a:lnTo>
                  <a:lnTo>
                    <a:pt x="2706497" y="216877"/>
                  </a:lnTo>
                  <a:lnTo>
                    <a:pt x="2706497" y="191744"/>
                  </a:lnTo>
                  <a:close/>
                </a:path>
                <a:path w="10233660" h="788034">
                  <a:moveTo>
                    <a:pt x="2931630" y="616864"/>
                  </a:moveTo>
                  <a:lnTo>
                    <a:pt x="2881719" y="616864"/>
                  </a:lnTo>
                  <a:lnTo>
                    <a:pt x="2887154" y="582828"/>
                  </a:lnTo>
                  <a:lnTo>
                    <a:pt x="2889935" y="552754"/>
                  </a:lnTo>
                  <a:lnTo>
                    <a:pt x="2890964" y="525843"/>
                  </a:lnTo>
                  <a:lnTo>
                    <a:pt x="2891104" y="472033"/>
                  </a:lnTo>
                  <a:lnTo>
                    <a:pt x="2665222" y="472033"/>
                  </a:lnTo>
                  <a:lnTo>
                    <a:pt x="2665222" y="496798"/>
                  </a:lnTo>
                  <a:lnTo>
                    <a:pt x="2861081" y="496798"/>
                  </a:lnTo>
                  <a:lnTo>
                    <a:pt x="2860929" y="525843"/>
                  </a:lnTo>
                  <a:lnTo>
                    <a:pt x="2859773" y="552754"/>
                  </a:lnTo>
                  <a:lnTo>
                    <a:pt x="2856649" y="582828"/>
                  </a:lnTo>
                  <a:lnTo>
                    <a:pt x="2850578" y="616864"/>
                  </a:lnTo>
                  <a:lnTo>
                    <a:pt x="2627325" y="616864"/>
                  </a:lnTo>
                  <a:lnTo>
                    <a:pt x="2627325" y="642010"/>
                  </a:lnTo>
                  <a:lnTo>
                    <a:pt x="2763151" y="642010"/>
                  </a:lnTo>
                  <a:lnTo>
                    <a:pt x="2763151" y="787222"/>
                  </a:lnTo>
                  <a:lnTo>
                    <a:pt x="2794292" y="787222"/>
                  </a:lnTo>
                  <a:lnTo>
                    <a:pt x="2794292" y="642010"/>
                  </a:lnTo>
                  <a:lnTo>
                    <a:pt x="2931630" y="642010"/>
                  </a:lnTo>
                  <a:lnTo>
                    <a:pt x="2931630" y="616864"/>
                  </a:lnTo>
                  <a:close/>
                </a:path>
                <a:path w="10233660" h="788034">
                  <a:moveTo>
                    <a:pt x="3067837" y="9004"/>
                  </a:moveTo>
                  <a:lnTo>
                    <a:pt x="3038564" y="9004"/>
                  </a:lnTo>
                  <a:lnTo>
                    <a:pt x="3038564" y="137706"/>
                  </a:lnTo>
                  <a:lnTo>
                    <a:pt x="2980410" y="137706"/>
                  </a:lnTo>
                  <a:lnTo>
                    <a:pt x="2987675" y="114858"/>
                  </a:lnTo>
                  <a:lnTo>
                    <a:pt x="2992691" y="91363"/>
                  </a:lnTo>
                  <a:lnTo>
                    <a:pt x="2995599" y="67322"/>
                  </a:lnTo>
                  <a:lnTo>
                    <a:pt x="2996539" y="42773"/>
                  </a:lnTo>
                  <a:lnTo>
                    <a:pt x="2866720" y="42773"/>
                  </a:lnTo>
                  <a:lnTo>
                    <a:pt x="2866720" y="67919"/>
                  </a:lnTo>
                  <a:lnTo>
                    <a:pt x="2966148" y="67919"/>
                  </a:lnTo>
                  <a:lnTo>
                    <a:pt x="2956141" y="118808"/>
                  </a:lnTo>
                  <a:lnTo>
                    <a:pt x="2934208" y="165239"/>
                  </a:lnTo>
                  <a:lnTo>
                    <a:pt x="2899829" y="206527"/>
                  </a:lnTo>
                  <a:lnTo>
                    <a:pt x="2852458" y="242023"/>
                  </a:lnTo>
                  <a:lnTo>
                    <a:pt x="2870466" y="264160"/>
                  </a:lnTo>
                  <a:lnTo>
                    <a:pt x="2902724" y="242049"/>
                  </a:lnTo>
                  <a:lnTo>
                    <a:pt x="2929852" y="217538"/>
                  </a:lnTo>
                  <a:lnTo>
                    <a:pt x="2952038" y="190919"/>
                  </a:lnTo>
                  <a:lnTo>
                    <a:pt x="2969526" y="162471"/>
                  </a:lnTo>
                  <a:lnTo>
                    <a:pt x="3038564" y="162471"/>
                  </a:lnTo>
                  <a:lnTo>
                    <a:pt x="3038564" y="319697"/>
                  </a:lnTo>
                  <a:lnTo>
                    <a:pt x="3067837" y="319697"/>
                  </a:lnTo>
                  <a:lnTo>
                    <a:pt x="3067837" y="162471"/>
                  </a:lnTo>
                  <a:lnTo>
                    <a:pt x="3067837" y="137706"/>
                  </a:lnTo>
                  <a:lnTo>
                    <a:pt x="3067837" y="9004"/>
                  </a:lnTo>
                  <a:close/>
                </a:path>
                <a:path w="10233660" h="788034">
                  <a:moveTo>
                    <a:pt x="3138005" y="0"/>
                  </a:moveTo>
                  <a:lnTo>
                    <a:pt x="3108731" y="0"/>
                  </a:lnTo>
                  <a:lnTo>
                    <a:pt x="3108731" y="336575"/>
                  </a:lnTo>
                  <a:lnTo>
                    <a:pt x="3138005" y="336575"/>
                  </a:lnTo>
                  <a:lnTo>
                    <a:pt x="3138005" y="0"/>
                  </a:lnTo>
                  <a:close/>
                </a:path>
                <a:path w="10233660" h="788034">
                  <a:moveTo>
                    <a:pt x="3249447" y="450646"/>
                  </a:moveTo>
                  <a:lnTo>
                    <a:pt x="3218307" y="450646"/>
                  </a:lnTo>
                  <a:lnTo>
                    <a:pt x="3218307" y="512178"/>
                  </a:lnTo>
                  <a:lnTo>
                    <a:pt x="3142132" y="512178"/>
                  </a:lnTo>
                  <a:lnTo>
                    <a:pt x="3143669" y="503326"/>
                  </a:lnTo>
                  <a:lnTo>
                    <a:pt x="3144850" y="494258"/>
                  </a:lnTo>
                  <a:lnTo>
                    <a:pt x="3145612" y="485063"/>
                  </a:lnTo>
                  <a:lnTo>
                    <a:pt x="3145879" y="475780"/>
                  </a:lnTo>
                  <a:lnTo>
                    <a:pt x="2993923" y="475780"/>
                  </a:lnTo>
                  <a:lnTo>
                    <a:pt x="2993923" y="500545"/>
                  </a:lnTo>
                  <a:lnTo>
                    <a:pt x="3112490" y="500545"/>
                  </a:lnTo>
                  <a:lnTo>
                    <a:pt x="3100184" y="541528"/>
                  </a:lnTo>
                  <a:lnTo>
                    <a:pt x="3072574" y="576770"/>
                  </a:lnTo>
                  <a:lnTo>
                    <a:pt x="3030969" y="605612"/>
                  </a:lnTo>
                  <a:lnTo>
                    <a:pt x="2976651" y="627380"/>
                  </a:lnTo>
                  <a:lnTo>
                    <a:pt x="2989034" y="651764"/>
                  </a:lnTo>
                  <a:lnTo>
                    <a:pt x="3039224" y="632612"/>
                  </a:lnTo>
                  <a:lnTo>
                    <a:pt x="3080639" y="606920"/>
                  </a:lnTo>
                  <a:lnTo>
                    <a:pt x="3112566" y="575043"/>
                  </a:lnTo>
                  <a:lnTo>
                    <a:pt x="3134245" y="537324"/>
                  </a:lnTo>
                  <a:lnTo>
                    <a:pt x="3218307" y="537324"/>
                  </a:lnTo>
                  <a:lnTo>
                    <a:pt x="3218307" y="582345"/>
                  </a:lnTo>
                  <a:lnTo>
                    <a:pt x="3130118" y="582345"/>
                  </a:lnTo>
                  <a:lnTo>
                    <a:pt x="3130118" y="607491"/>
                  </a:lnTo>
                  <a:lnTo>
                    <a:pt x="3218307" y="607491"/>
                  </a:lnTo>
                  <a:lnTo>
                    <a:pt x="3218307" y="651764"/>
                  </a:lnTo>
                  <a:lnTo>
                    <a:pt x="3249447" y="651764"/>
                  </a:lnTo>
                  <a:lnTo>
                    <a:pt x="3249447" y="537324"/>
                  </a:lnTo>
                  <a:lnTo>
                    <a:pt x="3249447" y="512178"/>
                  </a:lnTo>
                  <a:lnTo>
                    <a:pt x="3249447" y="450646"/>
                  </a:lnTo>
                  <a:close/>
                </a:path>
                <a:path w="10233660" h="788034">
                  <a:moveTo>
                    <a:pt x="3250946" y="720432"/>
                  </a:moveTo>
                  <a:lnTo>
                    <a:pt x="3243084" y="693191"/>
                  </a:lnTo>
                  <a:lnTo>
                    <a:pt x="3228517" y="679907"/>
                  </a:lnTo>
                  <a:lnTo>
                    <a:pt x="3220694" y="672782"/>
                  </a:lnTo>
                  <a:lnTo>
                    <a:pt x="3220555" y="672731"/>
                  </a:lnTo>
                  <a:lnTo>
                    <a:pt x="3220555" y="720432"/>
                  </a:lnTo>
                  <a:lnTo>
                    <a:pt x="3214852" y="737590"/>
                  </a:lnTo>
                  <a:lnTo>
                    <a:pt x="3198596" y="750443"/>
                  </a:lnTo>
                  <a:lnTo>
                    <a:pt x="3173057" y="758532"/>
                  </a:lnTo>
                  <a:lnTo>
                    <a:pt x="3139503" y="761326"/>
                  </a:lnTo>
                  <a:lnTo>
                    <a:pt x="3105950" y="758532"/>
                  </a:lnTo>
                  <a:lnTo>
                    <a:pt x="3080410" y="750443"/>
                  </a:lnTo>
                  <a:lnTo>
                    <a:pt x="3064154" y="737590"/>
                  </a:lnTo>
                  <a:lnTo>
                    <a:pt x="3058452" y="720432"/>
                  </a:lnTo>
                  <a:lnTo>
                    <a:pt x="3064154" y="703491"/>
                  </a:lnTo>
                  <a:lnTo>
                    <a:pt x="3080410" y="690740"/>
                  </a:lnTo>
                  <a:lnTo>
                    <a:pt x="3105950" y="682701"/>
                  </a:lnTo>
                  <a:lnTo>
                    <a:pt x="3139503" y="679907"/>
                  </a:lnTo>
                  <a:lnTo>
                    <a:pt x="3173057" y="682701"/>
                  </a:lnTo>
                  <a:lnTo>
                    <a:pt x="3198596" y="690740"/>
                  </a:lnTo>
                  <a:lnTo>
                    <a:pt x="3214852" y="703491"/>
                  </a:lnTo>
                  <a:lnTo>
                    <a:pt x="3220555" y="720432"/>
                  </a:lnTo>
                  <a:lnTo>
                    <a:pt x="3220555" y="672731"/>
                  </a:lnTo>
                  <a:lnTo>
                    <a:pt x="3185566" y="659955"/>
                  </a:lnTo>
                  <a:lnTo>
                    <a:pt x="3139503" y="655510"/>
                  </a:lnTo>
                  <a:lnTo>
                    <a:pt x="3093440" y="659955"/>
                  </a:lnTo>
                  <a:lnTo>
                    <a:pt x="3058312" y="672782"/>
                  </a:lnTo>
                  <a:lnTo>
                    <a:pt x="3035922" y="693191"/>
                  </a:lnTo>
                  <a:lnTo>
                    <a:pt x="3028061" y="720432"/>
                  </a:lnTo>
                  <a:lnTo>
                    <a:pt x="3035922" y="747674"/>
                  </a:lnTo>
                  <a:lnTo>
                    <a:pt x="3058312" y="768083"/>
                  </a:lnTo>
                  <a:lnTo>
                    <a:pt x="3093440" y="780897"/>
                  </a:lnTo>
                  <a:lnTo>
                    <a:pt x="3139503" y="785342"/>
                  </a:lnTo>
                  <a:lnTo>
                    <a:pt x="3185566" y="780897"/>
                  </a:lnTo>
                  <a:lnTo>
                    <a:pt x="3220694" y="768083"/>
                  </a:lnTo>
                  <a:lnTo>
                    <a:pt x="3228098" y="761326"/>
                  </a:lnTo>
                  <a:lnTo>
                    <a:pt x="3243084" y="747674"/>
                  </a:lnTo>
                  <a:lnTo>
                    <a:pt x="3250946" y="720432"/>
                  </a:lnTo>
                  <a:close/>
                </a:path>
                <a:path w="10233660" h="788034">
                  <a:moveTo>
                    <a:pt x="3406660" y="235635"/>
                  </a:moveTo>
                  <a:lnTo>
                    <a:pt x="3371545" y="211988"/>
                  </a:lnTo>
                  <a:lnTo>
                    <a:pt x="3342919" y="177292"/>
                  </a:lnTo>
                  <a:lnTo>
                    <a:pt x="3323666" y="135280"/>
                  </a:lnTo>
                  <a:lnTo>
                    <a:pt x="3316605" y="89674"/>
                  </a:lnTo>
                  <a:lnTo>
                    <a:pt x="3316605" y="29273"/>
                  </a:lnTo>
                  <a:lnTo>
                    <a:pt x="3286214" y="29273"/>
                  </a:lnTo>
                  <a:lnTo>
                    <a:pt x="3286214" y="89674"/>
                  </a:lnTo>
                  <a:lnTo>
                    <a:pt x="3279051" y="137007"/>
                  </a:lnTo>
                  <a:lnTo>
                    <a:pt x="3259582" y="180721"/>
                  </a:lnTo>
                  <a:lnTo>
                    <a:pt x="3230816" y="216903"/>
                  </a:lnTo>
                  <a:lnTo>
                    <a:pt x="3195790" y="241642"/>
                  </a:lnTo>
                  <a:lnTo>
                    <a:pt x="3214547" y="266788"/>
                  </a:lnTo>
                  <a:lnTo>
                    <a:pt x="3242614" y="247713"/>
                  </a:lnTo>
                  <a:lnTo>
                    <a:pt x="3267075" y="221716"/>
                  </a:lnTo>
                  <a:lnTo>
                    <a:pt x="3287052" y="190004"/>
                  </a:lnTo>
                  <a:lnTo>
                    <a:pt x="3301606" y="153847"/>
                  </a:lnTo>
                  <a:lnTo>
                    <a:pt x="3316567" y="188112"/>
                  </a:lnTo>
                  <a:lnTo>
                    <a:pt x="3336633" y="218097"/>
                  </a:lnTo>
                  <a:lnTo>
                    <a:pt x="3360851" y="242595"/>
                  </a:lnTo>
                  <a:lnTo>
                    <a:pt x="3388283" y="260400"/>
                  </a:lnTo>
                  <a:lnTo>
                    <a:pt x="3406660" y="235635"/>
                  </a:lnTo>
                  <a:close/>
                </a:path>
                <a:path w="10233660" h="788034">
                  <a:moveTo>
                    <a:pt x="3472700" y="0"/>
                  </a:moveTo>
                  <a:lnTo>
                    <a:pt x="3441928" y="0"/>
                  </a:lnTo>
                  <a:lnTo>
                    <a:pt x="3441928" y="337324"/>
                  </a:lnTo>
                  <a:lnTo>
                    <a:pt x="3472700" y="337324"/>
                  </a:lnTo>
                  <a:lnTo>
                    <a:pt x="3472700" y="0"/>
                  </a:lnTo>
                  <a:close/>
                </a:path>
                <a:path w="10233660" h="788034">
                  <a:moveTo>
                    <a:pt x="3500844" y="593610"/>
                  </a:moveTo>
                  <a:lnTo>
                    <a:pt x="3494494" y="545020"/>
                  </a:lnTo>
                  <a:lnTo>
                    <a:pt x="3476777" y="508012"/>
                  </a:lnTo>
                  <a:lnTo>
                    <a:pt x="3472103" y="503923"/>
                  </a:lnTo>
                  <a:lnTo>
                    <a:pt x="3471202" y="503148"/>
                  </a:lnTo>
                  <a:lnTo>
                    <a:pt x="3471202" y="593610"/>
                  </a:lnTo>
                  <a:lnTo>
                    <a:pt x="3467062" y="630783"/>
                  </a:lnTo>
                  <a:lnTo>
                    <a:pt x="3455492" y="659180"/>
                  </a:lnTo>
                  <a:lnTo>
                    <a:pt x="3437801" y="677291"/>
                  </a:lnTo>
                  <a:lnTo>
                    <a:pt x="3415296" y="683653"/>
                  </a:lnTo>
                  <a:lnTo>
                    <a:pt x="3392563" y="677291"/>
                  </a:lnTo>
                  <a:lnTo>
                    <a:pt x="3374771" y="659180"/>
                  </a:lnTo>
                  <a:lnTo>
                    <a:pt x="3363163" y="630783"/>
                  </a:lnTo>
                  <a:lnTo>
                    <a:pt x="3359010" y="593610"/>
                  </a:lnTo>
                  <a:lnTo>
                    <a:pt x="3363163" y="556641"/>
                  </a:lnTo>
                  <a:lnTo>
                    <a:pt x="3374771" y="528358"/>
                  </a:lnTo>
                  <a:lnTo>
                    <a:pt x="3392563" y="510286"/>
                  </a:lnTo>
                  <a:lnTo>
                    <a:pt x="3415296" y="503923"/>
                  </a:lnTo>
                  <a:lnTo>
                    <a:pt x="3437801" y="510286"/>
                  </a:lnTo>
                  <a:lnTo>
                    <a:pt x="3455492" y="528358"/>
                  </a:lnTo>
                  <a:lnTo>
                    <a:pt x="3467062" y="556641"/>
                  </a:lnTo>
                  <a:lnTo>
                    <a:pt x="3471202" y="593610"/>
                  </a:lnTo>
                  <a:lnTo>
                    <a:pt x="3471202" y="503148"/>
                  </a:lnTo>
                  <a:lnTo>
                    <a:pt x="3449713" y="484428"/>
                  </a:lnTo>
                  <a:lnTo>
                    <a:pt x="3415296" y="476161"/>
                  </a:lnTo>
                  <a:lnTo>
                    <a:pt x="3380867" y="484428"/>
                  </a:lnTo>
                  <a:lnTo>
                    <a:pt x="3353803" y="508012"/>
                  </a:lnTo>
                  <a:lnTo>
                    <a:pt x="3336086" y="545020"/>
                  </a:lnTo>
                  <a:lnTo>
                    <a:pt x="3329736" y="593610"/>
                  </a:lnTo>
                  <a:lnTo>
                    <a:pt x="3336086" y="642188"/>
                  </a:lnTo>
                  <a:lnTo>
                    <a:pt x="3353803" y="679208"/>
                  </a:lnTo>
                  <a:lnTo>
                    <a:pt x="3380867" y="702779"/>
                  </a:lnTo>
                  <a:lnTo>
                    <a:pt x="3415296" y="711047"/>
                  </a:lnTo>
                  <a:lnTo>
                    <a:pt x="3449713" y="702779"/>
                  </a:lnTo>
                  <a:lnTo>
                    <a:pt x="3471672" y="683653"/>
                  </a:lnTo>
                  <a:lnTo>
                    <a:pt x="3476777" y="679208"/>
                  </a:lnTo>
                  <a:lnTo>
                    <a:pt x="3494494" y="642188"/>
                  </a:lnTo>
                  <a:lnTo>
                    <a:pt x="3500844" y="593610"/>
                  </a:lnTo>
                  <a:close/>
                </a:path>
                <a:path w="10233660" h="788034">
                  <a:moveTo>
                    <a:pt x="3592779" y="450265"/>
                  </a:moveTo>
                  <a:lnTo>
                    <a:pt x="3562007" y="450265"/>
                  </a:lnTo>
                  <a:lnTo>
                    <a:pt x="3562007" y="787590"/>
                  </a:lnTo>
                  <a:lnTo>
                    <a:pt x="3592779" y="787590"/>
                  </a:lnTo>
                  <a:lnTo>
                    <a:pt x="3592779" y="450265"/>
                  </a:lnTo>
                  <a:close/>
                </a:path>
                <a:path w="10233660" h="788034">
                  <a:moveTo>
                    <a:pt x="3750741" y="185737"/>
                  </a:moveTo>
                  <a:lnTo>
                    <a:pt x="3749306" y="171107"/>
                  </a:lnTo>
                  <a:lnTo>
                    <a:pt x="3748938" y="167347"/>
                  </a:lnTo>
                  <a:lnTo>
                    <a:pt x="3748494" y="162852"/>
                  </a:lnTo>
                  <a:lnTo>
                    <a:pt x="3736543" y="164401"/>
                  </a:lnTo>
                  <a:lnTo>
                    <a:pt x="3724338" y="165658"/>
                  </a:lnTo>
                  <a:lnTo>
                    <a:pt x="3711930" y="166649"/>
                  </a:lnTo>
                  <a:lnTo>
                    <a:pt x="3699332" y="167347"/>
                  </a:lnTo>
                  <a:lnTo>
                    <a:pt x="3699332" y="56286"/>
                  </a:lnTo>
                  <a:lnTo>
                    <a:pt x="3732733" y="56286"/>
                  </a:lnTo>
                  <a:lnTo>
                    <a:pt x="3732733" y="31521"/>
                  </a:lnTo>
                  <a:lnTo>
                    <a:pt x="3669690" y="31521"/>
                  </a:lnTo>
                  <a:lnTo>
                    <a:pt x="3669690" y="56286"/>
                  </a:lnTo>
                  <a:lnTo>
                    <a:pt x="3669690" y="169227"/>
                  </a:lnTo>
                  <a:lnTo>
                    <a:pt x="3656190" y="169938"/>
                  </a:lnTo>
                  <a:lnTo>
                    <a:pt x="3642728" y="170446"/>
                  </a:lnTo>
                  <a:lnTo>
                    <a:pt x="3616033" y="171107"/>
                  </a:lnTo>
                  <a:lnTo>
                    <a:pt x="3616033" y="56286"/>
                  </a:lnTo>
                  <a:lnTo>
                    <a:pt x="3669690" y="56286"/>
                  </a:lnTo>
                  <a:lnTo>
                    <a:pt x="3669690" y="31521"/>
                  </a:lnTo>
                  <a:lnTo>
                    <a:pt x="3553002" y="31521"/>
                  </a:lnTo>
                  <a:lnTo>
                    <a:pt x="3553002" y="56286"/>
                  </a:lnTo>
                  <a:lnTo>
                    <a:pt x="3586022" y="56286"/>
                  </a:lnTo>
                  <a:lnTo>
                    <a:pt x="3586022" y="171856"/>
                  </a:lnTo>
                  <a:lnTo>
                    <a:pt x="3564115" y="172186"/>
                  </a:lnTo>
                  <a:lnTo>
                    <a:pt x="3543617" y="172224"/>
                  </a:lnTo>
                  <a:lnTo>
                    <a:pt x="3546995" y="197739"/>
                  </a:lnTo>
                  <a:lnTo>
                    <a:pt x="3593922" y="197345"/>
                  </a:lnTo>
                  <a:lnTo>
                    <a:pt x="3645497" y="195681"/>
                  </a:lnTo>
                  <a:lnTo>
                    <a:pt x="3698748" y="192049"/>
                  </a:lnTo>
                  <a:lnTo>
                    <a:pt x="3750741" y="185737"/>
                  </a:lnTo>
                  <a:close/>
                </a:path>
                <a:path w="10233660" h="788034">
                  <a:moveTo>
                    <a:pt x="3818661" y="303936"/>
                  </a:moveTo>
                  <a:lnTo>
                    <a:pt x="3625050" y="303936"/>
                  </a:lnTo>
                  <a:lnTo>
                    <a:pt x="3625050" y="224764"/>
                  </a:lnTo>
                  <a:lnTo>
                    <a:pt x="3594277" y="224764"/>
                  </a:lnTo>
                  <a:lnTo>
                    <a:pt x="3594277" y="329069"/>
                  </a:lnTo>
                  <a:lnTo>
                    <a:pt x="3818661" y="329069"/>
                  </a:lnTo>
                  <a:lnTo>
                    <a:pt x="3818661" y="303936"/>
                  </a:lnTo>
                  <a:close/>
                </a:path>
                <a:path w="10233660" h="788034">
                  <a:moveTo>
                    <a:pt x="3853561" y="102438"/>
                  </a:moveTo>
                  <a:lnTo>
                    <a:pt x="3803650" y="102438"/>
                  </a:lnTo>
                  <a:lnTo>
                    <a:pt x="3803650" y="0"/>
                  </a:lnTo>
                  <a:lnTo>
                    <a:pt x="3772878" y="0"/>
                  </a:lnTo>
                  <a:lnTo>
                    <a:pt x="3772878" y="248018"/>
                  </a:lnTo>
                  <a:lnTo>
                    <a:pt x="3803650" y="248018"/>
                  </a:lnTo>
                  <a:lnTo>
                    <a:pt x="3803650" y="127952"/>
                  </a:lnTo>
                  <a:lnTo>
                    <a:pt x="3853561" y="127952"/>
                  </a:lnTo>
                  <a:lnTo>
                    <a:pt x="3853561" y="102438"/>
                  </a:lnTo>
                  <a:close/>
                </a:path>
                <a:path w="10233660" h="788034">
                  <a:moveTo>
                    <a:pt x="3939476" y="486295"/>
                  </a:moveTo>
                  <a:lnTo>
                    <a:pt x="3785641" y="486295"/>
                  </a:lnTo>
                  <a:lnTo>
                    <a:pt x="3785641" y="511810"/>
                  </a:lnTo>
                  <a:lnTo>
                    <a:pt x="3909085" y="511810"/>
                  </a:lnTo>
                  <a:lnTo>
                    <a:pt x="3900119" y="557682"/>
                  </a:lnTo>
                  <a:lnTo>
                    <a:pt x="3881755" y="599655"/>
                  </a:lnTo>
                  <a:lnTo>
                    <a:pt x="3853954" y="637400"/>
                  </a:lnTo>
                  <a:lnTo>
                    <a:pt x="3816667" y="670636"/>
                  </a:lnTo>
                  <a:lnTo>
                    <a:pt x="3769880" y="699046"/>
                  </a:lnTo>
                  <a:lnTo>
                    <a:pt x="3786771" y="723061"/>
                  </a:lnTo>
                  <a:lnTo>
                    <a:pt x="3835857" y="693267"/>
                  </a:lnTo>
                  <a:lnTo>
                    <a:pt x="3874719" y="658749"/>
                  </a:lnTo>
                  <a:lnTo>
                    <a:pt x="3903929" y="620153"/>
                  </a:lnTo>
                  <a:lnTo>
                    <a:pt x="3924071" y="578104"/>
                  </a:lnTo>
                  <a:lnTo>
                    <a:pt x="3935730" y="533273"/>
                  </a:lnTo>
                  <a:lnTo>
                    <a:pt x="3939476" y="486295"/>
                  </a:lnTo>
                  <a:close/>
                </a:path>
                <a:path w="10233660" h="788034">
                  <a:moveTo>
                    <a:pt x="4080560" y="586854"/>
                  </a:moveTo>
                  <a:lnTo>
                    <a:pt x="4026535" y="586854"/>
                  </a:lnTo>
                  <a:lnTo>
                    <a:pt x="4026535" y="450265"/>
                  </a:lnTo>
                  <a:lnTo>
                    <a:pt x="3995763" y="450265"/>
                  </a:lnTo>
                  <a:lnTo>
                    <a:pt x="3995763" y="786841"/>
                  </a:lnTo>
                  <a:lnTo>
                    <a:pt x="4026535" y="786841"/>
                  </a:lnTo>
                  <a:lnTo>
                    <a:pt x="4026535" y="612368"/>
                  </a:lnTo>
                  <a:lnTo>
                    <a:pt x="4080560" y="612368"/>
                  </a:lnTo>
                  <a:lnTo>
                    <a:pt x="4080560" y="586854"/>
                  </a:lnTo>
                  <a:close/>
                </a:path>
                <a:path w="10233660" h="788034">
                  <a:moveTo>
                    <a:pt x="4157865" y="78803"/>
                  </a:moveTo>
                  <a:lnTo>
                    <a:pt x="4149521" y="50571"/>
                  </a:lnTo>
                  <a:lnTo>
                    <a:pt x="4133583" y="36398"/>
                  </a:lnTo>
                  <a:lnTo>
                    <a:pt x="4126344" y="29959"/>
                  </a:lnTo>
                  <a:lnTo>
                    <a:pt x="4126344" y="78803"/>
                  </a:lnTo>
                  <a:lnTo>
                    <a:pt x="4120235" y="96608"/>
                  </a:lnTo>
                  <a:lnTo>
                    <a:pt x="4102849" y="109804"/>
                  </a:lnTo>
                  <a:lnTo>
                    <a:pt x="4075531" y="118008"/>
                  </a:lnTo>
                  <a:lnTo>
                    <a:pt x="4039666" y="120827"/>
                  </a:lnTo>
                  <a:lnTo>
                    <a:pt x="4003802" y="118008"/>
                  </a:lnTo>
                  <a:lnTo>
                    <a:pt x="3976484" y="109804"/>
                  </a:lnTo>
                  <a:lnTo>
                    <a:pt x="3959098" y="96608"/>
                  </a:lnTo>
                  <a:lnTo>
                    <a:pt x="3952989" y="78803"/>
                  </a:lnTo>
                  <a:lnTo>
                    <a:pt x="3959098" y="60934"/>
                  </a:lnTo>
                  <a:lnTo>
                    <a:pt x="4003802" y="39281"/>
                  </a:lnTo>
                  <a:lnTo>
                    <a:pt x="4075531" y="39281"/>
                  </a:lnTo>
                  <a:lnTo>
                    <a:pt x="4120235" y="60934"/>
                  </a:lnTo>
                  <a:lnTo>
                    <a:pt x="4126344" y="78803"/>
                  </a:lnTo>
                  <a:lnTo>
                    <a:pt x="4126344" y="29959"/>
                  </a:lnTo>
                  <a:lnTo>
                    <a:pt x="4125785" y="29451"/>
                  </a:lnTo>
                  <a:lnTo>
                    <a:pt x="4088523" y="16217"/>
                  </a:lnTo>
                  <a:lnTo>
                    <a:pt x="4039666" y="11633"/>
                  </a:lnTo>
                  <a:lnTo>
                    <a:pt x="3990810" y="16217"/>
                  </a:lnTo>
                  <a:lnTo>
                    <a:pt x="3953548" y="29451"/>
                  </a:lnTo>
                  <a:lnTo>
                    <a:pt x="3929811" y="50571"/>
                  </a:lnTo>
                  <a:lnTo>
                    <a:pt x="3921468" y="78803"/>
                  </a:lnTo>
                  <a:lnTo>
                    <a:pt x="3929811" y="106959"/>
                  </a:lnTo>
                  <a:lnTo>
                    <a:pt x="3953548" y="127952"/>
                  </a:lnTo>
                  <a:lnTo>
                    <a:pt x="3990810" y="141058"/>
                  </a:lnTo>
                  <a:lnTo>
                    <a:pt x="4039666" y="145592"/>
                  </a:lnTo>
                  <a:lnTo>
                    <a:pt x="4088523" y="141058"/>
                  </a:lnTo>
                  <a:lnTo>
                    <a:pt x="4125785" y="127952"/>
                  </a:lnTo>
                  <a:lnTo>
                    <a:pt x="4133850" y="120827"/>
                  </a:lnTo>
                  <a:lnTo>
                    <a:pt x="4149521" y="106959"/>
                  </a:lnTo>
                  <a:lnTo>
                    <a:pt x="4157865" y="78803"/>
                  </a:lnTo>
                  <a:close/>
                </a:path>
                <a:path w="10233660" h="788034">
                  <a:moveTo>
                    <a:pt x="4158234" y="303936"/>
                  </a:moveTo>
                  <a:lnTo>
                    <a:pt x="3957497" y="303936"/>
                  </a:lnTo>
                  <a:lnTo>
                    <a:pt x="3957497" y="231508"/>
                  </a:lnTo>
                  <a:lnTo>
                    <a:pt x="3926725" y="231508"/>
                  </a:lnTo>
                  <a:lnTo>
                    <a:pt x="3926725" y="329069"/>
                  </a:lnTo>
                  <a:lnTo>
                    <a:pt x="4158234" y="329069"/>
                  </a:lnTo>
                  <a:lnTo>
                    <a:pt x="4158234" y="303936"/>
                  </a:lnTo>
                  <a:close/>
                </a:path>
                <a:path w="10233660" h="788034">
                  <a:moveTo>
                    <a:pt x="4191635" y="177101"/>
                  </a:moveTo>
                  <a:lnTo>
                    <a:pt x="3887330" y="177101"/>
                  </a:lnTo>
                  <a:lnTo>
                    <a:pt x="3887330" y="201866"/>
                  </a:lnTo>
                  <a:lnTo>
                    <a:pt x="4191635" y="201866"/>
                  </a:lnTo>
                  <a:lnTo>
                    <a:pt x="4191635" y="177101"/>
                  </a:lnTo>
                  <a:close/>
                </a:path>
                <a:path w="10233660" h="788034">
                  <a:moveTo>
                    <a:pt x="4379988" y="724560"/>
                  </a:moveTo>
                  <a:lnTo>
                    <a:pt x="4372076" y="698322"/>
                  </a:lnTo>
                  <a:lnTo>
                    <a:pt x="4358741" y="687031"/>
                  </a:lnTo>
                  <a:lnTo>
                    <a:pt x="4349267" y="679018"/>
                  </a:lnTo>
                  <a:lnTo>
                    <a:pt x="4348848" y="678891"/>
                  </a:lnTo>
                  <a:lnTo>
                    <a:pt x="4348848" y="724560"/>
                  </a:lnTo>
                  <a:lnTo>
                    <a:pt x="4343108" y="740181"/>
                  </a:lnTo>
                  <a:lnTo>
                    <a:pt x="4326521" y="751852"/>
                  </a:lnTo>
                  <a:lnTo>
                    <a:pt x="4300093" y="759167"/>
                  </a:lnTo>
                  <a:lnTo>
                    <a:pt x="4264799" y="761707"/>
                  </a:lnTo>
                  <a:lnTo>
                    <a:pt x="4229354" y="759167"/>
                  </a:lnTo>
                  <a:lnTo>
                    <a:pt x="4202938" y="751852"/>
                  </a:lnTo>
                  <a:lnTo>
                    <a:pt x="4186440" y="740181"/>
                  </a:lnTo>
                  <a:lnTo>
                    <a:pt x="4180751" y="724560"/>
                  </a:lnTo>
                  <a:lnTo>
                    <a:pt x="4186440" y="708558"/>
                  </a:lnTo>
                  <a:lnTo>
                    <a:pt x="4202938" y="696785"/>
                  </a:lnTo>
                  <a:lnTo>
                    <a:pt x="4229354" y="689521"/>
                  </a:lnTo>
                  <a:lnTo>
                    <a:pt x="4264799" y="687031"/>
                  </a:lnTo>
                  <a:lnTo>
                    <a:pt x="4300258" y="689521"/>
                  </a:lnTo>
                  <a:lnTo>
                    <a:pt x="4326661" y="696785"/>
                  </a:lnTo>
                  <a:lnTo>
                    <a:pt x="4343158" y="708558"/>
                  </a:lnTo>
                  <a:lnTo>
                    <a:pt x="4348848" y="724560"/>
                  </a:lnTo>
                  <a:lnTo>
                    <a:pt x="4348848" y="678891"/>
                  </a:lnTo>
                  <a:lnTo>
                    <a:pt x="4313034" y="667092"/>
                  </a:lnTo>
                  <a:lnTo>
                    <a:pt x="4264799" y="663016"/>
                  </a:lnTo>
                  <a:lnTo>
                    <a:pt x="4216565" y="667092"/>
                  </a:lnTo>
                  <a:lnTo>
                    <a:pt x="4180332" y="679018"/>
                  </a:lnTo>
                  <a:lnTo>
                    <a:pt x="4157522" y="698322"/>
                  </a:lnTo>
                  <a:lnTo>
                    <a:pt x="4149610" y="724560"/>
                  </a:lnTo>
                  <a:lnTo>
                    <a:pt x="4157522" y="750582"/>
                  </a:lnTo>
                  <a:lnTo>
                    <a:pt x="4180332" y="769772"/>
                  </a:lnTo>
                  <a:lnTo>
                    <a:pt x="4216565" y="781646"/>
                  </a:lnTo>
                  <a:lnTo>
                    <a:pt x="4264799" y="785723"/>
                  </a:lnTo>
                  <a:lnTo>
                    <a:pt x="4313034" y="781646"/>
                  </a:lnTo>
                  <a:lnTo>
                    <a:pt x="4349267" y="769772"/>
                  </a:lnTo>
                  <a:lnTo>
                    <a:pt x="4358856" y="761707"/>
                  </a:lnTo>
                  <a:lnTo>
                    <a:pt x="4372076" y="750582"/>
                  </a:lnTo>
                  <a:lnTo>
                    <a:pt x="4379988" y="724560"/>
                  </a:lnTo>
                  <a:close/>
                </a:path>
                <a:path w="10233660" h="788034">
                  <a:moveTo>
                    <a:pt x="4382617" y="544080"/>
                  </a:moveTo>
                  <a:lnTo>
                    <a:pt x="4184878" y="544080"/>
                  </a:lnTo>
                  <a:lnTo>
                    <a:pt x="4184878" y="457403"/>
                  </a:lnTo>
                  <a:lnTo>
                    <a:pt x="4154106" y="457403"/>
                  </a:lnTo>
                  <a:lnTo>
                    <a:pt x="4154106" y="568845"/>
                  </a:lnTo>
                  <a:lnTo>
                    <a:pt x="4382617" y="568845"/>
                  </a:lnTo>
                  <a:lnTo>
                    <a:pt x="4382617" y="544080"/>
                  </a:lnTo>
                  <a:close/>
                </a:path>
                <a:path w="10233660" h="788034">
                  <a:moveTo>
                    <a:pt x="4417517" y="607860"/>
                  </a:moveTo>
                  <a:lnTo>
                    <a:pt x="4113212" y="607860"/>
                  </a:lnTo>
                  <a:lnTo>
                    <a:pt x="4113212" y="633006"/>
                  </a:lnTo>
                  <a:lnTo>
                    <a:pt x="4417517" y="633006"/>
                  </a:lnTo>
                  <a:lnTo>
                    <a:pt x="4417517" y="607860"/>
                  </a:lnTo>
                  <a:close/>
                </a:path>
                <a:path w="10233660" h="788034">
                  <a:moveTo>
                    <a:pt x="4605883" y="28257"/>
                  </a:moveTo>
                  <a:lnTo>
                    <a:pt x="4373994" y="28257"/>
                  </a:lnTo>
                  <a:lnTo>
                    <a:pt x="4373994" y="52387"/>
                  </a:lnTo>
                  <a:lnTo>
                    <a:pt x="4373994" y="161607"/>
                  </a:lnTo>
                  <a:lnTo>
                    <a:pt x="4373994" y="185737"/>
                  </a:lnTo>
                  <a:lnTo>
                    <a:pt x="4605883" y="185737"/>
                  </a:lnTo>
                  <a:lnTo>
                    <a:pt x="4605883" y="161721"/>
                  </a:lnTo>
                  <a:lnTo>
                    <a:pt x="4605883" y="52527"/>
                  </a:lnTo>
                  <a:lnTo>
                    <a:pt x="4575861" y="52527"/>
                  </a:lnTo>
                  <a:lnTo>
                    <a:pt x="4575861" y="161607"/>
                  </a:lnTo>
                  <a:lnTo>
                    <a:pt x="4403636" y="161607"/>
                  </a:lnTo>
                  <a:lnTo>
                    <a:pt x="4403636" y="52387"/>
                  </a:lnTo>
                  <a:lnTo>
                    <a:pt x="4605883" y="52387"/>
                  </a:lnTo>
                  <a:lnTo>
                    <a:pt x="4605883" y="28257"/>
                  </a:lnTo>
                  <a:close/>
                </a:path>
                <a:path w="10233660" h="788034">
                  <a:moveTo>
                    <a:pt x="4638903" y="634504"/>
                  </a:moveTo>
                  <a:lnTo>
                    <a:pt x="4632807" y="603211"/>
                  </a:lnTo>
                  <a:lnTo>
                    <a:pt x="4618380" y="582345"/>
                  </a:lnTo>
                  <a:lnTo>
                    <a:pt x="4615827" y="578637"/>
                  </a:lnTo>
                  <a:lnTo>
                    <a:pt x="4609630" y="574814"/>
                  </a:lnTo>
                  <a:lnTo>
                    <a:pt x="4609630" y="634504"/>
                  </a:lnTo>
                  <a:lnTo>
                    <a:pt x="4605693" y="655256"/>
                  </a:lnTo>
                  <a:lnTo>
                    <a:pt x="4594720" y="671652"/>
                  </a:lnTo>
                  <a:lnTo>
                    <a:pt x="4577969" y="682421"/>
                  </a:lnTo>
                  <a:lnTo>
                    <a:pt x="4556722" y="686282"/>
                  </a:lnTo>
                  <a:lnTo>
                    <a:pt x="4535690" y="682421"/>
                  </a:lnTo>
                  <a:lnTo>
                    <a:pt x="4519066" y="671652"/>
                  </a:lnTo>
                  <a:lnTo>
                    <a:pt x="4508131" y="655256"/>
                  </a:lnTo>
                  <a:lnTo>
                    <a:pt x="4504194" y="634504"/>
                  </a:lnTo>
                  <a:lnTo>
                    <a:pt x="4508131" y="613537"/>
                  </a:lnTo>
                  <a:lnTo>
                    <a:pt x="4519066" y="597027"/>
                  </a:lnTo>
                  <a:lnTo>
                    <a:pt x="4535690" y="586219"/>
                  </a:lnTo>
                  <a:lnTo>
                    <a:pt x="4556722" y="582345"/>
                  </a:lnTo>
                  <a:lnTo>
                    <a:pt x="4577969" y="586219"/>
                  </a:lnTo>
                  <a:lnTo>
                    <a:pt x="4594720" y="597027"/>
                  </a:lnTo>
                  <a:lnTo>
                    <a:pt x="4605693" y="613537"/>
                  </a:lnTo>
                  <a:lnTo>
                    <a:pt x="4609630" y="634504"/>
                  </a:lnTo>
                  <a:lnTo>
                    <a:pt x="4609630" y="574814"/>
                  </a:lnTo>
                  <a:lnTo>
                    <a:pt x="4589831" y="562584"/>
                  </a:lnTo>
                  <a:lnTo>
                    <a:pt x="4556722" y="556831"/>
                  </a:lnTo>
                  <a:lnTo>
                    <a:pt x="4524057" y="562584"/>
                  </a:lnTo>
                  <a:lnTo>
                    <a:pt x="4498289" y="578637"/>
                  </a:lnTo>
                  <a:lnTo>
                    <a:pt x="4481373" y="603211"/>
                  </a:lnTo>
                  <a:lnTo>
                    <a:pt x="4475302" y="634504"/>
                  </a:lnTo>
                  <a:lnTo>
                    <a:pt x="4481373" y="665899"/>
                  </a:lnTo>
                  <a:lnTo>
                    <a:pt x="4498289" y="690321"/>
                  </a:lnTo>
                  <a:lnTo>
                    <a:pt x="4524057" y="706158"/>
                  </a:lnTo>
                  <a:lnTo>
                    <a:pt x="4556722" y="711796"/>
                  </a:lnTo>
                  <a:lnTo>
                    <a:pt x="4589831" y="706158"/>
                  </a:lnTo>
                  <a:lnTo>
                    <a:pt x="4615827" y="690321"/>
                  </a:lnTo>
                  <a:lnTo>
                    <a:pt x="4618634" y="686282"/>
                  </a:lnTo>
                  <a:lnTo>
                    <a:pt x="4632807" y="665899"/>
                  </a:lnTo>
                  <a:lnTo>
                    <a:pt x="4638903" y="634504"/>
                  </a:lnTo>
                  <a:close/>
                </a:path>
                <a:path w="10233660" h="788034">
                  <a:moveTo>
                    <a:pt x="4643031" y="267906"/>
                  </a:moveTo>
                  <a:lnTo>
                    <a:pt x="4505693" y="267906"/>
                  </a:lnTo>
                  <a:lnTo>
                    <a:pt x="4505693" y="186105"/>
                  </a:lnTo>
                  <a:lnTo>
                    <a:pt x="4474553" y="186105"/>
                  </a:lnTo>
                  <a:lnTo>
                    <a:pt x="4474553" y="267906"/>
                  </a:lnTo>
                  <a:lnTo>
                    <a:pt x="4337964" y="267906"/>
                  </a:lnTo>
                  <a:lnTo>
                    <a:pt x="4337964" y="293420"/>
                  </a:lnTo>
                  <a:lnTo>
                    <a:pt x="4643031" y="293420"/>
                  </a:lnTo>
                  <a:lnTo>
                    <a:pt x="4643031" y="267906"/>
                  </a:lnTo>
                  <a:close/>
                </a:path>
                <a:path w="10233660" h="788034">
                  <a:moveTo>
                    <a:pt x="4654664" y="504304"/>
                  </a:moveTo>
                  <a:lnTo>
                    <a:pt x="4571733" y="504304"/>
                  </a:lnTo>
                  <a:lnTo>
                    <a:pt x="4571733" y="454393"/>
                  </a:lnTo>
                  <a:lnTo>
                    <a:pt x="4540961" y="454393"/>
                  </a:lnTo>
                  <a:lnTo>
                    <a:pt x="4540961" y="504304"/>
                  </a:lnTo>
                  <a:lnTo>
                    <a:pt x="4456163" y="504304"/>
                  </a:lnTo>
                  <a:lnTo>
                    <a:pt x="4456163" y="529069"/>
                  </a:lnTo>
                  <a:lnTo>
                    <a:pt x="4654664" y="529069"/>
                  </a:lnTo>
                  <a:lnTo>
                    <a:pt x="4654664" y="504304"/>
                  </a:lnTo>
                  <a:close/>
                </a:path>
                <a:path w="10233660" h="788034">
                  <a:moveTo>
                    <a:pt x="4772482" y="588721"/>
                  </a:moveTo>
                  <a:lnTo>
                    <a:pt x="4717326" y="588721"/>
                  </a:lnTo>
                  <a:lnTo>
                    <a:pt x="4717326" y="450646"/>
                  </a:lnTo>
                  <a:lnTo>
                    <a:pt x="4686554" y="450646"/>
                  </a:lnTo>
                  <a:lnTo>
                    <a:pt x="4686554" y="786841"/>
                  </a:lnTo>
                  <a:lnTo>
                    <a:pt x="4717326" y="786841"/>
                  </a:lnTo>
                  <a:lnTo>
                    <a:pt x="4717326" y="614616"/>
                  </a:lnTo>
                  <a:lnTo>
                    <a:pt x="4772482" y="614616"/>
                  </a:lnTo>
                  <a:lnTo>
                    <a:pt x="4772482" y="588721"/>
                  </a:lnTo>
                  <a:close/>
                </a:path>
                <a:path w="10233660" h="788034">
                  <a:moveTo>
                    <a:pt x="4949964" y="124777"/>
                  </a:moveTo>
                  <a:lnTo>
                    <a:pt x="4756340" y="124777"/>
                  </a:lnTo>
                  <a:lnTo>
                    <a:pt x="4756340" y="44767"/>
                  </a:lnTo>
                  <a:lnTo>
                    <a:pt x="4945837" y="44767"/>
                  </a:lnTo>
                  <a:lnTo>
                    <a:pt x="4945837" y="19367"/>
                  </a:lnTo>
                  <a:lnTo>
                    <a:pt x="4724832" y="19367"/>
                  </a:lnTo>
                  <a:lnTo>
                    <a:pt x="4724832" y="44767"/>
                  </a:lnTo>
                  <a:lnTo>
                    <a:pt x="4724832" y="124777"/>
                  </a:lnTo>
                  <a:lnTo>
                    <a:pt x="4724832" y="150177"/>
                  </a:lnTo>
                  <a:lnTo>
                    <a:pt x="4949964" y="150177"/>
                  </a:lnTo>
                  <a:lnTo>
                    <a:pt x="4949964" y="124777"/>
                  </a:lnTo>
                  <a:close/>
                </a:path>
                <a:path w="10233660" h="788034">
                  <a:moveTo>
                    <a:pt x="4988230" y="193992"/>
                  </a:moveTo>
                  <a:lnTo>
                    <a:pt x="4683176" y="193992"/>
                  </a:lnTo>
                  <a:lnTo>
                    <a:pt x="4683176" y="219125"/>
                  </a:lnTo>
                  <a:lnTo>
                    <a:pt x="4819383" y="219125"/>
                  </a:lnTo>
                  <a:lnTo>
                    <a:pt x="4819383" y="335076"/>
                  </a:lnTo>
                  <a:lnTo>
                    <a:pt x="4850155" y="335076"/>
                  </a:lnTo>
                  <a:lnTo>
                    <a:pt x="4850155" y="219125"/>
                  </a:lnTo>
                  <a:lnTo>
                    <a:pt x="4988230" y="219125"/>
                  </a:lnTo>
                  <a:lnTo>
                    <a:pt x="4988230" y="193992"/>
                  </a:lnTo>
                  <a:close/>
                </a:path>
                <a:path w="10233660" h="788034">
                  <a:moveTo>
                    <a:pt x="5200231" y="36017"/>
                  </a:moveTo>
                  <a:lnTo>
                    <a:pt x="5046396" y="36017"/>
                  </a:lnTo>
                  <a:lnTo>
                    <a:pt x="5046396" y="61531"/>
                  </a:lnTo>
                  <a:lnTo>
                    <a:pt x="5169840" y="61531"/>
                  </a:lnTo>
                  <a:lnTo>
                    <a:pt x="5160873" y="107416"/>
                  </a:lnTo>
                  <a:lnTo>
                    <a:pt x="5142509" y="149377"/>
                  </a:lnTo>
                  <a:lnTo>
                    <a:pt x="5114696" y="187134"/>
                  </a:lnTo>
                  <a:lnTo>
                    <a:pt x="5077422" y="220370"/>
                  </a:lnTo>
                  <a:lnTo>
                    <a:pt x="5030635" y="248780"/>
                  </a:lnTo>
                  <a:lnTo>
                    <a:pt x="5047513" y="272783"/>
                  </a:lnTo>
                  <a:lnTo>
                    <a:pt x="5096611" y="243001"/>
                  </a:lnTo>
                  <a:lnTo>
                    <a:pt x="5135473" y="208483"/>
                  </a:lnTo>
                  <a:lnTo>
                    <a:pt x="5164683" y="169887"/>
                  </a:lnTo>
                  <a:lnTo>
                    <a:pt x="5184826" y="127838"/>
                  </a:lnTo>
                  <a:lnTo>
                    <a:pt x="5196484" y="83007"/>
                  </a:lnTo>
                  <a:lnTo>
                    <a:pt x="5200231" y="36017"/>
                  </a:lnTo>
                  <a:close/>
                </a:path>
                <a:path w="10233660" h="788034">
                  <a:moveTo>
                    <a:pt x="5341315" y="136575"/>
                  </a:moveTo>
                  <a:lnTo>
                    <a:pt x="5287289" y="136575"/>
                  </a:lnTo>
                  <a:lnTo>
                    <a:pt x="5287289" y="0"/>
                  </a:lnTo>
                  <a:lnTo>
                    <a:pt x="5256517" y="0"/>
                  </a:lnTo>
                  <a:lnTo>
                    <a:pt x="5256517" y="336575"/>
                  </a:lnTo>
                  <a:lnTo>
                    <a:pt x="5287289" y="336575"/>
                  </a:lnTo>
                  <a:lnTo>
                    <a:pt x="5287289" y="162102"/>
                  </a:lnTo>
                  <a:lnTo>
                    <a:pt x="5341315" y="162102"/>
                  </a:lnTo>
                  <a:lnTo>
                    <a:pt x="5341315" y="136575"/>
                  </a:lnTo>
                  <a:close/>
                </a:path>
                <a:path w="10233660" h="788034">
                  <a:moveTo>
                    <a:pt x="5679021" y="239014"/>
                  </a:moveTo>
                  <a:lnTo>
                    <a:pt x="5644845" y="215620"/>
                  </a:lnTo>
                  <a:lnTo>
                    <a:pt x="5617197" y="182448"/>
                  </a:lnTo>
                  <a:lnTo>
                    <a:pt x="5606821" y="160591"/>
                  </a:lnTo>
                  <a:lnTo>
                    <a:pt x="5598706" y="143510"/>
                  </a:lnTo>
                  <a:lnTo>
                    <a:pt x="5591962" y="102806"/>
                  </a:lnTo>
                  <a:lnTo>
                    <a:pt x="5591962" y="60032"/>
                  </a:lnTo>
                  <a:lnTo>
                    <a:pt x="5666638" y="60032"/>
                  </a:lnTo>
                  <a:lnTo>
                    <a:pt x="5666638" y="34518"/>
                  </a:lnTo>
                  <a:lnTo>
                    <a:pt x="5484660" y="34518"/>
                  </a:lnTo>
                  <a:lnTo>
                    <a:pt x="5484660" y="60032"/>
                  </a:lnTo>
                  <a:lnTo>
                    <a:pt x="5561571" y="60032"/>
                  </a:lnTo>
                  <a:lnTo>
                    <a:pt x="5561571" y="102806"/>
                  </a:lnTo>
                  <a:lnTo>
                    <a:pt x="5554497" y="146126"/>
                  </a:lnTo>
                  <a:lnTo>
                    <a:pt x="5535307" y="187617"/>
                  </a:lnTo>
                  <a:lnTo>
                    <a:pt x="5507126" y="222910"/>
                  </a:lnTo>
                  <a:lnTo>
                    <a:pt x="5473027" y="247650"/>
                  </a:lnTo>
                  <a:lnTo>
                    <a:pt x="5491035" y="272034"/>
                  </a:lnTo>
                  <a:lnTo>
                    <a:pt x="5518289" y="253301"/>
                  </a:lnTo>
                  <a:lnTo>
                    <a:pt x="5542445" y="227431"/>
                  </a:lnTo>
                  <a:lnTo>
                    <a:pt x="5562371" y="195999"/>
                  </a:lnTo>
                  <a:lnTo>
                    <a:pt x="5576963" y="160591"/>
                  </a:lnTo>
                  <a:lnTo>
                    <a:pt x="5591365" y="193078"/>
                  </a:lnTo>
                  <a:lnTo>
                    <a:pt x="5610872" y="222034"/>
                  </a:lnTo>
                  <a:lnTo>
                    <a:pt x="5634533" y="246075"/>
                  </a:lnTo>
                  <a:lnTo>
                    <a:pt x="5661380" y="263779"/>
                  </a:lnTo>
                  <a:lnTo>
                    <a:pt x="5679021" y="239014"/>
                  </a:lnTo>
                  <a:close/>
                </a:path>
                <a:path w="10233660" h="788034">
                  <a:moveTo>
                    <a:pt x="5793092" y="135826"/>
                  </a:moveTo>
                  <a:lnTo>
                    <a:pt x="5737555" y="135826"/>
                  </a:lnTo>
                  <a:lnTo>
                    <a:pt x="5737555" y="381"/>
                  </a:lnTo>
                  <a:lnTo>
                    <a:pt x="5706783" y="381"/>
                  </a:lnTo>
                  <a:lnTo>
                    <a:pt x="5706783" y="336575"/>
                  </a:lnTo>
                  <a:lnTo>
                    <a:pt x="5737555" y="336575"/>
                  </a:lnTo>
                  <a:lnTo>
                    <a:pt x="5737555" y="161721"/>
                  </a:lnTo>
                  <a:lnTo>
                    <a:pt x="5793092" y="161721"/>
                  </a:lnTo>
                  <a:lnTo>
                    <a:pt x="5793092" y="135826"/>
                  </a:lnTo>
                  <a:close/>
                </a:path>
                <a:path w="10233660" h="788034">
                  <a:moveTo>
                    <a:pt x="6093269" y="86677"/>
                  </a:moveTo>
                  <a:lnTo>
                    <a:pt x="6084722" y="56248"/>
                  </a:lnTo>
                  <a:lnTo>
                    <a:pt x="6065964" y="38277"/>
                  </a:lnTo>
                  <a:lnTo>
                    <a:pt x="6061748" y="34251"/>
                  </a:lnTo>
                  <a:lnTo>
                    <a:pt x="6061748" y="86677"/>
                  </a:lnTo>
                  <a:lnTo>
                    <a:pt x="6055499" y="106807"/>
                  </a:lnTo>
                  <a:lnTo>
                    <a:pt x="6037872" y="122186"/>
                  </a:lnTo>
                  <a:lnTo>
                    <a:pt x="6010618" y="132003"/>
                  </a:lnTo>
                  <a:lnTo>
                    <a:pt x="5975451" y="135458"/>
                  </a:lnTo>
                  <a:lnTo>
                    <a:pt x="5940488" y="132003"/>
                  </a:lnTo>
                  <a:lnTo>
                    <a:pt x="5913348" y="122186"/>
                  </a:lnTo>
                  <a:lnTo>
                    <a:pt x="5895772" y="106807"/>
                  </a:lnTo>
                  <a:lnTo>
                    <a:pt x="5889523" y="86677"/>
                  </a:lnTo>
                  <a:lnTo>
                    <a:pt x="5895772" y="66611"/>
                  </a:lnTo>
                  <a:lnTo>
                    <a:pt x="5913348" y="51358"/>
                  </a:lnTo>
                  <a:lnTo>
                    <a:pt x="5940488" y="41668"/>
                  </a:lnTo>
                  <a:lnTo>
                    <a:pt x="5975451" y="38277"/>
                  </a:lnTo>
                  <a:lnTo>
                    <a:pt x="6010618" y="41668"/>
                  </a:lnTo>
                  <a:lnTo>
                    <a:pt x="6037872" y="51358"/>
                  </a:lnTo>
                  <a:lnTo>
                    <a:pt x="6055499" y="66611"/>
                  </a:lnTo>
                  <a:lnTo>
                    <a:pt x="6061748" y="86677"/>
                  </a:lnTo>
                  <a:lnTo>
                    <a:pt x="6061748" y="34251"/>
                  </a:lnTo>
                  <a:lnTo>
                    <a:pt x="6060668" y="33210"/>
                  </a:lnTo>
                  <a:lnTo>
                    <a:pt x="6023457" y="18605"/>
                  </a:lnTo>
                  <a:lnTo>
                    <a:pt x="5975451" y="13512"/>
                  </a:lnTo>
                  <a:lnTo>
                    <a:pt x="5927649" y="18605"/>
                  </a:lnTo>
                  <a:lnTo>
                    <a:pt x="5890552" y="33210"/>
                  </a:lnTo>
                  <a:lnTo>
                    <a:pt x="5866536" y="56248"/>
                  </a:lnTo>
                  <a:lnTo>
                    <a:pt x="5858002" y="86677"/>
                  </a:lnTo>
                  <a:lnTo>
                    <a:pt x="5866536" y="117170"/>
                  </a:lnTo>
                  <a:lnTo>
                    <a:pt x="5890552" y="140335"/>
                  </a:lnTo>
                  <a:lnTo>
                    <a:pt x="5927649" y="155067"/>
                  </a:lnTo>
                  <a:lnTo>
                    <a:pt x="5975451" y="160223"/>
                  </a:lnTo>
                  <a:lnTo>
                    <a:pt x="6023457" y="155067"/>
                  </a:lnTo>
                  <a:lnTo>
                    <a:pt x="6060668" y="140335"/>
                  </a:lnTo>
                  <a:lnTo>
                    <a:pt x="6065736" y="135458"/>
                  </a:lnTo>
                  <a:lnTo>
                    <a:pt x="6084722" y="117170"/>
                  </a:lnTo>
                  <a:lnTo>
                    <a:pt x="6093269" y="86677"/>
                  </a:lnTo>
                  <a:close/>
                </a:path>
                <a:path w="10233660" h="788034">
                  <a:moveTo>
                    <a:pt x="6128537" y="191744"/>
                  </a:moveTo>
                  <a:lnTo>
                    <a:pt x="5823851" y="191744"/>
                  </a:lnTo>
                  <a:lnTo>
                    <a:pt x="5823851" y="216877"/>
                  </a:lnTo>
                  <a:lnTo>
                    <a:pt x="5902274" y="216877"/>
                  </a:lnTo>
                  <a:lnTo>
                    <a:pt x="5902274" y="336575"/>
                  </a:lnTo>
                  <a:lnTo>
                    <a:pt x="5933427" y="336575"/>
                  </a:lnTo>
                  <a:lnTo>
                    <a:pt x="5933427" y="216877"/>
                  </a:lnTo>
                  <a:lnTo>
                    <a:pt x="6017844" y="216877"/>
                  </a:lnTo>
                  <a:lnTo>
                    <a:pt x="6017844" y="336575"/>
                  </a:lnTo>
                  <a:lnTo>
                    <a:pt x="6048997" y="336575"/>
                  </a:lnTo>
                  <a:lnTo>
                    <a:pt x="6048997" y="216877"/>
                  </a:lnTo>
                  <a:lnTo>
                    <a:pt x="6128537" y="216877"/>
                  </a:lnTo>
                  <a:lnTo>
                    <a:pt x="6128537" y="191744"/>
                  </a:lnTo>
                  <a:close/>
                </a:path>
                <a:path w="10233660" h="788034">
                  <a:moveTo>
                    <a:pt x="6435471" y="213880"/>
                  </a:moveTo>
                  <a:lnTo>
                    <a:pt x="6405080" y="213880"/>
                  </a:lnTo>
                  <a:lnTo>
                    <a:pt x="6405080" y="246697"/>
                  </a:lnTo>
                  <a:lnTo>
                    <a:pt x="6405080" y="270827"/>
                  </a:lnTo>
                  <a:lnTo>
                    <a:pt x="6405080" y="307657"/>
                  </a:lnTo>
                  <a:lnTo>
                    <a:pt x="6239980" y="307657"/>
                  </a:lnTo>
                  <a:lnTo>
                    <a:pt x="6239980" y="270827"/>
                  </a:lnTo>
                  <a:lnTo>
                    <a:pt x="6405080" y="270827"/>
                  </a:lnTo>
                  <a:lnTo>
                    <a:pt x="6405080" y="246697"/>
                  </a:lnTo>
                  <a:lnTo>
                    <a:pt x="6239980" y="246697"/>
                  </a:lnTo>
                  <a:lnTo>
                    <a:pt x="6239980" y="213677"/>
                  </a:lnTo>
                  <a:lnTo>
                    <a:pt x="6209589" y="213677"/>
                  </a:lnTo>
                  <a:lnTo>
                    <a:pt x="6209589" y="246697"/>
                  </a:lnTo>
                  <a:lnTo>
                    <a:pt x="6209589" y="270827"/>
                  </a:lnTo>
                  <a:lnTo>
                    <a:pt x="6209589" y="307657"/>
                  </a:lnTo>
                  <a:lnTo>
                    <a:pt x="6209589" y="331787"/>
                  </a:lnTo>
                  <a:lnTo>
                    <a:pt x="6435471" y="331787"/>
                  </a:lnTo>
                  <a:lnTo>
                    <a:pt x="6435471" y="246697"/>
                  </a:lnTo>
                  <a:lnTo>
                    <a:pt x="6435471" y="213880"/>
                  </a:lnTo>
                  <a:close/>
                </a:path>
                <a:path w="10233660" h="788034">
                  <a:moveTo>
                    <a:pt x="6474117" y="172605"/>
                  </a:moveTo>
                  <a:lnTo>
                    <a:pt x="6337160" y="172605"/>
                  </a:lnTo>
                  <a:lnTo>
                    <a:pt x="6337160" y="140017"/>
                  </a:lnTo>
                  <a:lnTo>
                    <a:pt x="6442227" y="140017"/>
                  </a:lnTo>
                  <a:lnTo>
                    <a:pt x="6442227" y="115887"/>
                  </a:lnTo>
                  <a:lnTo>
                    <a:pt x="6238481" y="115887"/>
                  </a:lnTo>
                  <a:lnTo>
                    <a:pt x="6238481" y="84137"/>
                  </a:lnTo>
                  <a:lnTo>
                    <a:pt x="6435103" y="84137"/>
                  </a:lnTo>
                  <a:lnTo>
                    <a:pt x="6435103" y="61277"/>
                  </a:lnTo>
                  <a:lnTo>
                    <a:pt x="6435103" y="30797"/>
                  </a:lnTo>
                  <a:lnTo>
                    <a:pt x="6435103" y="6667"/>
                  </a:lnTo>
                  <a:lnTo>
                    <a:pt x="6207341" y="6667"/>
                  </a:lnTo>
                  <a:lnTo>
                    <a:pt x="6207341" y="30797"/>
                  </a:lnTo>
                  <a:lnTo>
                    <a:pt x="6404699" y="30797"/>
                  </a:lnTo>
                  <a:lnTo>
                    <a:pt x="6404699" y="61277"/>
                  </a:lnTo>
                  <a:lnTo>
                    <a:pt x="6208090" y="61277"/>
                  </a:lnTo>
                  <a:lnTo>
                    <a:pt x="6208090" y="84137"/>
                  </a:lnTo>
                  <a:lnTo>
                    <a:pt x="6208090" y="115887"/>
                  </a:lnTo>
                  <a:lnTo>
                    <a:pt x="6208090" y="140017"/>
                  </a:lnTo>
                  <a:lnTo>
                    <a:pt x="6306020" y="140017"/>
                  </a:lnTo>
                  <a:lnTo>
                    <a:pt x="6306020" y="172605"/>
                  </a:lnTo>
                  <a:lnTo>
                    <a:pt x="6168682" y="172605"/>
                  </a:lnTo>
                  <a:lnTo>
                    <a:pt x="6168682" y="196989"/>
                  </a:lnTo>
                  <a:lnTo>
                    <a:pt x="6474117" y="196989"/>
                  </a:lnTo>
                  <a:lnTo>
                    <a:pt x="6474117" y="172605"/>
                  </a:lnTo>
                  <a:close/>
                </a:path>
                <a:path w="10233660" h="788034">
                  <a:moveTo>
                    <a:pt x="6730022" y="9004"/>
                  </a:moveTo>
                  <a:lnTo>
                    <a:pt x="6700761" y="9004"/>
                  </a:lnTo>
                  <a:lnTo>
                    <a:pt x="6700761" y="137706"/>
                  </a:lnTo>
                  <a:lnTo>
                    <a:pt x="6642595" y="137706"/>
                  </a:lnTo>
                  <a:lnTo>
                    <a:pt x="6649860" y="114858"/>
                  </a:lnTo>
                  <a:lnTo>
                    <a:pt x="6654889" y="91363"/>
                  </a:lnTo>
                  <a:lnTo>
                    <a:pt x="6657797" y="67322"/>
                  </a:lnTo>
                  <a:lnTo>
                    <a:pt x="6658724" y="42773"/>
                  </a:lnTo>
                  <a:lnTo>
                    <a:pt x="6528905" y="42773"/>
                  </a:lnTo>
                  <a:lnTo>
                    <a:pt x="6528905" y="67919"/>
                  </a:lnTo>
                  <a:lnTo>
                    <a:pt x="6628333" y="67919"/>
                  </a:lnTo>
                  <a:lnTo>
                    <a:pt x="6618325" y="118808"/>
                  </a:lnTo>
                  <a:lnTo>
                    <a:pt x="6596393" y="165239"/>
                  </a:lnTo>
                  <a:lnTo>
                    <a:pt x="6562014" y="206527"/>
                  </a:lnTo>
                  <a:lnTo>
                    <a:pt x="6514643" y="242023"/>
                  </a:lnTo>
                  <a:lnTo>
                    <a:pt x="6532651" y="264160"/>
                  </a:lnTo>
                  <a:lnTo>
                    <a:pt x="6564909" y="242049"/>
                  </a:lnTo>
                  <a:lnTo>
                    <a:pt x="6592036" y="217538"/>
                  </a:lnTo>
                  <a:lnTo>
                    <a:pt x="6614236" y="190919"/>
                  </a:lnTo>
                  <a:lnTo>
                    <a:pt x="6631711" y="162471"/>
                  </a:lnTo>
                  <a:lnTo>
                    <a:pt x="6700761" y="162471"/>
                  </a:lnTo>
                  <a:lnTo>
                    <a:pt x="6700761" y="319697"/>
                  </a:lnTo>
                  <a:lnTo>
                    <a:pt x="6730022" y="319697"/>
                  </a:lnTo>
                  <a:lnTo>
                    <a:pt x="6730022" y="162471"/>
                  </a:lnTo>
                  <a:lnTo>
                    <a:pt x="6730022" y="137706"/>
                  </a:lnTo>
                  <a:lnTo>
                    <a:pt x="6730022" y="9004"/>
                  </a:lnTo>
                  <a:close/>
                </a:path>
                <a:path w="10233660" h="788034">
                  <a:moveTo>
                    <a:pt x="6800189" y="0"/>
                  </a:moveTo>
                  <a:lnTo>
                    <a:pt x="6770929" y="0"/>
                  </a:lnTo>
                  <a:lnTo>
                    <a:pt x="6770929" y="336575"/>
                  </a:lnTo>
                  <a:lnTo>
                    <a:pt x="6800189" y="336575"/>
                  </a:lnTo>
                  <a:lnTo>
                    <a:pt x="6800189" y="0"/>
                  </a:lnTo>
                  <a:close/>
                </a:path>
                <a:path w="10233660" h="788034">
                  <a:moveTo>
                    <a:pt x="7254964" y="164350"/>
                  </a:moveTo>
                  <a:lnTo>
                    <a:pt x="7210882" y="149656"/>
                  </a:lnTo>
                  <a:lnTo>
                    <a:pt x="7171334" y="123405"/>
                  </a:lnTo>
                  <a:lnTo>
                    <a:pt x="7142835" y="88633"/>
                  </a:lnTo>
                  <a:lnTo>
                    <a:pt x="7131888" y="48399"/>
                  </a:lnTo>
                  <a:lnTo>
                    <a:pt x="7131888" y="22517"/>
                  </a:lnTo>
                  <a:lnTo>
                    <a:pt x="7099617" y="22517"/>
                  </a:lnTo>
                  <a:lnTo>
                    <a:pt x="7099617" y="48399"/>
                  </a:lnTo>
                  <a:lnTo>
                    <a:pt x="7088733" y="88633"/>
                  </a:lnTo>
                  <a:lnTo>
                    <a:pt x="7060362" y="123405"/>
                  </a:lnTo>
                  <a:lnTo>
                    <a:pt x="7020941" y="149656"/>
                  </a:lnTo>
                  <a:lnTo>
                    <a:pt x="6976923" y="164350"/>
                  </a:lnTo>
                  <a:lnTo>
                    <a:pt x="6989673" y="189865"/>
                  </a:lnTo>
                  <a:lnTo>
                    <a:pt x="7028167" y="177368"/>
                  </a:lnTo>
                  <a:lnTo>
                    <a:pt x="7063968" y="156895"/>
                  </a:lnTo>
                  <a:lnTo>
                    <a:pt x="7094156" y="129451"/>
                  </a:lnTo>
                  <a:lnTo>
                    <a:pt x="7115759" y="96062"/>
                  </a:lnTo>
                  <a:lnTo>
                    <a:pt x="7137400" y="129451"/>
                  </a:lnTo>
                  <a:lnTo>
                    <a:pt x="7167677" y="156895"/>
                  </a:lnTo>
                  <a:lnTo>
                    <a:pt x="7203503" y="177368"/>
                  </a:lnTo>
                  <a:lnTo>
                    <a:pt x="7241832" y="189865"/>
                  </a:lnTo>
                  <a:lnTo>
                    <a:pt x="7254964" y="164350"/>
                  </a:lnTo>
                  <a:close/>
                </a:path>
                <a:path w="10233660" h="788034">
                  <a:moveTo>
                    <a:pt x="7269975" y="267538"/>
                  </a:moveTo>
                  <a:lnTo>
                    <a:pt x="7131139" y="267538"/>
                  </a:lnTo>
                  <a:lnTo>
                    <a:pt x="7131139" y="185737"/>
                  </a:lnTo>
                  <a:lnTo>
                    <a:pt x="7100367" y="185737"/>
                  </a:lnTo>
                  <a:lnTo>
                    <a:pt x="7100367" y="267538"/>
                  </a:lnTo>
                  <a:lnTo>
                    <a:pt x="6964540" y="267538"/>
                  </a:lnTo>
                  <a:lnTo>
                    <a:pt x="6964540" y="292671"/>
                  </a:lnTo>
                  <a:lnTo>
                    <a:pt x="7269975" y="292671"/>
                  </a:lnTo>
                  <a:lnTo>
                    <a:pt x="7269975" y="267538"/>
                  </a:lnTo>
                  <a:close/>
                </a:path>
                <a:path w="10233660" h="788034">
                  <a:moveTo>
                    <a:pt x="7576909" y="282168"/>
                  </a:moveTo>
                  <a:lnTo>
                    <a:pt x="7569200" y="259067"/>
                  </a:lnTo>
                  <a:lnTo>
                    <a:pt x="7558964" y="251396"/>
                  </a:lnTo>
                  <a:lnTo>
                    <a:pt x="7546746" y="242252"/>
                  </a:lnTo>
                  <a:lnTo>
                    <a:pt x="7546137" y="242087"/>
                  </a:lnTo>
                  <a:lnTo>
                    <a:pt x="7546137" y="282168"/>
                  </a:lnTo>
                  <a:lnTo>
                    <a:pt x="7540599" y="295529"/>
                  </a:lnTo>
                  <a:lnTo>
                    <a:pt x="7524331" y="305155"/>
                  </a:lnTo>
                  <a:lnTo>
                    <a:pt x="7497851" y="310984"/>
                  </a:lnTo>
                  <a:lnTo>
                    <a:pt x="7461707" y="312940"/>
                  </a:lnTo>
                  <a:lnTo>
                    <a:pt x="7425728" y="310984"/>
                  </a:lnTo>
                  <a:lnTo>
                    <a:pt x="7399236" y="305155"/>
                  </a:lnTo>
                  <a:lnTo>
                    <a:pt x="7382878" y="295529"/>
                  </a:lnTo>
                  <a:lnTo>
                    <a:pt x="7377290" y="282168"/>
                  </a:lnTo>
                  <a:lnTo>
                    <a:pt x="7382878" y="268973"/>
                  </a:lnTo>
                  <a:lnTo>
                    <a:pt x="7399236" y="259321"/>
                  </a:lnTo>
                  <a:lnTo>
                    <a:pt x="7425728" y="253415"/>
                  </a:lnTo>
                  <a:lnTo>
                    <a:pt x="7461707" y="251396"/>
                  </a:lnTo>
                  <a:lnTo>
                    <a:pt x="7497851" y="253415"/>
                  </a:lnTo>
                  <a:lnTo>
                    <a:pt x="7524331" y="259321"/>
                  </a:lnTo>
                  <a:lnTo>
                    <a:pt x="7540599" y="268973"/>
                  </a:lnTo>
                  <a:lnTo>
                    <a:pt x="7546137" y="282168"/>
                  </a:lnTo>
                  <a:lnTo>
                    <a:pt x="7546137" y="242087"/>
                  </a:lnTo>
                  <a:lnTo>
                    <a:pt x="7510577" y="231990"/>
                  </a:lnTo>
                  <a:lnTo>
                    <a:pt x="7461707" y="228511"/>
                  </a:lnTo>
                  <a:lnTo>
                    <a:pt x="7412837" y="231990"/>
                  </a:lnTo>
                  <a:lnTo>
                    <a:pt x="7376681" y="242252"/>
                  </a:lnTo>
                  <a:lnTo>
                    <a:pt x="7354227" y="259067"/>
                  </a:lnTo>
                  <a:lnTo>
                    <a:pt x="7346518" y="282168"/>
                  </a:lnTo>
                  <a:lnTo>
                    <a:pt x="7354227" y="305485"/>
                  </a:lnTo>
                  <a:lnTo>
                    <a:pt x="7376681" y="322414"/>
                  </a:lnTo>
                  <a:lnTo>
                    <a:pt x="7412837" y="332714"/>
                  </a:lnTo>
                  <a:lnTo>
                    <a:pt x="7461707" y="336207"/>
                  </a:lnTo>
                  <a:lnTo>
                    <a:pt x="7510577" y="332714"/>
                  </a:lnTo>
                  <a:lnTo>
                    <a:pt x="7546746" y="322414"/>
                  </a:lnTo>
                  <a:lnTo>
                    <a:pt x="7559319" y="312940"/>
                  </a:lnTo>
                  <a:lnTo>
                    <a:pt x="7569200" y="305485"/>
                  </a:lnTo>
                  <a:lnTo>
                    <a:pt x="7576909" y="282168"/>
                  </a:lnTo>
                  <a:close/>
                </a:path>
                <a:path w="10233660" h="788034">
                  <a:moveTo>
                    <a:pt x="7614056" y="178231"/>
                  </a:moveTo>
                  <a:lnTo>
                    <a:pt x="7477099" y="178231"/>
                  </a:lnTo>
                  <a:lnTo>
                    <a:pt x="7477099" y="145211"/>
                  </a:lnTo>
                  <a:lnTo>
                    <a:pt x="7578407" y="145211"/>
                  </a:lnTo>
                  <a:lnTo>
                    <a:pt x="7578407" y="121196"/>
                  </a:lnTo>
                  <a:lnTo>
                    <a:pt x="7380287" y="121196"/>
                  </a:lnTo>
                  <a:lnTo>
                    <a:pt x="7380287" y="88176"/>
                  </a:lnTo>
                  <a:lnTo>
                    <a:pt x="7567523" y="88176"/>
                  </a:lnTo>
                  <a:lnTo>
                    <a:pt x="7567523" y="64909"/>
                  </a:lnTo>
                  <a:lnTo>
                    <a:pt x="7380287" y="64909"/>
                  </a:lnTo>
                  <a:lnTo>
                    <a:pt x="7380287" y="33769"/>
                  </a:lnTo>
                  <a:lnTo>
                    <a:pt x="7576528" y="33769"/>
                  </a:lnTo>
                  <a:lnTo>
                    <a:pt x="7576528" y="9753"/>
                  </a:lnTo>
                  <a:lnTo>
                    <a:pt x="7349515" y="9753"/>
                  </a:lnTo>
                  <a:lnTo>
                    <a:pt x="7349515" y="145211"/>
                  </a:lnTo>
                  <a:lnTo>
                    <a:pt x="7446327" y="145211"/>
                  </a:lnTo>
                  <a:lnTo>
                    <a:pt x="7446327" y="178231"/>
                  </a:lnTo>
                  <a:lnTo>
                    <a:pt x="7309371" y="178231"/>
                  </a:lnTo>
                  <a:lnTo>
                    <a:pt x="7309371" y="202996"/>
                  </a:lnTo>
                  <a:lnTo>
                    <a:pt x="7614056" y="202996"/>
                  </a:lnTo>
                  <a:lnTo>
                    <a:pt x="7614056" y="178231"/>
                  </a:lnTo>
                  <a:close/>
                </a:path>
                <a:path w="10233660" h="788034">
                  <a:moveTo>
                    <a:pt x="7835811" y="184238"/>
                  </a:moveTo>
                  <a:lnTo>
                    <a:pt x="7829728" y="152946"/>
                  </a:lnTo>
                  <a:lnTo>
                    <a:pt x="7815300" y="132080"/>
                  </a:lnTo>
                  <a:lnTo>
                    <a:pt x="7812735" y="128371"/>
                  </a:lnTo>
                  <a:lnTo>
                    <a:pt x="7806537" y="124548"/>
                  </a:lnTo>
                  <a:lnTo>
                    <a:pt x="7806537" y="184238"/>
                  </a:lnTo>
                  <a:lnTo>
                    <a:pt x="7802600" y="204990"/>
                  </a:lnTo>
                  <a:lnTo>
                    <a:pt x="7791628" y="221386"/>
                  </a:lnTo>
                  <a:lnTo>
                    <a:pt x="7774876" y="232143"/>
                  </a:lnTo>
                  <a:lnTo>
                    <a:pt x="7753629" y="236016"/>
                  </a:lnTo>
                  <a:lnTo>
                    <a:pt x="7732598" y="232143"/>
                  </a:lnTo>
                  <a:lnTo>
                    <a:pt x="7715974" y="221386"/>
                  </a:lnTo>
                  <a:lnTo>
                    <a:pt x="7705039" y="204990"/>
                  </a:lnTo>
                  <a:lnTo>
                    <a:pt x="7701102" y="184238"/>
                  </a:lnTo>
                  <a:lnTo>
                    <a:pt x="7705039" y="163258"/>
                  </a:lnTo>
                  <a:lnTo>
                    <a:pt x="7715974" y="146761"/>
                  </a:lnTo>
                  <a:lnTo>
                    <a:pt x="7732598" y="135953"/>
                  </a:lnTo>
                  <a:lnTo>
                    <a:pt x="7753629" y="132080"/>
                  </a:lnTo>
                  <a:lnTo>
                    <a:pt x="7774876" y="135953"/>
                  </a:lnTo>
                  <a:lnTo>
                    <a:pt x="7791628" y="146761"/>
                  </a:lnTo>
                  <a:lnTo>
                    <a:pt x="7802600" y="163258"/>
                  </a:lnTo>
                  <a:lnTo>
                    <a:pt x="7806537" y="184238"/>
                  </a:lnTo>
                  <a:lnTo>
                    <a:pt x="7806537" y="124548"/>
                  </a:lnTo>
                  <a:lnTo>
                    <a:pt x="7786738" y="112318"/>
                  </a:lnTo>
                  <a:lnTo>
                    <a:pt x="7753629" y="106565"/>
                  </a:lnTo>
                  <a:lnTo>
                    <a:pt x="7720965" y="112318"/>
                  </a:lnTo>
                  <a:lnTo>
                    <a:pt x="7695197" y="128371"/>
                  </a:lnTo>
                  <a:lnTo>
                    <a:pt x="7678280" y="152946"/>
                  </a:lnTo>
                  <a:lnTo>
                    <a:pt x="7672210" y="184238"/>
                  </a:lnTo>
                  <a:lnTo>
                    <a:pt x="7678280" y="215620"/>
                  </a:lnTo>
                  <a:lnTo>
                    <a:pt x="7695197" y="240055"/>
                  </a:lnTo>
                  <a:lnTo>
                    <a:pt x="7720965" y="255892"/>
                  </a:lnTo>
                  <a:lnTo>
                    <a:pt x="7753629" y="261531"/>
                  </a:lnTo>
                  <a:lnTo>
                    <a:pt x="7786738" y="255892"/>
                  </a:lnTo>
                  <a:lnTo>
                    <a:pt x="7812735" y="240055"/>
                  </a:lnTo>
                  <a:lnTo>
                    <a:pt x="7815542" y="236016"/>
                  </a:lnTo>
                  <a:lnTo>
                    <a:pt x="7829728" y="215620"/>
                  </a:lnTo>
                  <a:lnTo>
                    <a:pt x="7835811" y="184238"/>
                  </a:lnTo>
                  <a:close/>
                </a:path>
                <a:path w="10233660" h="788034">
                  <a:moveTo>
                    <a:pt x="7851572" y="54038"/>
                  </a:moveTo>
                  <a:lnTo>
                    <a:pt x="7768641" y="54038"/>
                  </a:lnTo>
                  <a:lnTo>
                    <a:pt x="7768641" y="4127"/>
                  </a:lnTo>
                  <a:lnTo>
                    <a:pt x="7737869" y="4127"/>
                  </a:lnTo>
                  <a:lnTo>
                    <a:pt x="7737869" y="54038"/>
                  </a:lnTo>
                  <a:lnTo>
                    <a:pt x="7653071" y="54038"/>
                  </a:lnTo>
                  <a:lnTo>
                    <a:pt x="7653071" y="78803"/>
                  </a:lnTo>
                  <a:lnTo>
                    <a:pt x="7851572" y="78803"/>
                  </a:lnTo>
                  <a:lnTo>
                    <a:pt x="7851572" y="54038"/>
                  </a:lnTo>
                  <a:close/>
                </a:path>
                <a:path w="10233660" h="788034">
                  <a:moveTo>
                    <a:pt x="7969390" y="138455"/>
                  </a:moveTo>
                  <a:lnTo>
                    <a:pt x="7914233" y="138455"/>
                  </a:lnTo>
                  <a:lnTo>
                    <a:pt x="7914233" y="381"/>
                  </a:lnTo>
                  <a:lnTo>
                    <a:pt x="7883461" y="381"/>
                  </a:lnTo>
                  <a:lnTo>
                    <a:pt x="7883461" y="336575"/>
                  </a:lnTo>
                  <a:lnTo>
                    <a:pt x="7914233" y="336575"/>
                  </a:lnTo>
                  <a:lnTo>
                    <a:pt x="7914233" y="164350"/>
                  </a:lnTo>
                  <a:lnTo>
                    <a:pt x="7969390" y="164350"/>
                  </a:lnTo>
                  <a:lnTo>
                    <a:pt x="7969390" y="138455"/>
                  </a:lnTo>
                  <a:close/>
                </a:path>
                <a:path w="10233660" h="788034">
                  <a:moveTo>
                    <a:pt x="8269948" y="101917"/>
                  </a:moveTo>
                  <a:lnTo>
                    <a:pt x="8071828" y="101917"/>
                  </a:lnTo>
                  <a:lnTo>
                    <a:pt x="8071828" y="11747"/>
                  </a:lnTo>
                  <a:lnTo>
                    <a:pt x="8041056" y="11747"/>
                  </a:lnTo>
                  <a:lnTo>
                    <a:pt x="8041056" y="101917"/>
                  </a:lnTo>
                  <a:lnTo>
                    <a:pt x="8041056" y="126047"/>
                  </a:lnTo>
                  <a:lnTo>
                    <a:pt x="8269948" y="126047"/>
                  </a:lnTo>
                  <a:lnTo>
                    <a:pt x="8269948" y="101917"/>
                  </a:lnTo>
                  <a:close/>
                </a:path>
                <a:path w="10233660" h="788034">
                  <a:moveTo>
                    <a:pt x="8271815" y="302577"/>
                  </a:moveTo>
                  <a:lnTo>
                    <a:pt x="8069567" y="302577"/>
                  </a:lnTo>
                  <a:lnTo>
                    <a:pt x="8069567" y="230187"/>
                  </a:lnTo>
                  <a:lnTo>
                    <a:pt x="8038808" y="230187"/>
                  </a:lnTo>
                  <a:lnTo>
                    <a:pt x="8038808" y="302577"/>
                  </a:lnTo>
                  <a:lnTo>
                    <a:pt x="8038808" y="327977"/>
                  </a:lnTo>
                  <a:lnTo>
                    <a:pt x="8271815" y="327977"/>
                  </a:lnTo>
                  <a:lnTo>
                    <a:pt x="8271815" y="302577"/>
                  </a:lnTo>
                  <a:close/>
                </a:path>
                <a:path w="10233660" h="788034">
                  <a:moveTo>
                    <a:pt x="8304835" y="171475"/>
                  </a:moveTo>
                  <a:lnTo>
                    <a:pt x="7999781" y="171475"/>
                  </a:lnTo>
                  <a:lnTo>
                    <a:pt x="7999781" y="196240"/>
                  </a:lnTo>
                  <a:lnTo>
                    <a:pt x="8304835" y="196240"/>
                  </a:lnTo>
                  <a:lnTo>
                    <a:pt x="8304835" y="171475"/>
                  </a:lnTo>
                  <a:close/>
                </a:path>
                <a:path w="10233660" h="788034">
                  <a:moveTo>
                    <a:pt x="8716086" y="17259"/>
                  </a:moveTo>
                  <a:lnTo>
                    <a:pt x="8486826" y="17259"/>
                  </a:lnTo>
                  <a:lnTo>
                    <a:pt x="8486826" y="42024"/>
                  </a:lnTo>
                  <a:lnTo>
                    <a:pt x="8685695" y="42024"/>
                  </a:lnTo>
                  <a:lnTo>
                    <a:pt x="8685695" y="45783"/>
                  </a:lnTo>
                  <a:lnTo>
                    <a:pt x="8685555" y="65366"/>
                  </a:lnTo>
                  <a:lnTo>
                    <a:pt x="8684565" y="85458"/>
                  </a:lnTo>
                  <a:lnTo>
                    <a:pt x="8681898" y="107086"/>
                  </a:lnTo>
                  <a:lnTo>
                    <a:pt x="8676691" y="131330"/>
                  </a:lnTo>
                  <a:lnTo>
                    <a:pt x="8706701" y="134708"/>
                  </a:lnTo>
                  <a:lnTo>
                    <a:pt x="8712124" y="110045"/>
                  </a:lnTo>
                  <a:lnTo>
                    <a:pt x="8714918" y="87426"/>
                  </a:lnTo>
                  <a:lnTo>
                    <a:pt x="8715934" y="66217"/>
                  </a:lnTo>
                  <a:lnTo>
                    <a:pt x="8716086" y="45783"/>
                  </a:lnTo>
                  <a:lnTo>
                    <a:pt x="8716086" y="17259"/>
                  </a:lnTo>
                  <a:close/>
                </a:path>
                <a:path w="10233660" h="788034">
                  <a:moveTo>
                    <a:pt x="8718715" y="274662"/>
                  </a:moveTo>
                  <a:lnTo>
                    <a:pt x="8710435" y="248526"/>
                  </a:lnTo>
                  <a:lnTo>
                    <a:pt x="8695728" y="236397"/>
                  </a:lnTo>
                  <a:lnTo>
                    <a:pt x="8687943" y="229971"/>
                  </a:lnTo>
                  <a:lnTo>
                    <a:pt x="8687943" y="274662"/>
                  </a:lnTo>
                  <a:lnTo>
                    <a:pt x="8681834" y="290347"/>
                  </a:lnTo>
                  <a:lnTo>
                    <a:pt x="8664448" y="302145"/>
                  </a:lnTo>
                  <a:lnTo>
                    <a:pt x="8637130" y="309600"/>
                  </a:lnTo>
                  <a:lnTo>
                    <a:pt x="8601265" y="312191"/>
                  </a:lnTo>
                  <a:lnTo>
                    <a:pt x="8565617" y="309600"/>
                  </a:lnTo>
                  <a:lnTo>
                    <a:pt x="8538413" y="302145"/>
                  </a:lnTo>
                  <a:lnTo>
                    <a:pt x="8521065" y="290347"/>
                  </a:lnTo>
                  <a:lnTo>
                    <a:pt x="8514969" y="274662"/>
                  </a:lnTo>
                  <a:lnTo>
                    <a:pt x="8521065" y="258559"/>
                  </a:lnTo>
                  <a:lnTo>
                    <a:pt x="8565617" y="238988"/>
                  </a:lnTo>
                  <a:lnTo>
                    <a:pt x="8637130" y="238988"/>
                  </a:lnTo>
                  <a:lnTo>
                    <a:pt x="8681834" y="258559"/>
                  </a:lnTo>
                  <a:lnTo>
                    <a:pt x="8687943" y="274662"/>
                  </a:lnTo>
                  <a:lnTo>
                    <a:pt x="8687943" y="229971"/>
                  </a:lnTo>
                  <a:lnTo>
                    <a:pt x="8686863" y="229069"/>
                  </a:lnTo>
                  <a:lnTo>
                    <a:pt x="8649856" y="216941"/>
                  </a:lnTo>
                  <a:lnTo>
                    <a:pt x="8601265" y="212750"/>
                  </a:lnTo>
                  <a:lnTo>
                    <a:pt x="8552739" y="216941"/>
                  </a:lnTo>
                  <a:lnTo>
                    <a:pt x="8515858" y="229069"/>
                  </a:lnTo>
                  <a:lnTo>
                    <a:pt x="8492414" y="248526"/>
                  </a:lnTo>
                  <a:lnTo>
                    <a:pt x="8484197" y="274662"/>
                  </a:lnTo>
                  <a:lnTo>
                    <a:pt x="8492414" y="300431"/>
                  </a:lnTo>
                  <a:lnTo>
                    <a:pt x="8515858" y="319786"/>
                  </a:lnTo>
                  <a:lnTo>
                    <a:pt x="8552739" y="331965"/>
                  </a:lnTo>
                  <a:lnTo>
                    <a:pt x="8601265" y="336207"/>
                  </a:lnTo>
                  <a:lnTo>
                    <a:pt x="8649856" y="331965"/>
                  </a:lnTo>
                  <a:lnTo>
                    <a:pt x="8686863" y="319786"/>
                  </a:lnTo>
                  <a:lnTo>
                    <a:pt x="8696122" y="312191"/>
                  </a:lnTo>
                  <a:lnTo>
                    <a:pt x="8710435" y="300431"/>
                  </a:lnTo>
                  <a:lnTo>
                    <a:pt x="8718715" y="274662"/>
                  </a:lnTo>
                  <a:close/>
                </a:path>
                <a:path w="10233660" h="788034">
                  <a:moveTo>
                    <a:pt x="8753983" y="156845"/>
                  </a:moveTo>
                  <a:lnTo>
                    <a:pt x="8606142" y="156845"/>
                  </a:lnTo>
                  <a:lnTo>
                    <a:pt x="8606142" y="92303"/>
                  </a:lnTo>
                  <a:lnTo>
                    <a:pt x="8575370" y="92303"/>
                  </a:lnTo>
                  <a:lnTo>
                    <a:pt x="8575370" y="156845"/>
                  </a:lnTo>
                  <a:lnTo>
                    <a:pt x="8451177" y="156845"/>
                  </a:lnTo>
                  <a:lnTo>
                    <a:pt x="8451177" y="181978"/>
                  </a:lnTo>
                  <a:lnTo>
                    <a:pt x="8753983" y="181978"/>
                  </a:lnTo>
                  <a:lnTo>
                    <a:pt x="8753983" y="156845"/>
                  </a:lnTo>
                  <a:close/>
                </a:path>
                <a:path w="10233660" h="788034">
                  <a:moveTo>
                    <a:pt x="8966733" y="26263"/>
                  </a:moveTo>
                  <a:lnTo>
                    <a:pt x="8809888" y="26263"/>
                  </a:lnTo>
                  <a:lnTo>
                    <a:pt x="8809888" y="51409"/>
                  </a:lnTo>
                  <a:lnTo>
                    <a:pt x="8933713" y="51409"/>
                  </a:lnTo>
                  <a:lnTo>
                    <a:pt x="8920696" y="93510"/>
                  </a:lnTo>
                  <a:lnTo>
                    <a:pt x="8892349" y="130200"/>
                  </a:lnTo>
                  <a:lnTo>
                    <a:pt x="8850338" y="160426"/>
                  </a:lnTo>
                  <a:lnTo>
                    <a:pt x="8796388" y="183108"/>
                  </a:lnTo>
                  <a:lnTo>
                    <a:pt x="8808771" y="207505"/>
                  </a:lnTo>
                  <a:lnTo>
                    <a:pt x="8862365" y="185331"/>
                  </a:lnTo>
                  <a:lnTo>
                    <a:pt x="8906192" y="155651"/>
                  </a:lnTo>
                  <a:lnTo>
                    <a:pt x="8939009" y="118910"/>
                  </a:lnTo>
                  <a:lnTo>
                    <a:pt x="8959596" y="75628"/>
                  </a:lnTo>
                  <a:lnTo>
                    <a:pt x="8966733" y="26263"/>
                  </a:lnTo>
                  <a:close/>
                </a:path>
                <a:path w="10233660" h="788034">
                  <a:moveTo>
                    <a:pt x="9071419" y="303936"/>
                  </a:moveTo>
                  <a:lnTo>
                    <a:pt x="8877808" y="303936"/>
                  </a:lnTo>
                  <a:lnTo>
                    <a:pt x="8877808" y="221005"/>
                  </a:lnTo>
                  <a:lnTo>
                    <a:pt x="8847036" y="221005"/>
                  </a:lnTo>
                  <a:lnTo>
                    <a:pt x="8847036" y="329069"/>
                  </a:lnTo>
                  <a:lnTo>
                    <a:pt x="9071419" y="329069"/>
                  </a:lnTo>
                  <a:lnTo>
                    <a:pt x="9071419" y="303936"/>
                  </a:lnTo>
                  <a:close/>
                </a:path>
                <a:path w="10233660" h="788034">
                  <a:moveTo>
                    <a:pt x="9106687" y="102438"/>
                  </a:moveTo>
                  <a:lnTo>
                    <a:pt x="9056789" y="102438"/>
                  </a:lnTo>
                  <a:lnTo>
                    <a:pt x="9056789" y="381"/>
                  </a:lnTo>
                  <a:lnTo>
                    <a:pt x="9026017" y="381"/>
                  </a:lnTo>
                  <a:lnTo>
                    <a:pt x="9026017" y="246151"/>
                  </a:lnTo>
                  <a:lnTo>
                    <a:pt x="9056789" y="246151"/>
                  </a:lnTo>
                  <a:lnTo>
                    <a:pt x="9056789" y="127952"/>
                  </a:lnTo>
                  <a:lnTo>
                    <a:pt x="9106687" y="127952"/>
                  </a:lnTo>
                  <a:lnTo>
                    <a:pt x="9106687" y="102438"/>
                  </a:lnTo>
                  <a:close/>
                </a:path>
                <a:path w="10233660" h="788034">
                  <a:moveTo>
                    <a:pt x="9324327" y="93433"/>
                  </a:moveTo>
                  <a:lnTo>
                    <a:pt x="9317723" y="62039"/>
                  </a:lnTo>
                  <a:lnTo>
                    <a:pt x="9302394" y="41656"/>
                  </a:lnTo>
                  <a:lnTo>
                    <a:pt x="9299372" y="37617"/>
                  </a:lnTo>
                  <a:lnTo>
                    <a:pt x="9294304" y="34747"/>
                  </a:lnTo>
                  <a:lnTo>
                    <a:pt x="9294304" y="93433"/>
                  </a:lnTo>
                  <a:lnTo>
                    <a:pt x="9290025" y="114566"/>
                  </a:lnTo>
                  <a:lnTo>
                    <a:pt x="9278023" y="131051"/>
                  </a:lnTo>
                  <a:lnTo>
                    <a:pt x="9259633" y="141770"/>
                  </a:lnTo>
                  <a:lnTo>
                    <a:pt x="9236138" y="145592"/>
                  </a:lnTo>
                  <a:lnTo>
                    <a:pt x="9213088" y="141770"/>
                  </a:lnTo>
                  <a:lnTo>
                    <a:pt x="9194914" y="131051"/>
                  </a:lnTo>
                  <a:lnTo>
                    <a:pt x="9183014" y="114566"/>
                  </a:lnTo>
                  <a:lnTo>
                    <a:pt x="9178734" y="93433"/>
                  </a:lnTo>
                  <a:lnTo>
                    <a:pt x="9183014" y="72517"/>
                  </a:lnTo>
                  <a:lnTo>
                    <a:pt x="9194914" y="56146"/>
                  </a:lnTo>
                  <a:lnTo>
                    <a:pt x="9213088" y="45466"/>
                  </a:lnTo>
                  <a:lnTo>
                    <a:pt x="9236138" y="41656"/>
                  </a:lnTo>
                  <a:lnTo>
                    <a:pt x="9259633" y="45466"/>
                  </a:lnTo>
                  <a:lnTo>
                    <a:pt x="9278023" y="56146"/>
                  </a:lnTo>
                  <a:lnTo>
                    <a:pt x="9290025" y="72517"/>
                  </a:lnTo>
                  <a:lnTo>
                    <a:pt x="9294304" y="93433"/>
                  </a:lnTo>
                  <a:lnTo>
                    <a:pt x="9294304" y="34747"/>
                  </a:lnTo>
                  <a:lnTo>
                    <a:pt x="9271457" y="21780"/>
                  </a:lnTo>
                  <a:lnTo>
                    <a:pt x="9236138" y="16129"/>
                  </a:lnTo>
                  <a:lnTo>
                    <a:pt x="9201112" y="21780"/>
                  </a:lnTo>
                  <a:lnTo>
                    <a:pt x="9173439" y="37617"/>
                  </a:lnTo>
                  <a:lnTo>
                    <a:pt x="9155252" y="62039"/>
                  </a:lnTo>
                  <a:lnTo>
                    <a:pt x="9148712" y="93433"/>
                  </a:lnTo>
                  <a:lnTo>
                    <a:pt x="9155252" y="125196"/>
                  </a:lnTo>
                  <a:lnTo>
                    <a:pt x="9173439" y="149720"/>
                  </a:lnTo>
                  <a:lnTo>
                    <a:pt x="9201112" y="165506"/>
                  </a:lnTo>
                  <a:lnTo>
                    <a:pt x="9236138" y="171107"/>
                  </a:lnTo>
                  <a:lnTo>
                    <a:pt x="9271457" y="165506"/>
                  </a:lnTo>
                  <a:lnTo>
                    <a:pt x="9299372" y="149720"/>
                  </a:lnTo>
                  <a:lnTo>
                    <a:pt x="9302458" y="145592"/>
                  </a:lnTo>
                  <a:lnTo>
                    <a:pt x="9317723" y="125196"/>
                  </a:lnTo>
                  <a:lnTo>
                    <a:pt x="9324327" y="93433"/>
                  </a:lnTo>
                  <a:close/>
                </a:path>
                <a:path w="10233660" h="788034">
                  <a:moveTo>
                    <a:pt x="9416999" y="197370"/>
                  </a:moveTo>
                  <a:lnTo>
                    <a:pt x="9386608" y="197370"/>
                  </a:lnTo>
                  <a:lnTo>
                    <a:pt x="9386608" y="238645"/>
                  </a:lnTo>
                  <a:lnTo>
                    <a:pt x="9386608" y="262661"/>
                  </a:lnTo>
                  <a:lnTo>
                    <a:pt x="9386608" y="307314"/>
                  </a:lnTo>
                  <a:lnTo>
                    <a:pt x="9230512" y="307314"/>
                  </a:lnTo>
                  <a:lnTo>
                    <a:pt x="9230512" y="262661"/>
                  </a:lnTo>
                  <a:lnTo>
                    <a:pt x="9386608" y="262661"/>
                  </a:lnTo>
                  <a:lnTo>
                    <a:pt x="9386608" y="238645"/>
                  </a:lnTo>
                  <a:lnTo>
                    <a:pt x="9230512" y="238645"/>
                  </a:lnTo>
                  <a:lnTo>
                    <a:pt x="9230512" y="197370"/>
                  </a:lnTo>
                  <a:lnTo>
                    <a:pt x="9200121" y="197370"/>
                  </a:lnTo>
                  <a:lnTo>
                    <a:pt x="9200121" y="332079"/>
                  </a:lnTo>
                  <a:lnTo>
                    <a:pt x="9416999" y="332079"/>
                  </a:lnTo>
                  <a:lnTo>
                    <a:pt x="9416999" y="307314"/>
                  </a:lnTo>
                  <a:lnTo>
                    <a:pt x="9416999" y="262661"/>
                  </a:lnTo>
                  <a:lnTo>
                    <a:pt x="9416999" y="238645"/>
                  </a:lnTo>
                  <a:lnTo>
                    <a:pt x="9416999" y="197370"/>
                  </a:lnTo>
                  <a:close/>
                </a:path>
                <a:path w="10233660" h="788034">
                  <a:moveTo>
                    <a:pt x="9416999" y="381"/>
                  </a:moveTo>
                  <a:lnTo>
                    <a:pt x="9386240" y="381"/>
                  </a:lnTo>
                  <a:lnTo>
                    <a:pt x="9386240" y="180860"/>
                  </a:lnTo>
                  <a:lnTo>
                    <a:pt x="9416999" y="180860"/>
                  </a:lnTo>
                  <a:lnTo>
                    <a:pt x="9416999" y="381"/>
                  </a:lnTo>
                  <a:close/>
                </a:path>
                <a:path w="10233660" h="788034">
                  <a:moveTo>
                    <a:pt x="9699917" y="233768"/>
                  </a:moveTo>
                  <a:lnTo>
                    <a:pt x="9698571" y="223253"/>
                  </a:lnTo>
                  <a:lnTo>
                    <a:pt x="9696539" y="207505"/>
                  </a:lnTo>
                  <a:lnTo>
                    <a:pt x="9655277" y="214706"/>
                  </a:lnTo>
                  <a:lnTo>
                    <a:pt x="9615221" y="219595"/>
                  </a:lnTo>
                  <a:lnTo>
                    <a:pt x="9576130" y="222377"/>
                  </a:lnTo>
                  <a:lnTo>
                    <a:pt x="9537827" y="223253"/>
                  </a:lnTo>
                  <a:lnTo>
                    <a:pt x="9537827" y="32639"/>
                  </a:lnTo>
                  <a:lnTo>
                    <a:pt x="9507055" y="32639"/>
                  </a:lnTo>
                  <a:lnTo>
                    <a:pt x="9507055" y="249529"/>
                  </a:lnTo>
                  <a:lnTo>
                    <a:pt x="9534817" y="249529"/>
                  </a:lnTo>
                  <a:lnTo>
                    <a:pt x="9575025" y="248754"/>
                  </a:lnTo>
                  <a:lnTo>
                    <a:pt x="9615538" y="246151"/>
                  </a:lnTo>
                  <a:lnTo>
                    <a:pt x="9656978" y="241287"/>
                  </a:lnTo>
                  <a:lnTo>
                    <a:pt x="9699917" y="233768"/>
                  </a:lnTo>
                  <a:close/>
                </a:path>
                <a:path w="10233660" h="788034">
                  <a:moveTo>
                    <a:pt x="9761830" y="0"/>
                  </a:moveTo>
                  <a:lnTo>
                    <a:pt x="9731070" y="0"/>
                  </a:lnTo>
                  <a:lnTo>
                    <a:pt x="9731070" y="336207"/>
                  </a:lnTo>
                  <a:lnTo>
                    <a:pt x="9761830" y="336207"/>
                  </a:lnTo>
                  <a:lnTo>
                    <a:pt x="9761830" y="0"/>
                  </a:lnTo>
                  <a:close/>
                </a:path>
                <a:path w="10233660" h="788034">
                  <a:moveTo>
                    <a:pt x="10031247" y="241274"/>
                  </a:moveTo>
                  <a:lnTo>
                    <a:pt x="10029355" y="227012"/>
                  </a:lnTo>
                  <a:lnTo>
                    <a:pt x="10027869" y="215760"/>
                  </a:lnTo>
                  <a:lnTo>
                    <a:pt x="9991992" y="221157"/>
                  </a:lnTo>
                  <a:lnTo>
                    <a:pt x="9956152" y="224624"/>
                  </a:lnTo>
                  <a:lnTo>
                    <a:pt x="9918268" y="226466"/>
                  </a:lnTo>
                  <a:lnTo>
                    <a:pt x="9876282" y="227012"/>
                  </a:lnTo>
                  <a:lnTo>
                    <a:pt x="9876282" y="57785"/>
                  </a:lnTo>
                  <a:lnTo>
                    <a:pt x="10001974" y="57785"/>
                  </a:lnTo>
                  <a:lnTo>
                    <a:pt x="10001974" y="32270"/>
                  </a:lnTo>
                  <a:lnTo>
                    <a:pt x="9845510" y="32270"/>
                  </a:lnTo>
                  <a:lnTo>
                    <a:pt x="9845510" y="253276"/>
                  </a:lnTo>
                  <a:lnTo>
                    <a:pt x="9872154" y="253276"/>
                  </a:lnTo>
                  <a:lnTo>
                    <a:pt x="9916528" y="252768"/>
                  </a:lnTo>
                  <a:lnTo>
                    <a:pt x="9956203" y="250926"/>
                  </a:lnTo>
                  <a:lnTo>
                    <a:pt x="9993617" y="247256"/>
                  </a:lnTo>
                  <a:lnTo>
                    <a:pt x="10031247" y="241274"/>
                  </a:lnTo>
                  <a:close/>
                </a:path>
                <a:path w="10233660" h="788034">
                  <a:moveTo>
                    <a:pt x="10145687" y="132829"/>
                  </a:moveTo>
                  <a:lnTo>
                    <a:pt x="10090150" y="132829"/>
                  </a:lnTo>
                  <a:lnTo>
                    <a:pt x="10090150" y="0"/>
                  </a:lnTo>
                  <a:lnTo>
                    <a:pt x="10059391" y="0"/>
                  </a:lnTo>
                  <a:lnTo>
                    <a:pt x="10059391" y="337324"/>
                  </a:lnTo>
                  <a:lnTo>
                    <a:pt x="10090150" y="337324"/>
                  </a:lnTo>
                  <a:lnTo>
                    <a:pt x="10090150" y="158343"/>
                  </a:lnTo>
                  <a:lnTo>
                    <a:pt x="10145687" y="158343"/>
                  </a:lnTo>
                  <a:lnTo>
                    <a:pt x="10145687" y="132829"/>
                  </a:lnTo>
                  <a:close/>
                </a:path>
                <a:path w="10233660" h="788034">
                  <a:moveTo>
                    <a:pt x="10233495" y="287794"/>
                  </a:moveTo>
                  <a:lnTo>
                    <a:pt x="10231514" y="277139"/>
                  </a:lnTo>
                  <a:lnTo>
                    <a:pt x="10226167" y="268706"/>
                  </a:lnTo>
                  <a:lnTo>
                    <a:pt x="10218293" y="263156"/>
                  </a:lnTo>
                  <a:lnTo>
                    <a:pt x="10208730" y="261150"/>
                  </a:lnTo>
                  <a:lnTo>
                    <a:pt x="10199154" y="263156"/>
                  </a:lnTo>
                  <a:lnTo>
                    <a:pt x="10191280" y="268706"/>
                  </a:lnTo>
                  <a:lnTo>
                    <a:pt x="10185933" y="277139"/>
                  </a:lnTo>
                  <a:lnTo>
                    <a:pt x="10183965" y="287794"/>
                  </a:lnTo>
                  <a:lnTo>
                    <a:pt x="10185933" y="298335"/>
                  </a:lnTo>
                  <a:lnTo>
                    <a:pt x="10191280" y="306514"/>
                  </a:lnTo>
                  <a:lnTo>
                    <a:pt x="10199154" y="311810"/>
                  </a:lnTo>
                  <a:lnTo>
                    <a:pt x="10208730" y="313690"/>
                  </a:lnTo>
                  <a:lnTo>
                    <a:pt x="10218293" y="311810"/>
                  </a:lnTo>
                  <a:lnTo>
                    <a:pt x="10226167" y="306514"/>
                  </a:lnTo>
                  <a:lnTo>
                    <a:pt x="10231514" y="298335"/>
                  </a:lnTo>
                  <a:lnTo>
                    <a:pt x="10233495" y="28779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80939" y="8876702"/>
              <a:ext cx="9885045" cy="833755"/>
            </a:xfrm>
            <a:custGeom>
              <a:avLst/>
              <a:gdLst/>
              <a:ahLst/>
              <a:cxnLst/>
              <a:rect l="l" t="t" r="r" b="b"/>
              <a:pathLst>
                <a:path w="9885044" h="833754">
                  <a:moveTo>
                    <a:pt x="170345" y="488543"/>
                  </a:moveTo>
                  <a:lnTo>
                    <a:pt x="18376" y="488543"/>
                  </a:lnTo>
                  <a:lnTo>
                    <a:pt x="18376" y="513689"/>
                  </a:lnTo>
                  <a:lnTo>
                    <a:pt x="139585" y="513689"/>
                  </a:lnTo>
                  <a:lnTo>
                    <a:pt x="138315" y="528955"/>
                  </a:lnTo>
                  <a:lnTo>
                    <a:pt x="136207" y="543839"/>
                  </a:lnTo>
                  <a:lnTo>
                    <a:pt x="133248" y="558380"/>
                  </a:lnTo>
                  <a:lnTo>
                    <a:pt x="129451" y="572592"/>
                  </a:lnTo>
                  <a:lnTo>
                    <a:pt x="1498" y="581228"/>
                  </a:lnTo>
                  <a:lnTo>
                    <a:pt x="6756" y="608241"/>
                  </a:lnTo>
                  <a:lnTo>
                    <a:pt x="120065" y="597357"/>
                  </a:lnTo>
                  <a:lnTo>
                    <a:pt x="101358" y="629856"/>
                  </a:lnTo>
                  <a:lnTo>
                    <a:pt x="75653" y="659739"/>
                  </a:lnTo>
                  <a:lnTo>
                    <a:pt x="42138" y="686955"/>
                  </a:lnTo>
                  <a:lnTo>
                    <a:pt x="0" y="711428"/>
                  </a:lnTo>
                  <a:lnTo>
                    <a:pt x="16878" y="735063"/>
                  </a:lnTo>
                  <a:lnTo>
                    <a:pt x="70065" y="702741"/>
                  </a:lnTo>
                  <a:lnTo>
                    <a:pt x="110197" y="666153"/>
                  </a:lnTo>
                  <a:lnTo>
                    <a:pt x="138785" y="625881"/>
                  </a:lnTo>
                  <a:lnTo>
                    <a:pt x="150964" y="597357"/>
                  </a:lnTo>
                  <a:lnTo>
                    <a:pt x="157327" y="582472"/>
                  </a:lnTo>
                  <a:lnTo>
                    <a:pt x="167347" y="536511"/>
                  </a:lnTo>
                  <a:lnTo>
                    <a:pt x="170345" y="488543"/>
                  </a:lnTo>
                  <a:close/>
                </a:path>
                <a:path w="9885044" h="833754">
                  <a:moveTo>
                    <a:pt x="309930" y="590232"/>
                  </a:moveTo>
                  <a:lnTo>
                    <a:pt x="255905" y="590232"/>
                  </a:lnTo>
                  <a:lnTo>
                    <a:pt x="255905" y="453656"/>
                  </a:lnTo>
                  <a:lnTo>
                    <a:pt x="225132" y="453656"/>
                  </a:lnTo>
                  <a:lnTo>
                    <a:pt x="225132" y="790232"/>
                  </a:lnTo>
                  <a:lnTo>
                    <a:pt x="255905" y="790232"/>
                  </a:lnTo>
                  <a:lnTo>
                    <a:pt x="255905" y="615746"/>
                  </a:lnTo>
                  <a:lnTo>
                    <a:pt x="309930" y="615746"/>
                  </a:lnTo>
                  <a:lnTo>
                    <a:pt x="309930" y="590232"/>
                  </a:lnTo>
                  <a:close/>
                </a:path>
                <a:path w="9885044" h="833754">
                  <a:moveTo>
                    <a:pt x="499046" y="700544"/>
                  </a:moveTo>
                  <a:lnTo>
                    <a:pt x="497319" y="684034"/>
                  </a:lnTo>
                  <a:lnTo>
                    <a:pt x="496417" y="675411"/>
                  </a:lnTo>
                  <a:lnTo>
                    <a:pt x="470662" y="679767"/>
                  </a:lnTo>
                  <a:lnTo>
                    <a:pt x="444830" y="682396"/>
                  </a:lnTo>
                  <a:lnTo>
                    <a:pt x="416737" y="683691"/>
                  </a:lnTo>
                  <a:lnTo>
                    <a:pt x="384225" y="684034"/>
                  </a:lnTo>
                  <a:lnTo>
                    <a:pt x="384225" y="609371"/>
                  </a:lnTo>
                  <a:lnTo>
                    <a:pt x="464146" y="609371"/>
                  </a:lnTo>
                  <a:lnTo>
                    <a:pt x="464146" y="584974"/>
                  </a:lnTo>
                  <a:lnTo>
                    <a:pt x="384225" y="584974"/>
                  </a:lnTo>
                  <a:lnTo>
                    <a:pt x="384225" y="518934"/>
                  </a:lnTo>
                  <a:lnTo>
                    <a:pt x="479907" y="518934"/>
                  </a:lnTo>
                  <a:lnTo>
                    <a:pt x="479907" y="493801"/>
                  </a:lnTo>
                  <a:lnTo>
                    <a:pt x="354584" y="493801"/>
                  </a:lnTo>
                  <a:lnTo>
                    <a:pt x="354584" y="709180"/>
                  </a:lnTo>
                  <a:lnTo>
                    <a:pt x="376351" y="709180"/>
                  </a:lnTo>
                  <a:lnTo>
                    <a:pt x="412457" y="708888"/>
                  </a:lnTo>
                  <a:lnTo>
                    <a:pt x="443179" y="707682"/>
                  </a:lnTo>
                  <a:lnTo>
                    <a:pt x="471170" y="705065"/>
                  </a:lnTo>
                  <a:lnTo>
                    <a:pt x="499046" y="700544"/>
                  </a:lnTo>
                  <a:close/>
                </a:path>
                <a:path w="9885044" h="833754">
                  <a:moveTo>
                    <a:pt x="559828" y="461911"/>
                  </a:moveTo>
                  <a:lnTo>
                    <a:pt x="530936" y="461911"/>
                  </a:lnTo>
                  <a:lnTo>
                    <a:pt x="530936" y="581228"/>
                  </a:lnTo>
                  <a:lnTo>
                    <a:pt x="482155" y="581228"/>
                  </a:lnTo>
                  <a:lnTo>
                    <a:pt x="482155" y="606361"/>
                  </a:lnTo>
                  <a:lnTo>
                    <a:pt x="530936" y="606361"/>
                  </a:lnTo>
                  <a:lnTo>
                    <a:pt x="530936" y="772960"/>
                  </a:lnTo>
                  <a:lnTo>
                    <a:pt x="559828" y="772960"/>
                  </a:lnTo>
                  <a:lnTo>
                    <a:pt x="559828" y="461911"/>
                  </a:lnTo>
                  <a:close/>
                </a:path>
                <a:path w="9885044" h="833754">
                  <a:moveTo>
                    <a:pt x="627748" y="453275"/>
                  </a:moveTo>
                  <a:lnTo>
                    <a:pt x="598474" y="453275"/>
                  </a:lnTo>
                  <a:lnTo>
                    <a:pt x="598474" y="789851"/>
                  </a:lnTo>
                  <a:lnTo>
                    <a:pt x="627748" y="789851"/>
                  </a:lnTo>
                  <a:lnTo>
                    <a:pt x="627748" y="453275"/>
                  </a:lnTo>
                  <a:close/>
                </a:path>
                <a:path w="9885044" h="833754">
                  <a:moveTo>
                    <a:pt x="955687" y="487426"/>
                  </a:moveTo>
                  <a:lnTo>
                    <a:pt x="719670" y="487426"/>
                  </a:lnTo>
                  <a:lnTo>
                    <a:pt x="719670" y="512559"/>
                  </a:lnTo>
                  <a:lnTo>
                    <a:pt x="924928" y="512559"/>
                  </a:lnTo>
                  <a:lnTo>
                    <a:pt x="924928" y="520814"/>
                  </a:lnTo>
                  <a:lnTo>
                    <a:pt x="924725" y="552640"/>
                  </a:lnTo>
                  <a:lnTo>
                    <a:pt x="923328" y="587984"/>
                  </a:lnTo>
                  <a:lnTo>
                    <a:pt x="919543" y="627824"/>
                  </a:lnTo>
                  <a:lnTo>
                    <a:pt x="912164" y="673150"/>
                  </a:lnTo>
                  <a:lnTo>
                    <a:pt x="942936" y="676529"/>
                  </a:lnTo>
                  <a:lnTo>
                    <a:pt x="950315" y="629412"/>
                  </a:lnTo>
                  <a:lnTo>
                    <a:pt x="954100" y="588822"/>
                  </a:lnTo>
                  <a:lnTo>
                    <a:pt x="955497" y="553161"/>
                  </a:lnTo>
                  <a:lnTo>
                    <a:pt x="955687" y="520814"/>
                  </a:lnTo>
                  <a:lnTo>
                    <a:pt x="955687" y="487426"/>
                  </a:lnTo>
                  <a:close/>
                </a:path>
                <a:path w="9885044" h="833754">
                  <a:moveTo>
                    <a:pt x="992085" y="717804"/>
                  </a:moveTo>
                  <a:lnTo>
                    <a:pt x="836752" y="717804"/>
                  </a:lnTo>
                  <a:lnTo>
                    <a:pt x="836752" y="597357"/>
                  </a:lnTo>
                  <a:lnTo>
                    <a:pt x="805980" y="597357"/>
                  </a:lnTo>
                  <a:lnTo>
                    <a:pt x="805980" y="717804"/>
                  </a:lnTo>
                  <a:lnTo>
                    <a:pt x="687781" y="717804"/>
                  </a:lnTo>
                  <a:lnTo>
                    <a:pt x="687781" y="742950"/>
                  </a:lnTo>
                  <a:lnTo>
                    <a:pt x="992085" y="742950"/>
                  </a:lnTo>
                  <a:lnTo>
                    <a:pt x="992085" y="717804"/>
                  </a:lnTo>
                  <a:close/>
                </a:path>
                <a:path w="9885044" h="833754">
                  <a:moveTo>
                    <a:pt x="1249489" y="696798"/>
                  </a:moveTo>
                  <a:lnTo>
                    <a:pt x="1247927" y="683666"/>
                  </a:lnTo>
                  <a:lnTo>
                    <a:pt x="1246492" y="671652"/>
                  </a:lnTo>
                  <a:lnTo>
                    <a:pt x="1203833" y="677494"/>
                  </a:lnTo>
                  <a:lnTo>
                    <a:pt x="1163281" y="681177"/>
                  </a:lnTo>
                  <a:lnTo>
                    <a:pt x="1123442" y="683107"/>
                  </a:lnTo>
                  <a:lnTo>
                    <a:pt x="1082890" y="683666"/>
                  </a:lnTo>
                  <a:lnTo>
                    <a:pt x="1082890" y="605243"/>
                  </a:lnTo>
                  <a:lnTo>
                    <a:pt x="1207096" y="605243"/>
                  </a:lnTo>
                  <a:lnTo>
                    <a:pt x="1207096" y="484797"/>
                  </a:lnTo>
                  <a:lnTo>
                    <a:pt x="1051001" y="484797"/>
                  </a:lnTo>
                  <a:lnTo>
                    <a:pt x="1051001" y="509930"/>
                  </a:lnTo>
                  <a:lnTo>
                    <a:pt x="1175943" y="509930"/>
                  </a:lnTo>
                  <a:lnTo>
                    <a:pt x="1175943" y="580097"/>
                  </a:lnTo>
                  <a:lnTo>
                    <a:pt x="1052118" y="580097"/>
                  </a:lnTo>
                  <a:lnTo>
                    <a:pt x="1052118" y="709180"/>
                  </a:lnTo>
                  <a:lnTo>
                    <a:pt x="1079893" y="709180"/>
                  </a:lnTo>
                  <a:lnTo>
                    <a:pt x="1122222" y="708672"/>
                  </a:lnTo>
                  <a:lnTo>
                    <a:pt x="1163561" y="706780"/>
                  </a:lnTo>
                  <a:lnTo>
                    <a:pt x="1205471" y="703008"/>
                  </a:lnTo>
                  <a:lnTo>
                    <a:pt x="1249489" y="696798"/>
                  </a:lnTo>
                  <a:close/>
                </a:path>
                <a:path w="9885044" h="833754">
                  <a:moveTo>
                    <a:pt x="1308773" y="453275"/>
                  </a:moveTo>
                  <a:lnTo>
                    <a:pt x="1278013" y="453275"/>
                  </a:lnTo>
                  <a:lnTo>
                    <a:pt x="1278013" y="790600"/>
                  </a:lnTo>
                  <a:lnTo>
                    <a:pt x="1308773" y="790600"/>
                  </a:lnTo>
                  <a:lnTo>
                    <a:pt x="1308773" y="453275"/>
                  </a:lnTo>
                  <a:close/>
                </a:path>
                <a:path w="9885044" h="833754">
                  <a:moveTo>
                    <a:pt x="1545539" y="486879"/>
                  </a:moveTo>
                  <a:lnTo>
                    <a:pt x="1391323" y="486879"/>
                  </a:lnTo>
                  <a:lnTo>
                    <a:pt x="1391323" y="512279"/>
                  </a:lnTo>
                  <a:lnTo>
                    <a:pt x="1391323" y="679919"/>
                  </a:lnTo>
                  <a:lnTo>
                    <a:pt x="1391323" y="704049"/>
                  </a:lnTo>
                  <a:lnTo>
                    <a:pt x="1545539" y="704049"/>
                  </a:lnTo>
                  <a:lnTo>
                    <a:pt x="1545539" y="679919"/>
                  </a:lnTo>
                  <a:lnTo>
                    <a:pt x="1421345" y="679919"/>
                  </a:lnTo>
                  <a:lnTo>
                    <a:pt x="1421345" y="512279"/>
                  </a:lnTo>
                  <a:lnTo>
                    <a:pt x="1515529" y="512279"/>
                  </a:lnTo>
                  <a:lnTo>
                    <a:pt x="1515529" y="679907"/>
                  </a:lnTo>
                  <a:lnTo>
                    <a:pt x="1545539" y="679907"/>
                  </a:lnTo>
                  <a:lnTo>
                    <a:pt x="1545539" y="512279"/>
                  </a:lnTo>
                  <a:lnTo>
                    <a:pt x="1545539" y="486879"/>
                  </a:lnTo>
                  <a:close/>
                </a:path>
                <a:path w="9885044" h="833754">
                  <a:moveTo>
                    <a:pt x="1692262" y="588479"/>
                  </a:moveTo>
                  <a:lnTo>
                    <a:pt x="1636725" y="588479"/>
                  </a:lnTo>
                  <a:lnTo>
                    <a:pt x="1636725" y="453859"/>
                  </a:lnTo>
                  <a:lnTo>
                    <a:pt x="1605953" y="453859"/>
                  </a:lnTo>
                  <a:lnTo>
                    <a:pt x="1605953" y="588479"/>
                  </a:lnTo>
                  <a:lnTo>
                    <a:pt x="1605953" y="613879"/>
                  </a:lnTo>
                  <a:lnTo>
                    <a:pt x="1605953" y="790409"/>
                  </a:lnTo>
                  <a:lnTo>
                    <a:pt x="1636725" y="790409"/>
                  </a:lnTo>
                  <a:lnTo>
                    <a:pt x="1636725" y="613879"/>
                  </a:lnTo>
                  <a:lnTo>
                    <a:pt x="1692262" y="613879"/>
                  </a:lnTo>
                  <a:lnTo>
                    <a:pt x="1692262" y="588479"/>
                  </a:lnTo>
                  <a:close/>
                </a:path>
                <a:path w="9885044" h="833754">
                  <a:moveTo>
                    <a:pt x="1923021" y="694918"/>
                  </a:moveTo>
                  <a:lnTo>
                    <a:pt x="1921129" y="680656"/>
                  </a:lnTo>
                  <a:lnTo>
                    <a:pt x="1919643" y="669404"/>
                  </a:lnTo>
                  <a:lnTo>
                    <a:pt x="1883765" y="674801"/>
                  </a:lnTo>
                  <a:lnTo>
                    <a:pt x="1847926" y="678268"/>
                  </a:lnTo>
                  <a:lnTo>
                    <a:pt x="1810042" y="680110"/>
                  </a:lnTo>
                  <a:lnTo>
                    <a:pt x="1768055" y="680656"/>
                  </a:lnTo>
                  <a:lnTo>
                    <a:pt x="1768055" y="511429"/>
                  </a:lnTo>
                  <a:lnTo>
                    <a:pt x="1893747" y="511429"/>
                  </a:lnTo>
                  <a:lnTo>
                    <a:pt x="1893747" y="485914"/>
                  </a:lnTo>
                  <a:lnTo>
                    <a:pt x="1737283" y="485914"/>
                  </a:lnTo>
                  <a:lnTo>
                    <a:pt x="1737283" y="706932"/>
                  </a:lnTo>
                  <a:lnTo>
                    <a:pt x="1763928" y="706932"/>
                  </a:lnTo>
                  <a:lnTo>
                    <a:pt x="1808302" y="706424"/>
                  </a:lnTo>
                  <a:lnTo>
                    <a:pt x="1847977" y="704583"/>
                  </a:lnTo>
                  <a:lnTo>
                    <a:pt x="1885391" y="700913"/>
                  </a:lnTo>
                  <a:lnTo>
                    <a:pt x="1923021" y="694918"/>
                  </a:lnTo>
                  <a:close/>
                </a:path>
                <a:path w="9885044" h="833754">
                  <a:moveTo>
                    <a:pt x="2037461" y="586486"/>
                  </a:moveTo>
                  <a:lnTo>
                    <a:pt x="1981936" y="586486"/>
                  </a:lnTo>
                  <a:lnTo>
                    <a:pt x="1981936" y="453656"/>
                  </a:lnTo>
                  <a:lnTo>
                    <a:pt x="1951164" y="453656"/>
                  </a:lnTo>
                  <a:lnTo>
                    <a:pt x="1951164" y="790981"/>
                  </a:lnTo>
                  <a:lnTo>
                    <a:pt x="1981936" y="790981"/>
                  </a:lnTo>
                  <a:lnTo>
                    <a:pt x="1981936" y="612000"/>
                  </a:lnTo>
                  <a:lnTo>
                    <a:pt x="2037461" y="612000"/>
                  </a:lnTo>
                  <a:lnTo>
                    <a:pt x="2037461" y="586486"/>
                  </a:lnTo>
                  <a:close/>
                </a:path>
                <a:path w="9885044" h="833754">
                  <a:moveTo>
                    <a:pt x="2128647" y="187617"/>
                  </a:moveTo>
                  <a:lnTo>
                    <a:pt x="2122551" y="156324"/>
                  </a:lnTo>
                  <a:lnTo>
                    <a:pt x="2108123" y="135458"/>
                  </a:lnTo>
                  <a:lnTo>
                    <a:pt x="2105571" y="131749"/>
                  </a:lnTo>
                  <a:lnTo>
                    <a:pt x="2099373" y="127927"/>
                  </a:lnTo>
                  <a:lnTo>
                    <a:pt x="2099373" y="187617"/>
                  </a:lnTo>
                  <a:lnTo>
                    <a:pt x="2095436" y="208368"/>
                  </a:lnTo>
                  <a:lnTo>
                    <a:pt x="2084463" y="224764"/>
                  </a:lnTo>
                  <a:lnTo>
                    <a:pt x="2067712" y="235534"/>
                  </a:lnTo>
                  <a:lnTo>
                    <a:pt x="2046465" y="239395"/>
                  </a:lnTo>
                  <a:lnTo>
                    <a:pt x="2025434" y="235534"/>
                  </a:lnTo>
                  <a:lnTo>
                    <a:pt x="2008809" y="224764"/>
                  </a:lnTo>
                  <a:lnTo>
                    <a:pt x="1997875" y="208368"/>
                  </a:lnTo>
                  <a:lnTo>
                    <a:pt x="1993938" y="187617"/>
                  </a:lnTo>
                  <a:lnTo>
                    <a:pt x="1997875" y="166649"/>
                  </a:lnTo>
                  <a:lnTo>
                    <a:pt x="2008809" y="150139"/>
                  </a:lnTo>
                  <a:lnTo>
                    <a:pt x="2025434" y="139331"/>
                  </a:lnTo>
                  <a:lnTo>
                    <a:pt x="2046465" y="135458"/>
                  </a:lnTo>
                  <a:lnTo>
                    <a:pt x="2067712" y="139331"/>
                  </a:lnTo>
                  <a:lnTo>
                    <a:pt x="2084463" y="150139"/>
                  </a:lnTo>
                  <a:lnTo>
                    <a:pt x="2095436" y="166649"/>
                  </a:lnTo>
                  <a:lnTo>
                    <a:pt x="2099373" y="187617"/>
                  </a:lnTo>
                  <a:lnTo>
                    <a:pt x="2099373" y="127927"/>
                  </a:lnTo>
                  <a:lnTo>
                    <a:pt x="2079574" y="115697"/>
                  </a:lnTo>
                  <a:lnTo>
                    <a:pt x="2046465" y="109943"/>
                  </a:lnTo>
                  <a:lnTo>
                    <a:pt x="2013800" y="115697"/>
                  </a:lnTo>
                  <a:lnTo>
                    <a:pt x="1988032" y="131749"/>
                  </a:lnTo>
                  <a:lnTo>
                    <a:pt x="1971116" y="156324"/>
                  </a:lnTo>
                  <a:lnTo>
                    <a:pt x="1965045" y="187617"/>
                  </a:lnTo>
                  <a:lnTo>
                    <a:pt x="1971116" y="219011"/>
                  </a:lnTo>
                  <a:lnTo>
                    <a:pt x="1988032" y="243433"/>
                  </a:lnTo>
                  <a:lnTo>
                    <a:pt x="2013800" y="259270"/>
                  </a:lnTo>
                  <a:lnTo>
                    <a:pt x="2046465" y="264909"/>
                  </a:lnTo>
                  <a:lnTo>
                    <a:pt x="2079574" y="259270"/>
                  </a:lnTo>
                  <a:lnTo>
                    <a:pt x="2105571" y="243433"/>
                  </a:lnTo>
                  <a:lnTo>
                    <a:pt x="2108377" y="239395"/>
                  </a:lnTo>
                  <a:lnTo>
                    <a:pt x="2122551" y="219011"/>
                  </a:lnTo>
                  <a:lnTo>
                    <a:pt x="2128647" y="187617"/>
                  </a:lnTo>
                  <a:close/>
                </a:path>
                <a:path w="9885044" h="833754">
                  <a:moveTo>
                    <a:pt x="2144407" y="57416"/>
                  </a:moveTo>
                  <a:lnTo>
                    <a:pt x="2061476" y="57416"/>
                  </a:lnTo>
                  <a:lnTo>
                    <a:pt x="2061476" y="7505"/>
                  </a:lnTo>
                  <a:lnTo>
                    <a:pt x="2030704" y="7505"/>
                  </a:lnTo>
                  <a:lnTo>
                    <a:pt x="2030704" y="57416"/>
                  </a:lnTo>
                  <a:lnTo>
                    <a:pt x="1945906" y="57416"/>
                  </a:lnTo>
                  <a:lnTo>
                    <a:pt x="1945906" y="82181"/>
                  </a:lnTo>
                  <a:lnTo>
                    <a:pt x="2144407" y="82181"/>
                  </a:lnTo>
                  <a:lnTo>
                    <a:pt x="2144407" y="57416"/>
                  </a:lnTo>
                  <a:close/>
                </a:path>
                <a:path w="9885044" h="833754">
                  <a:moveTo>
                    <a:pt x="2262225" y="141833"/>
                  </a:moveTo>
                  <a:lnTo>
                    <a:pt x="2207069" y="141833"/>
                  </a:lnTo>
                  <a:lnTo>
                    <a:pt x="2207069" y="3759"/>
                  </a:lnTo>
                  <a:lnTo>
                    <a:pt x="2176297" y="3759"/>
                  </a:lnTo>
                  <a:lnTo>
                    <a:pt x="2176297" y="339953"/>
                  </a:lnTo>
                  <a:lnTo>
                    <a:pt x="2207069" y="339953"/>
                  </a:lnTo>
                  <a:lnTo>
                    <a:pt x="2207069" y="167728"/>
                  </a:lnTo>
                  <a:lnTo>
                    <a:pt x="2262225" y="167728"/>
                  </a:lnTo>
                  <a:lnTo>
                    <a:pt x="2262225" y="141833"/>
                  </a:lnTo>
                  <a:close/>
                </a:path>
                <a:path w="9885044" h="833754">
                  <a:moveTo>
                    <a:pt x="2371788" y="617626"/>
                  </a:moveTo>
                  <a:lnTo>
                    <a:pt x="2338425" y="600341"/>
                  </a:lnTo>
                  <a:lnTo>
                    <a:pt x="2312593" y="575932"/>
                  </a:lnTo>
                  <a:lnTo>
                    <a:pt x="2306853" y="565848"/>
                  </a:lnTo>
                  <a:lnTo>
                    <a:pt x="2295906" y="546658"/>
                  </a:lnTo>
                  <a:lnTo>
                    <a:pt x="2289987" y="514807"/>
                  </a:lnTo>
                  <a:lnTo>
                    <a:pt x="2289987" y="503174"/>
                  </a:lnTo>
                  <a:lnTo>
                    <a:pt x="2363914" y="503174"/>
                  </a:lnTo>
                  <a:lnTo>
                    <a:pt x="2363914" y="478409"/>
                  </a:lnTo>
                  <a:lnTo>
                    <a:pt x="2184171" y="478409"/>
                  </a:lnTo>
                  <a:lnTo>
                    <a:pt x="2184171" y="503174"/>
                  </a:lnTo>
                  <a:lnTo>
                    <a:pt x="2259215" y="503174"/>
                  </a:lnTo>
                  <a:lnTo>
                    <a:pt x="2259215" y="514807"/>
                  </a:lnTo>
                  <a:lnTo>
                    <a:pt x="2253043" y="550176"/>
                  </a:lnTo>
                  <a:lnTo>
                    <a:pt x="2235670" y="582168"/>
                  </a:lnTo>
                  <a:lnTo>
                    <a:pt x="2208885" y="608520"/>
                  </a:lnTo>
                  <a:lnTo>
                    <a:pt x="2174417" y="626999"/>
                  </a:lnTo>
                  <a:lnTo>
                    <a:pt x="2190559" y="651395"/>
                  </a:lnTo>
                  <a:lnTo>
                    <a:pt x="2218423" y="637184"/>
                  </a:lnTo>
                  <a:lnTo>
                    <a:pt x="2242388" y="617626"/>
                  </a:lnTo>
                  <a:lnTo>
                    <a:pt x="2261628" y="593559"/>
                  </a:lnTo>
                  <a:lnTo>
                    <a:pt x="2275357" y="565848"/>
                  </a:lnTo>
                  <a:lnTo>
                    <a:pt x="2288921" y="590346"/>
                  </a:lnTo>
                  <a:lnTo>
                    <a:pt x="2307298" y="611619"/>
                  </a:lnTo>
                  <a:lnTo>
                    <a:pt x="2329967" y="628954"/>
                  </a:lnTo>
                  <a:lnTo>
                    <a:pt x="2356408" y="641642"/>
                  </a:lnTo>
                  <a:lnTo>
                    <a:pt x="2371788" y="617626"/>
                  </a:lnTo>
                  <a:close/>
                </a:path>
                <a:path w="9885044" h="833754">
                  <a:moveTo>
                    <a:pt x="2450579" y="454025"/>
                  </a:moveTo>
                  <a:lnTo>
                    <a:pt x="2419439" y="454025"/>
                  </a:lnTo>
                  <a:lnTo>
                    <a:pt x="2419439" y="541083"/>
                  </a:lnTo>
                  <a:lnTo>
                    <a:pt x="2353030" y="541083"/>
                  </a:lnTo>
                  <a:lnTo>
                    <a:pt x="2353030" y="566216"/>
                  </a:lnTo>
                  <a:lnTo>
                    <a:pt x="2419439" y="566216"/>
                  </a:lnTo>
                  <a:lnTo>
                    <a:pt x="2419439" y="654392"/>
                  </a:lnTo>
                  <a:lnTo>
                    <a:pt x="2450579" y="654392"/>
                  </a:lnTo>
                  <a:lnTo>
                    <a:pt x="2450579" y="454025"/>
                  </a:lnTo>
                  <a:close/>
                </a:path>
                <a:path w="9885044" h="833754">
                  <a:moveTo>
                    <a:pt x="2451341" y="727570"/>
                  </a:moveTo>
                  <a:lnTo>
                    <a:pt x="2443569" y="700989"/>
                  </a:lnTo>
                  <a:lnTo>
                    <a:pt x="2429484" y="688543"/>
                  </a:lnTo>
                  <a:lnTo>
                    <a:pt x="2421318" y="681316"/>
                  </a:lnTo>
                  <a:lnTo>
                    <a:pt x="2420937" y="681189"/>
                  </a:lnTo>
                  <a:lnTo>
                    <a:pt x="2420937" y="727570"/>
                  </a:lnTo>
                  <a:lnTo>
                    <a:pt x="2415349" y="743889"/>
                  </a:lnTo>
                  <a:lnTo>
                    <a:pt x="2399220" y="756031"/>
                  </a:lnTo>
                  <a:lnTo>
                    <a:pt x="2373617" y="763600"/>
                  </a:lnTo>
                  <a:lnTo>
                    <a:pt x="2339517" y="766216"/>
                  </a:lnTo>
                  <a:lnTo>
                    <a:pt x="2305431" y="763600"/>
                  </a:lnTo>
                  <a:lnTo>
                    <a:pt x="2279815" y="756031"/>
                  </a:lnTo>
                  <a:lnTo>
                    <a:pt x="2263698" y="743889"/>
                  </a:lnTo>
                  <a:lnTo>
                    <a:pt x="2258098" y="727570"/>
                  </a:lnTo>
                  <a:lnTo>
                    <a:pt x="2263698" y="711174"/>
                  </a:lnTo>
                  <a:lnTo>
                    <a:pt x="2279815" y="698906"/>
                  </a:lnTo>
                  <a:lnTo>
                    <a:pt x="2305431" y="691210"/>
                  </a:lnTo>
                  <a:lnTo>
                    <a:pt x="2339517" y="688543"/>
                  </a:lnTo>
                  <a:lnTo>
                    <a:pt x="2373617" y="691210"/>
                  </a:lnTo>
                  <a:lnTo>
                    <a:pt x="2399220" y="698906"/>
                  </a:lnTo>
                  <a:lnTo>
                    <a:pt x="2415349" y="711174"/>
                  </a:lnTo>
                  <a:lnTo>
                    <a:pt x="2420937" y="727570"/>
                  </a:lnTo>
                  <a:lnTo>
                    <a:pt x="2420937" y="681189"/>
                  </a:lnTo>
                  <a:lnTo>
                    <a:pt x="2386114" y="669099"/>
                  </a:lnTo>
                  <a:lnTo>
                    <a:pt x="2339517" y="664895"/>
                  </a:lnTo>
                  <a:lnTo>
                    <a:pt x="2292858" y="669099"/>
                  </a:lnTo>
                  <a:lnTo>
                    <a:pt x="2257526" y="681316"/>
                  </a:lnTo>
                  <a:lnTo>
                    <a:pt x="2235149" y="700989"/>
                  </a:lnTo>
                  <a:lnTo>
                    <a:pt x="2227326" y="727570"/>
                  </a:lnTo>
                  <a:lnTo>
                    <a:pt x="2235149" y="754138"/>
                  </a:lnTo>
                  <a:lnTo>
                    <a:pt x="2257526" y="773811"/>
                  </a:lnTo>
                  <a:lnTo>
                    <a:pt x="2292858" y="786028"/>
                  </a:lnTo>
                  <a:lnTo>
                    <a:pt x="2339517" y="790232"/>
                  </a:lnTo>
                  <a:lnTo>
                    <a:pt x="2386114" y="786028"/>
                  </a:lnTo>
                  <a:lnTo>
                    <a:pt x="2421318" y="773811"/>
                  </a:lnTo>
                  <a:lnTo>
                    <a:pt x="2429916" y="766216"/>
                  </a:lnTo>
                  <a:lnTo>
                    <a:pt x="2443569" y="754138"/>
                  </a:lnTo>
                  <a:lnTo>
                    <a:pt x="2451341" y="727570"/>
                  </a:lnTo>
                  <a:close/>
                </a:path>
                <a:path w="9885044" h="833754">
                  <a:moveTo>
                    <a:pt x="2570276" y="84289"/>
                  </a:moveTo>
                  <a:lnTo>
                    <a:pt x="2459596" y="84289"/>
                  </a:lnTo>
                  <a:lnTo>
                    <a:pt x="2459596" y="60159"/>
                  </a:lnTo>
                  <a:lnTo>
                    <a:pt x="2459596" y="36029"/>
                  </a:lnTo>
                  <a:lnTo>
                    <a:pt x="2429192" y="36029"/>
                  </a:lnTo>
                  <a:lnTo>
                    <a:pt x="2429192" y="60159"/>
                  </a:lnTo>
                  <a:lnTo>
                    <a:pt x="2429192" y="84289"/>
                  </a:lnTo>
                  <a:lnTo>
                    <a:pt x="2429192" y="109689"/>
                  </a:lnTo>
                  <a:lnTo>
                    <a:pt x="2429192" y="176999"/>
                  </a:lnTo>
                  <a:lnTo>
                    <a:pt x="2429192" y="202399"/>
                  </a:lnTo>
                  <a:lnTo>
                    <a:pt x="2429192" y="230339"/>
                  </a:lnTo>
                  <a:lnTo>
                    <a:pt x="2336520" y="230339"/>
                  </a:lnTo>
                  <a:lnTo>
                    <a:pt x="2336520" y="60159"/>
                  </a:lnTo>
                  <a:lnTo>
                    <a:pt x="2429192" y="60159"/>
                  </a:lnTo>
                  <a:lnTo>
                    <a:pt x="2429192" y="36029"/>
                  </a:lnTo>
                  <a:lnTo>
                    <a:pt x="2306497" y="36029"/>
                  </a:lnTo>
                  <a:lnTo>
                    <a:pt x="2306497" y="60159"/>
                  </a:lnTo>
                  <a:lnTo>
                    <a:pt x="2306497" y="230339"/>
                  </a:lnTo>
                  <a:lnTo>
                    <a:pt x="2306497" y="254469"/>
                  </a:lnTo>
                  <a:lnTo>
                    <a:pt x="2459596" y="254469"/>
                  </a:lnTo>
                  <a:lnTo>
                    <a:pt x="2459596" y="230339"/>
                  </a:lnTo>
                  <a:lnTo>
                    <a:pt x="2459596" y="202399"/>
                  </a:lnTo>
                  <a:lnTo>
                    <a:pt x="2539517" y="202399"/>
                  </a:lnTo>
                  <a:lnTo>
                    <a:pt x="2539517" y="340702"/>
                  </a:lnTo>
                  <a:lnTo>
                    <a:pt x="2570276" y="340702"/>
                  </a:lnTo>
                  <a:lnTo>
                    <a:pt x="2570276" y="202399"/>
                  </a:lnTo>
                  <a:lnTo>
                    <a:pt x="2570276" y="201879"/>
                  </a:lnTo>
                  <a:lnTo>
                    <a:pt x="2570276" y="176999"/>
                  </a:lnTo>
                  <a:lnTo>
                    <a:pt x="2459596" y="176999"/>
                  </a:lnTo>
                  <a:lnTo>
                    <a:pt x="2459596" y="109689"/>
                  </a:lnTo>
                  <a:lnTo>
                    <a:pt x="2539517" y="109689"/>
                  </a:lnTo>
                  <a:lnTo>
                    <a:pt x="2539517" y="176733"/>
                  </a:lnTo>
                  <a:lnTo>
                    <a:pt x="2570276" y="176733"/>
                  </a:lnTo>
                  <a:lnTo>
                    <a:pt x="2570276" y="109689"/>
                  </a:lnTo>
                  <a:lnTo>
                    <a:pt x="2570276" y="109194"/>
                  </a:lnTo>
                  <a:lnTo>
                    <a:pt x="2570276" y="84289"/>
                  </a:lnTo>
                  <a:close/>
                </a:path>
                <a:path w="9885044" h="833754">
                  <a:moveTo>
                    <a:pt x="2570276" y="3378"/>
                  </a:moveTo>
                  <a:lnTo>
                    <a:pt x="2539517" y="3378"/>
                  </a:lnTo>
                  <a:lnTo>
                    <a:pt x="2539517" y="84048"/>
                  </a:lnTo>
                  <a:lnTo>
                    <a:pt x="2570276" y="84048"/>
                  </a:lnTo>
                  <a:lnTo>
                    <a:pt x="2570276" y="3378"/>
                  </a:lnTo>
                  <a:close/>
                </a:path>
                <a:path w="9885044" h="833754">
                  <a:moveTo>
                    <a:pt x="2735376" y="696798"/>
                  </a:moveTo>
                  <a:lnTo>
                    <a:pt x="2733814" y="683666"/>
                  </a:lnTo>
                  <a:lnTo>
                    <a:pt x="2732379" y="671652"/>
                  </a:lnTo>
                  <a:lnTo>
                    <a:pt x="2689720" y="677494"/>
                  </a:lnTo>
                  <a:lnTo>
                    <a:pt x="2649169" y="681177"/>
                  </a:lnTo>
                  <a:lnTo>
                    <a:pt x="2609329" y="683107"/>
                  </a:lnTo>
                  <a:lnTo>
                    <a:pt x="2568778" y="683666"/>
                  </a:lnTo>
                  <a:lnTo>
                    <a:pt x="2568778" y="605243"/>
                  </a:lnTo>
                  <a:lnTo>
                    <a:pt x="2692984" y="605243"/>
                  </a:lnTo>
                  <a:lnTo>
                    <a:pt x="2692984" y="484797"/>
                  </a:lnTo>
                  <a:lnTo>
                    <a:pt x="2536888" y="484797"/>
                  </a:lnTo>
                  <a:lnTo>
                    <a:pt x="2536888" y="509930"/>
                  </a:lnTo>
                  <a:lnTo>
                    <a:pt x="2661831" y="509930"/>
                  </a:lnTo>
                  <a:lnTo>
                    <a:pt x="2661831" y="580097"/>
                  </a:lnTo>
                  <a:lnTo>
                    <a:pt x="2538006" y="580097"/>
                  </a:lnTo>
                  <a:lnTo>
                    <a:pt x="2538006" y="709180"/>
                  </a:lnTo>
                  <a:lnTo>
                    <a:pt x="2565781" y="709180"/>
                  </a:lnTo>
                  <a:lnTo>
                    <a:pt x="2608110" y="708672"/>
                  </a:lnTo>
                  <a:lnTo>
                    <a:pt x="2649448" y="706780"/>
                  </a:lnTo>
                  <a:lnTo>
                    <a:pt x="2691358" y="703008"/>
                  </a:lnTo>
                  <a:lnTo>
                    <a:pt x="2735376" y="696798"/>
                  </a:lnTo>
                  <a:close/>
                </a:path>
                <a:path w="9885044" h="833754">
                  <a:moveTo>
                    <a:pt x="2794660" y="453275"/>
                  </a:moveTo>
                  <a:lnTo>
                    <a:pt x="2763901" y="453275"/>
                  </a:lnTo>
                  <a:lnTo>
                    <a:pt x="2763901" y="790600"/>
                  </a:lnTo>
                  <a:lnTo>
                    <a:pt x="2794660" y="790600"/>
                  </a:lnTo>
                  <a:lnTo>
                    <a:pt x="2794660" y="453275"/>
                  </a:lnTo>
                  <a:close/>
                </a:path>
                <a:path w="9885044" h="833754">
                  <a:moveTo>
                    <a:pt x="2939123" y="246151"/>
                  </a:moveTo>
                  <a:lnTo>
                    <a:pt x="2936976" y="231521"/>
                  </a:lnTo>
                  <a:lnTo>
                    <a:pt x="2935376" y="220637"/>
                  </a:lnTo>
                  <a:lnTo>
                    <a:pt x="2902039" y="225983"/>
                  </a:lnTo>
                  <a:lnTo>
                    <a:pt x="2868485" y="229311"/>
                  </a:lnTo>
                  <a:lnTo>
                    <a:pt x="2832265" y="231025"/>
                  </a:lnTo>
                  <a:lnTo>
                    <a:pt x="2790914" y="231521"/>
                  </a:lnTo>
                  <a:lnTo>
                    <a:pt x="2790914" y="60794"/>
                  </a:lnTo>
                  <a:lnTo>
                    <a:pt x="2913240" y="60794"/>
                  </a:lnTo>
                  <a:lnTo>
                    <a:pt x="2913240" y="35280"/>
                  </a:lnTo>
                  <a:lnTo>
                    <a:pt x="2760141" y="35280"/>
                  </a:lnTo>
                  <a:lnTo>
                    <a:pt x="2760141" y="257403"/>
                  </a:lnTo>
                  <a:lnTo>
                    <a:pt x="2786037" y="257403"/>
                  </a:lnTo>
                  <a:lnTo>
                    <a:pt x="2830004" y="256921"/>
                  </a:lnTo>
                  <a:lnTo>
                    <a:pt x="2868206" y="255155"/>
                  </a:lnTo>
                  <a:lnTo>
                    <a:pt x="2903601" y="251714"/>
                  </a:lnTo>
                  <a:lnTo>
                    <a:pt x="2939123" y="246151"/>
                  </a:lnTo>
                  <a:close/>
                </a:path>
                <a:path w="9885044" h="833754">
                  <a:moveTo>
                    <a:pt x="3020555" y="3378"/>
                  </a:moveTo>
                  <a:lnTo>
                    <a:pt x="2989783" y="3378"/>
                  </a:lnTo>
                  <a:lnTo>
                    <a:pt x="2989783" y="125323"/>
                  </a:lnTo>
                  <a:lnTo>
                    <a:pt x="2893352" y="125323"/>
                  </a:lnTo>
                  <a:lnTo>
                    <a:pt x="2893352" y="150850"/>
                  </a:lnTo>
                  <a:lnTo>
                    <a:pt x="2989783" y="150850"/>
                  </a:lnTo>
                  <a:lnTo>
                    <a:pt x="2989783" y="340702"/>
                  </a:lnTo>
                  <a:lnTo>
                    <a:pt x="3020555" y="340702"/>
                  </a:lnTo>
                  <a:lnTo>
                    <a:pt x="3020555" y="3378"/>
                  </a:lnTo>
                  <a:close/>
                </a:path>
                <a:path w="9885044" h="833754">
                  <a:moveTo>
                    <a:pt x="3087713" y="705053"/>
                  </a:moveTo>
                  <a:lnTo>
                    <a:pt x="3085922" y="689660"/>
                  </a:lnTo>
                  <a:lnTo>
                    <a:pt x="3085084" y="682536"/>
                  </a:lnTo>
                  <a:lnTo>
                    <a:pt x="3062135" y="685025"/>
                  </a:lnTo>
                  <a:lnTo>
                    <a:pt x="3038462" y="686943"/>
                  </a:lnTo>
                  <a:lnTo>
                    <a:pt x="3014383" y="688441"/>
                  </a:lnTo>
                  <a:lnTo>
                    <a:pt x="2990151" y="689660"/>
                  </a:lnTo>
                  <a:lnTo>
                    <a:pt x="2990151" y="624001"/>
                  </a:lnTo>
                  <a:lnTo>
                    <a:pt x="3062579" y="624001"/>
                  </a:lnTo>
                  <a:lnTo>
                    <a:pt x="3062579" y="598868"/>
                  </a:lnTo>
                  <a:lnTo>
                    <a:pt x="2921114" y="598868"/>
                  </a:lnTo>
                  <a:lnTo>
                    <a:pt x="2921114" y="510679"/>
                  </a:lnTo>
                  <a:lnTo>
                    <a:pt x="3061081" y="510679"/>
                  </a:lnTo>
                  <a:lnTo>
                    <a:pt x="3061081" y="485165"/>
                  </a:lnTo>
                  <a:lnTo>
                    <a:pt x="2890723" y="485165"/>
                  </a:lnTo>
                  <a:lnTo>
                    <a:pt x="2890723" y="624001"/>
                  </a:lnTo>
                  <a:lnTo>
                    <a:pt x="2959392" y="624001"/>
                  </a:lnTo>
                  <a:lnTo>
                    <a:pt x="2959392" y="690791"/>
                  </a:lnTo>
                  <a:lnTo>
                    <a:pt x="2935084" y="691438"/>
                  </a:lnTo>
                  <a:lnTo>
                    <a:pt x="2865958" y="691921"/>
                  </a:lnTo>
                  <a:lnTo>
                    <a:pt x="2869704" y="717804"/>
                  </a:lnTo>
                  <a:lnTo>
                    <a:pt x="2920339" y="717397"/>
                  </a:lnTo>
                  <a:lnTo>
                    <a:pt x="2975051" y="715645"/>
                  </a:lnTo>
                  <a:lnTo>
                    <a:pt x="3031591" y="711796"/>
                  </a:lnTo>
                  <a:lnTo>
                    <a:pt x="3087713" y="705053"/>
                  </a:lnTo>
                  <a:close/>
                </a:path>
                <a:path w="9885044" h="833754">
                  <a:moveTo>
                    <a:pt x="3137992" y="453275"/>
                  </a:moveTo>
                  <a:lnTo>
                    <a:pt x="3107232" y="453275"/>
                  </a:lnTo>
                  <a:lnTo>
                    <a:pt x="3107232" y="790981"/>
                  </a:lnTo>
                  <a:lnTo>
                    <a:pt x="3137992" y="790981"/>
                  </a:lnTo>
                  <a:lnTo>
                    <a:pt x="3137992" y="453275"/>
                  </a:lnTo>
                  <a:close/>
                </a:path>
                <a:path w="9885044" h="833754">
                  <a:moveTo>
                    <a:pt x="3331235" y="318947"/>
                  </a:moveTo>
                  <a:lnTo>
                    <a:pt x="3328606" y="305816"/>
                  </a:lnTo>
                  <a:lnTo>
                    <a:pt x="3326358" y="294551"/>
                  </a:lnTo>
                  <a:lnTo>
                    <a:pt x="3308731" y="299377"/>
                  </a:lnTo>
                  <a:lnTo>
                    <a:pt x="3291179" y="302717"/>
                  </a:lnTo>
                  <a:lnTo>
                    <a:pt x="3274326" y="304787"/>
                  </a:lnTo>
                  <a:lnTo>
                    <a:pt x="3258820" y="305816"/>
                  </a:lnTo>
                  <a:lnTo>
                    <a:pt x="3258820" y="206006"/>
                  </a:lnTo>
                  <a:lnTo>
                    <a:pt x="3228797" y="206006"/>
                  </a:lnTo>
                  <a:lnTo>
                    <a:pt x="3228797" y="331330"/>
                  </a:lnTo>
                  <a:lnTo>
                    <a:pt x="3244939" y="331330"/>
                  </a:lnTo>
                  <a:lnTo>
                    <a:pt x="3263595" y="330873"/>
                  </a:lnTo>
                  <a:lnTo>
                    <a:pt x="3284702" y="329082"/>
                  </a:lnTo>
                  <a:lnTo>
                    <a:pt x="3307511" y="325310"/>
                  </a:lnTo>
                  <a:lnTo>
                    <a:pt x="3331235" y="318947"/>
                  </a:lnTo>
                  <a:close/>
                </a:path>
                <a:path w="9885044" h="833754">
                  <a:moveTo>
                    <a:pt x="3362007" y="25146"/>
                  </a:moveTo>
                  <a:lnTo>
                    <a:pt x="3331984" y="25146"/>
                  </a:lnTo>
                  <a:lnTo>
                    <a:pt x="3331984" y="49911"/>
                  </a:lnTo>
                  <a:lnTo>
                    <a:pt x="3331984" y="138468"/>
                  </a:lnTo>
                  <a:lnTo>
                    <a:pt x="3237433" y="138468"/>
                  </a:lnTo>
                  <a:lnTo>
                    <a:pt x="3237433" y="49911"/>
                  </a:lnTo>
                  <a:lnTo>
                    <a:pt x="3331984" y="49911"/>
                  </a:lnTo>
                  <a:lnTo>
                    <a:pt x="3331984" y="25146"/>
                  </a:lnTo>
                  <a:lnTo>
                    <a:pt x="3207410" y="25146"/>
                  </a:lnTo>
                  <a:lnTo>
                    <a:pt x="3207410" y="162852"/>
                  </a:lnTo>
                  <a:lnTo>
                    <a:pt x="3362007" y="162852"/>
                  </a:lnTo>
                  <a:lnTo>
                    <a:pt x="3362007" y="138468"/>
                  </a:lnTo>
                  <a:lnTo>
                    <a:pt x="3362007" y="49911"/>
                  </a:lnTo>
                  <a:lnTo>
                    <a:pt x="3362007" y="25146"/>
                  </a:lnTo>
                  <a:close/>
                </a:path>
                <a:path w="9885044" h="833754">
                  <a:moveTo>
                    <a:pt x="3465944" y="291934"/>
                  </a:moveTo>
                  <a:lnTo>
                    <a:pt x="3461321" y="272351"/>
                  </a:lnTo>
                  <a:lnTo>
                    <a:pt x="3456521" y="266788"/>
                  </a:lnTo>
                  <a:lnTo>
                    <a:pt x="3448443" y="257454"/>
                  </a:lnTo>
                  <a:lnTo>
                    <a:pt x="3438550" y="252704"/>
                  </a:lnTo>
                  <a:lnTo>
                    <a:pt x="3438550" y="291934"/>
                  </a:lnTo>
                  <a:lnTo>
                    <a:pt x="3435947" y="302628"/>
                  </a:lnTo>
                  <a:lnTo>
                    <a:pt x="3428695" y="310781"/>
                  </a:lnTo>
                  <a:lnTo>
                    <a:pt x="3417659" y="315988"/>
                  </a:lnTo>
                  <a:lnTo>
                    <a:pt x="3403650" y="317817"/>
                  </a:lnTo>
                  <a:lnTo>
                    <a:pt x="3389490" y="315988"/>
                  </a:lnTo>
                  <a:lnTo>
                    <a:pt x="3378466" y="310781"/>
                  </a:lnTo>
                  <a:lnTo>
                    <a:pt x="3371304" y="302628"/>
                  </a:lnTo>
                  <a:lnTo>
                    <a:pt x="3368764" y="291934"/>
                  </a:lnTo>
                  <a:lnTo>
                    <a:pt x="3371304" y="281508"/>
                  </a:lnTo>
                  <a:lnTo>
                    <a:pt x="3378466" y="273596"/>
                  </a:lnTo>
                  <a:lnTo>
                    <a:pt x="3389490" y="268554"/>
                  </a:lnTo>
                  <a:lnTo>
                    <a:pt x="3403650" y="266788"/>
                  </a:lnTo>
                  <a:lnTo>
                    <a:pt x="3417659" y="268554"/>
                  </a:lnTo>
                  <a:lnTo>
                    <a:pt x="3428695" y="273596"/>
                  </a:lnTo>
                  <a:lnTo>
                    <a:pt x="3435947" y="281508"/>
                  </a:lnTo>
                  <a:lnTo>
                    <a:pt x="3438550" y="291934"/>
                  </a:lnTo>
                  <a:lnTo>
                    <a:pt x="3438550" y="252704"/>
                  </a:lnTo>
                  <a:lnTo>
                    <a:pt x="3428746" y="247980"/>
                  </a:lnTo>
                  <a:lnTo>
                    <a:pt x="3403650" y="244652"/>
                  </a:lnTo>
                  <a:lnTo>
                    <a:pt x="3378568" y="247980"/>
                  </a:lnTo>
                  <a:lnTo>
                    <a:pt x="3358858" y="257454"/>
                  </a:lnTo>
                  <a:lnTo>
                    <a:pt x="3345980" y="272351"/>
                  </a:lnTo>
                  <a:lnTo>
                    <a:pt x="3341370" y="291934"/>
                  </a:lnTo>
                  <a:lnTo>
                    <a:pt x="3345980" y="311721"/>
                  </a:lnTo>
                  <a:lnTo>
                    <a:pt x="3358858" y="326732"/>
                  </a:lnTo>
                  <a:lnTo>
                    <a:pt x="3378568" y="336257"/>
                  </a:lnTo>
                  <a:lnTo>
                    <a:pt x="3403650" y="339585"/>
                  </a:lnTo>
                  <a:lnTo>
                    <a:pt x="3428746" y="336257"/>
                  </a:lnTo>
                  <a:lnTo>
                    <a:pt x="3448443" y="326732"/>
                  </a:lnTo>
                  <a:lnTo>
                    <a:pt x="3456089" y="317817"/>
                  </a:lnTo>
                  <a:lnTo>
                    <a:pt x="3461321" y="311721"/>
                  </a:lnTo>
                  <a:lnTo>
                    <a:pt x="3465944" y="291934"/>
                  </a:lnTo>
                  <a:close/>
                </a:path>
                <a:path w="9885044" h="833754">
                  <a:moveTo>
                    <a:pt x="3486200" y="453656"/>
                  </a:moveTo>
                  <a:lnTo>
                    <a:pt x="3455441" y="453656"/>
                  </a:lnTo>
                  <a:lnTo>
                    <a:pt x="3455441" y="581977"/>
                  </a:lnTo>
                  <a:lnTo>
                    <a:pt x="3382264" y="581977"/>
                  </a:lnTo>
                  <a:lnTo>
                    <a:pt x="3373577" y="539381"/>
                  </a:lnTo>
                  <a:lnTo>
                    <a:pt x="3355911" y="507301"/>
                  </a:lnTo>
                  <a:lnTo>
                    <a:pt x="3355810" y="507123"/>
                  </a:lnTo>
                  <a:lnTo>
                    <a:pt x="3353371" y="505167"/>
                  </a:lnTo>
                  <a:lnTo>
                    <a:pt x="3353371" y="596988"/>
                  </a:lnTo>
                  <a:lnTo>
                    <a:pt x="3349358" y="634174"/>
                  </a:lnTo>
                  <a:lnTo>
                    <a:pt x="3338131" y="662559"/>
                  </a:lnTo>
                  <a:lnTo>
                    <a:pt x="3320923" y="680669"/>
                  </a:lnTo>
                  <a:lnTo>
                    <a:pt x="3298964" y="687044"/>
                  </a:lnTo>
                  <a:lnTo>
                    <a:pt x="3276790" y="680669"/>
                  </a:lnTo>
                  <a:lnTo>
                    <a:pt x="3259480" y="662559"/>
                  </a:lnTo>
                  <a:lnTo>
                    <a:pt x="3248202" y="634174"/>
                  </a:lnTo>
                  <a:lnTo>
                    <a:pt x="3244189" y="596988"/>
                  </a:lnTo>
                  <a:lnTo>
                    <a:pt x="3248202" y="560019"/>
                  </a:lnTo>
                  <a:lnTo>
                    <a:pt x="3259480" y="531749"/>
                  </a:lnTo>
                  <a:lnTo>
                    <a:pt x="3276790" y="513664"/>
                  </a:lnTo>
                  <a:lnTo>
                    <a:pt x="3298964" y="507301"/>
                  </a:lnTo>
                  <a:lnTo>
                    <a:pt x="3320923" y="513664"/>
                  </a:lnTo>
                  <a:lnTo>
                    <a:pt x="3338131" y="531749"/>
                  </a:lnTo>
                  <a:lnTo>
                    <a:pt x="3349358" y="560019"/>
                  </a:lnTo>
                  <a:lnTo>
                    <a:pt x="3353371" y="596988"/>
                  </a:lnTo>
                  <a:lnTo>
                    <a:pt x="3353371" y="505167"/>
                  </a:lnTo>
                  <a:lnTo>
                    <a:pt x="3330448" y="486676"/>
                  </a:lnTo>
                  <a:lnTo>
                    <a:pt x="3298964" y="479539"/>
                  </a:lnTo>
                  <a:lnTo>
                    <a:pt x="3265093" y="487819"/>
                  </a:lnTo>
                  <a:lnTo>
                    <a:pt x="3238512" y="511390"/>
                  </a:lnTo>
                  <a:lnTo>
                    <a:pt x="3221139" y="548398"/>
                  </a:lnTo>
                  <a:lnTo>
                    <a:pt x="3214916" y="596988"/>
                  </a:lnTo>
                  <a:lnTo>
                    <a:pt x="3221139" y="645566"/>
                  </a:lnTo>
                  <a:lnTo>
                    <a:pt x="3238512" y="682586"/>
                  </a:lnTo>
                  <a:lnTo>
                    <a:pt x="3265093" y="706158"/>
                  </a:lnTo>
                  <a:lnTo>
                    <a:pt x="3298964" y="714425"/>
                  </a:lnTo>
                  <a:lnTo>
                    <a:pt x="3331349" y="706945"/>
                  </a:lnTo>
                  <a:lnTo>
                    <a:pt x="3355276" y="687044"/>
                  </a:lnTo>
                  <a:lnTo>
                    <a:pt x="3357080" y="685533"/>
                  </a:lnTo>
                  <a:lnTo>
                    <a:pt x="3374580" y="651751"/>
                  </a:lnTo>
                  <a:lnTo>
                    <a:pt x="3382264" y="607123"/>
                  </a:lnTo>
                  <a:lnTo>
                    <a:pt x="3455441" y="607123"/>
                  </a:lnTo>
                  <a:lnTo>
                    <a:pt x="3455441" y="790981"/>
                  </a:lnTo>
                  <a:lnTo>
                    <a:pt x="3486200" y="790981"/>
                  </a:lnTo>
                  <a:lnTo>
                    <a:pt x="3486200" y="607123"/>
                  </a:lnTo>
                  <a:lnTo>
                    <a:pt x="3486200" y="581977"/>
                  </a:lnTo>
                  <a:lnTo>
                    <a:pt x="3486200" y="453656"/>
                  </a:lnTo>
                  <a:close/>
                </a:path>
                <a:path w="9885044" h="833754">
                  <a:moveTo>
                    <a:pt x="3488080" y="209384"/>
                  </a:moveTo>
                  <a:lnTo>
                    <a:pt x="3418662" y="209384"/>
                  </a:lnTo>
                  <a:lnTo>
                    <a:pt x="3418662" y="179743"/>
                  </a:lnTo>
                  <a:lnTo>
                    <a:pt x="3388639" y="179743"/>
                  </a:lnTo>
                  <a:lnTo>
                    <a:pt x="3388639" y="209384"/>
                  </a:lnTo>
                  <a:lnTo>
                    <a:pt x="3318853" y="209384"/>
                  </a:lnTo>
                  <a:lnTo>
                    <a:pt x="3318853" y="232270"/>
                  </a:lnTo>
                  <a:lnTo>
                    <a:pt x="3488080" y="232270"/>
                  </a:lnTo>
                  <a:lnTo>
                    <a:pt x="3488080" y="209384"/>
                  </a:lnTo>
                  <a:close/>
                </a:path>
                <a:path w="9885044" h="833754">
                  <a:moveTo>
                    <a:pt x="3504590" y="78803"/>
                  </a:moveTo>
                  <a:lnTo>
                    <a:pt x="3454679" y="78803"/>
                  </a:lnTo>
                  <a:lnTo>
                    <a:pt x="3454679" y="3378"/>
                  </a:lnTo>
                  <a:lnTo>
                    <a:pt x="3423920" y="3378"/>
                  </a:lnTo>
                  <a:lnTo>
                    <a:pt x="3423920" y="174853"/>
                  </a:lnTo>
                  <a:lnTo>
                    <a:pt x="3454679" y="174853"/>
                  </a:lnTo>
                  <a:lnTo>
                    <a:pt x="3454679" y="104686"/>
                  </a:lnTo>
                  <a:lnTo>
                    <a:pt x="3504590" y="104686"/>
                  </a:lnTo>
                  <a:lnTo>
                    <a:pt x="3504590" y="78803"/>
                  </a:lnTo>
                  <a:close/>
                </a:path>
                <a:path w="9885044" h="833754">
                  <a:moveTo>
                    <a:pt x="3737610" y="551954"/>
                  </a:moveTo>
                  <a:lnTo>
                    <a:pt x="3731006" y="520077"/>
                  </a:lnTo>
                  <a:lnTo>
                    <a:pt x="3715435" y="499046"/>
                  </a:lnTo>
                  <a:lnTo>
                    <a:pt x="3712654" y="495300"/>
                  </a:lnTo>
                  <a:lnTo>
                    <a:pt x="3707587" y="492391"/>
                  </a:lnTo>
                  <a:lnTo>
                    <a:pt x="3707587" y="551954"/>
                  </a:lnTo>
                  <a:lnTo>
                    <a:pt x="3703193" y="573366"/>
                  </a:lnTo>
                  <a:lnTo>
                    <a:pt x="3691026" y="590092"/>
                  </a:lnTo>
                  <a:lnTo>
                    <a:pt x="3672598" y="600976"/>
                  </a:lnTo>
                  <a:lnTo>
                    <a:pt x="3649421" y="604862"/>
                  </a:lnTo>
                  <a:lnTo>
                    <a:pt x="3626370" y="600976"/>
                  </a:lnTo>
                  <a:lnTo>
                    <a:pt x="3608197" y="590092"/>
                  </a:lnTo>
                  <a:lnTo>
                    <a:pt x="3596297" y="573366"/>
                  </a:lnTo>
                  <a:lnTo>
                    <a:pt x="3592017" y="551954"/>
                  </a:lnTo>
                  <a:lnTo>
                    <a:pt x="3596297" y="530707"/>
                  </a:lnTo>
                  <a:lnTo>
                    <a:pt x="3608197" y="513969"/>
                  </a:lnTo>
                  <a:lnTo>
                    <a:pt x="3626370" y="502996"/>
                  </a:lnTo>
                  <a:lnTo>
                    <a:pt x="3649421" y="499046"/>
                  </a:lnTo>
                  <a:lnTo>
                    <a:pt x="3672598" y="502996"/>
                  </a:lnTo>
                  <a:lnTo>
                    <a:pt x="3691026" y="513969"/>
                  </a:lnTo>
                  <a:lnTo>
                    <a:pt x="3703193" y="530707"/>
                  </a:lnTo>
                  <a:lnTo>
                    <a:pt x="3707587" y="551954"/>
                  </a:lnTo>
                  <a:lnTo>
                    <a:pt x="3707587" y="492391"/>
                  </a:lnTo>
                  <a:lnTo>
                    <a:pt x="3684727" y="479247"/>
                  </a:lnTo>
                  <a:lnTo>
                    <a:pt x="3649421" y="473532"/>
                  </a:lnTo>
                  <a:lnTo>
                    <a:pt x="3614394" y="479247"/>
                  </a:lnTo>
                  <a:lnTo>
                    <a:pt x="3586721" y="495300"/>
                  </a:lnTo>
                  <a:lnTo>
                    <a:pt x="3568535" y="520077"/>
                  </a:lnTo>
                  <a:lnTo>
                    <a:pt x="3561994" y="551954"/>
                  </a:lnTo>
                  <a:lnTo>
                    <a:pt x="3568535" y="583844"/>
                  </a:lnTo>
                  <a:lnTo>
                    <a:pt x="3586721" y="608622"/>
                  </a:lnTo>
                  <a:lnTo>
                    <a:pt x="3614394" y="624674"/>
                  </a:lnTo>
                  <a:lnTo>
                    <a:pt x="3649421" y="630377"/>
                  </a:lnTo>
                  <a:lnTo>
                    <a:pt x="3684727" y="624674"/>
                  </a:lnTo>
                  <a:lnTo>
                    <a:pt x="3712654" y="608622"/>
                  </a:lnTo>
                  <a:lnTo>
                    <a:pt x="3715435" y="604862"/>
                  </a:lnTo>
                  <a:lnTo>
                    <a:pt x="3731006" y="583844"/>
                  </a:lnTo>
                  <a:lnTo>
                    <a:pt x="3737610" y="551954"/>
                  </a:lnTo>
                  <a:close/>
                </a:path>
                <a:path w="9885044" h="833754">
                  <a:moveTo>
                    <a:pt x="3808895" y="82181"/>
                  </a:moveTo>
                  <a:lnTo>
                    <a:pt x="3800564" y="53949"/>
                  </a:lnTo>
                  <a:lnTo>
                    <a:pt x="3784625" y="39776"/>
                  </a:lnTo>
                  <a:lnTo>
                    <a:pt x="3777373" y="33350"/>
                  </a:lnTo>
                  <a:lnTo>
                    <a:pt x="3777373" y="82181"/>
                  </a:lnTo>
                  <a:lnTo>
                    <a:pt x="3771277" y="99987"/>
                  </a:lnTo>
                  <a:lnTo>
                    <a:pt x="3753878" y="113182"/>
                  </a:lnTo>
                  <a:lnTo>
                    <a:pt x="3726561" y="121386"/>
                  </a:lnTo>
                  <a:lnTo>
                    <a:pt x="3690696" y="124206"/>
                  </a:lnTo>
                  <a:lnTo>
                    <a:pt x="3654831" y="121386"/>
                  </a:lnTo>
                  <a:lnTo>
                    <a:pt x="3627526" y="113182"/>
                  </a:lnTo>
                  <a:lnTo>
                    <a:pt x="3610127" y="99987"/>
                  </a:lnTo>
                  <a:lnTo>
                    <a:pt x="3604018" y="82181"/>
                  </a:lnTo>
                  <a:lnTo>
                    <a:pt x="3610127" y="64312"/>
                  </a:lnTo>
                  <a:lnTo>
                    <a:pt x="3627526" y="50990"/>
                  </a:lnTo>
                  <a:lnTo>
                    <a:pt x="3654831" y="42659"/>
                  </a:lnTo>
                  <a:lnTo>
                    <a:pt x="3690696" y="39776"/>
                  </a:lnTo>
                  <a:lnTo>
                    <a:pt x="3726561" y="42659"/>
                  </a:lnTo>
                  <a:lnTo>
                    <a:pt x="3753878" y="50990"/>
                  </a:lnTo>
                  <a:lnTo>
                    <a:pt x="3771277" y="64312"/>
                  </a:lnTo>
                  <a:lnTo>
                    <a:pt x="3777373" y="82181"/>
                  </a:lnTo>
                  <a:lnTo>
                    <a:pt x="3777373" y="33350"/>
                  </a:lnTo>
                  <a:lnTo>
                    <a:pt x="3776815" y="32842"/>
                  </a:lnTo>
                  <a:lnTo>
                    <a:pt x="3739565" y="19596"/>
                  </a:lnTo>
                  <a:lnTo>
                    <a:pt x="3690696" y="15011"/>
                  </a:lnTo>
                  <a:lnTo>
                    <a:pt x="3641839" y="19596"/>
                  </a:lnTo>
                  <a:lnTo>
                    <a:pt x="3604590" y="32842"/>
                  </a:lnTo>
                  <a:lnTo>
                    <a:pt x="3580841" y="53949"/>
                  </a:lnTo>
                  <a:lnTo>
                    <a:pt x="3572510" y="82181"/>
                  </a:lnTo>
                  <a:lnTo>
                    <a:pt x="3580841" y="110350"/>
                  </a:lnTo>
                  <a:lnTo>
                    <a:pt x="3604590" y="131330"/>
                  </a:lnTo>
                  <a:lnTo>
                    <a:pt x="3641839" y="144437"/>
                  </a:lnTo>
                  <a:lnTo>
                    <a:pt x="3690696" y="148971"/>
                  </a:lnTo>
                  <a:lnTo>
                    <a:pt x="3739565" y="144437"/>
                  </a:lnTo>
                  <a:lnTo>
                    <a:pt x="3776815" y="131330"/>
                  </a:lnTo>
                  <a:lnTo>
                    <a:pt x="3784879" y="124206"/>
                  </a:lnTo>
                  <a:lnTo>
                    <a:pt x="3800564" y="110350"/>
                  </a:lnTo>
                  <a:lnTo>
                    <a:pt x="3808895" y="82181"/>
                  </a:lnTo>
                  <a:close/>
                </a:path>
                <a:path w="9885044" h="833754">
                  <a:moveTo>
                    <a:pt x="3809276" y="307314"/>
                  </a:moveTo>
                  <a:lnTo>
                    <a:pt x="3608527" y="307314"/>
                  </a:lnTo>
                  <a:lnTo>
                    <a:pt x="3608527" y="234899"/>
                  </a:lnTo>
                  <a:lnTo>
                    <a:pt x="3577755" y="234899"/>
                  </a:lnTo>
                  <a:lnTo>
                    <a:pt x="3577755" y="332447"/>
                  </a:lnTo>
                  <a:lnTo>
                    <a:pt x="3809276" y="332447"/>
                  </a:lnTo>
                  <a:lnTo>
                    <a:pt x="3809276" y="307314"/>
                  </a:lnTo>
                  <a:close/>
                </a:path>
                <a:path w="9885044" h="833754">
                  <a:moveTo>
                    <a:pt x="3830282" y="454025"/>
                  </a:moveTo>
                  <a:lnTo>
                    <a:pt x="3799509" y="454025"/>
                  </a:lnTo>
                  <a:lnTo>
                    <a:pt x="3799509" y="646137"/>
                  </a:lnTo>
                  <a:lnTo>
                    <a:pt x="3830282" y="646137"/>
                  </a:lnTo>
                  <a:lnTo>
                    <a:pt x="3830282" y="454025"/>
                  </a:lnTo>
                  <a:close/>
                </a:path>
                <a:path w="9885044" h="833754">
                  <a:moveTo>
                    <a:pt x="3842664" y="180492"/>
                  </a:moveTo>
                  <a:lnTo>
                    <a:pt x="3538359" y="180492"/>
                  </a:lnTo>
                  <a:lnTo>
                    <a:pt x="3538359" y="205257"/>
                  </a:lnTo>
                  <a:lnTo>
                    <a:pt x="3842664" y="205257"/>
                  </a:lnTo>
                  <a:lnTo>
                    <a:pt x="3842664" y="180492"/>
                  </a:lnTo>
                  <a:close/>
                </a:path>
                <a:path w="9885044" h="833754">
                  <a:moveTo>
                    <a:pt x="3860304" y="762457"/>
                  </a:moveTo>
                  <a:lnTo>
                    <a:pt x="3810495" y="728357"/>
                  </a:lnTo>
                  <a:lnTo>
                    <a:pt x="3792766" y="678789"/>
                  </a:lnTo>
                  <a:lnTo>
                    <a:pt x="3792766" y="660768"/>
                  </a:lnTo>
                  <a:lnTo>
                    <a:pt x="3762743" y="660768"/>
                  </a:lnTo>
                  <a:lnTo>
                    <a:pt x="3762743" y="678789"/>
                  </a:lnTo>
                  <a:lnTo>
                    <a:pt x="3759720" y="699554"/>
                  </a:lnTo>
                  <a:lnTo>
                    <a:pt x="3750640" y="721144"/>
                  </a:lnTo>
                  <a:lnTo>
                    <a:pt x="3735514" y="741527"/>
                  </a:lnTo>
                  <a:lnTo>
                    <a:pt x="3714343" y="758710"/>
                  </a:lnTo>
                  <a:lnTo>
                    <a:pt x="3693934" y="742632"/>
                  </a:lnTo>
                  <a:lnTo>
                    <a:pt x="3679748" y="723442"/>
                  </a:lnTo>
                  <a:lnTo>
                    <a:pt x="3679393" y="722972"/>
                  </a:lnTo>
                  <a:lnTo>
                    <a:pt x="3670706" y="701192"/>
                  </a:lnTo>
                  <a:lnTo>
                    <a:pt x="3667810" y="678789"/>
                  </a:lnTo>
                  <a:lnTo>
                    <a:pt x="3667810" y="660768"/>
                  </a:lnTo>
                  <a:lnTo>
                    <a:pt x="3638169" y="660768"/>
                  </a:lnTo>
                  <a:lnTo>
                    <a:pt x="3638169" y="678789"/>
                  </a:lnTo>
                  <a:lnTo>
                    <a:pt x="3633584" y="703364"/>
                  </a:lnTo>
                  <a:lnTo>
                    <a:pt x="3620300" y="727100"/>
                  </a:lnTo>
                  <a:lnTo>
                    <a:pt x="3599065" y="747585"/>
                  </a:lnTo>
                  <a:lnTo>
                    <a:pt x="3570630" y="762457"/>
                  </a:lnTo>
                  <a:lnTo>
                    <a:pt x="3586010" y="785723"/>
                  </a:lnTo>
                  <a:lnTo>
                    <a:pt x="3607993" y="774725"/>
                  </a:lnTo>
                  <a:lnTo>
                    <a:pt x="3626535" y="760209"/>
                  </a:lnTo>
                  <a:lnTo>
                    <a:pt x="3641420" y="742873"/>
                  </a:lnTo>
                  <a:lnTo>
                    <a:pt x="3652431" y="723442"/>
                  </a:lnTo>
                  <a:lnTo>
                    <a:pt x="3661956" y="743712"/>
                  </a:lnTo>
                  <a:lnTo>
                    <a:pt x="3675456" y="761847"/>
                  </a:lnTo>
                  <a:lnTo>
                    <a:pt x="3693109" y="777100"/>
                  </a:lnTo>
                  <a:lnTo>
                    <a:pt x="3715093" y="788720"/>
                  </a:lnTo>
                  <a:lnTo>
                    <a:pt x="3736479" y="776503"/>
                  </a:lnTo>
                  <a:lnTo>
                    <a:pt x="3753967" y="760730"/>
                  </a:lnTo>
                  <a:lnTo>
                    <a:pt x="3755466" y="758710"/>
                  </a:lnTo>
                  <a:lnTo>
                    <a:pt x="3767594" y="742340"/>
                  </a:lnTo>
                  <a:lnTo>
                    <a:pt x="3777373" y="722312"/>
                  </a:lnTo>
                  <a:lnTo>
                    <a:pt x="3788041" y="742403"/>
                  </a:lnTo>
                  <a:lnTo>
                    <a:pt x="3802989" y="760069"/>
                  </a:lnTo>
                  <a:lnTo>
                    <a:pt x="3822014" y="774712"/>
                  </a:lnTo>
                  <a:lnTo>
                    <a:pt x="3844912" y="785723"/>
                  </a:lnTo>
                  <a:lnTo>
                    <a:pt x="3860304" y="762457"/>
                  </a:lnTo>
                  <a:close/>
                </a:path>
                <a:path w="9885044" h="833754">
                  <a:moveTo>
                    <a:pt x="4166489" y="39776"/>
                  </a:moveTo>
                  <a:lnTo>
                    <a:pt x="4008894" y="39776"/>
                  </a:lnTo>
                  <a:lnTo>
                    <a:pt x="4008894" y="64541"/>
                  </a:lnTo>
                  <a:lnTo>
                    <a:pt x="4135336" y="64541"/>
                  </a:lnTo>
                  <a:lnTo>
                    <a:pt x="4126827" y="110604"/>
                  </a:lnTo>
                  <a:lnTo>
                    <a:pt x="4108704" y="152679"/>
                  </a:lnTo>
                  <a:lnTo>
                    <a:pt x="4080662" y="190487"/>
                  </a:lnTo>
                  <a:lnTo>
                    <a:pt x="4042372" y="223748"/>
                  </a:lnTo>
                  <a:lnTo>
                    <a:pt x="3993502" y="252158"/>
                  </a:lnTo>
                  <a:lnTo>
                    <a:pt x="4010012" y="277291"/>
                  </a:lnTo>
                  <a:lnTo>
                    <a:pt x="4060431" y="247434"/>
                  </a:lnTo>
                  <a:lnTo>
                    <a:pt x="4100284" y="212966"/>
                  </a:lnTo>
                  <a:lnTo>
                    <a:pt x="4130179" y="174434"/>
                  </a:lnTo>
                  <a:lnTo>
                    <a:pt x="4150766" y="132372"/>
                  </a:lnTo>
                  <a:lnTo>
                    <a:pt x="4162653" y="87312"/>
                  </a:lnTo>
                  <a:lnTo>
                    <a:pt x="4166489" y="39776"/>
                  </a:lnTo>
                  <a:close/>
                </a:path>
                <a:path w="9885044" h="833754">
                  <a:moveTo>
                    <a:pt x="4167606" y="487426"/>
                  </a:moveTo>
                  <a:lnTo>
                    <a:pt x="3931589" y="487426"/>
                  </a:lnTo>
                  <a:lnTo>
                    <a:pt x="3931589" y="512559"/>
                  </a:lnTo>
                  <a:lnTo>
                    <a:pt x="4136847" y="512559"/>
                  </a:lnTo>
                  <a:lnTo>
                    <a:pt x="4136847" y="520814"/>
                  </a:lnTo>
                  <a:lnTo>
                    <a:pt x="4136644" y="552640"/>
                  </a:lnTo>
                  <a:lnTo>
                    <a:pt x="4135247" y="587984"/>
                  </a:lnTo>
                  <a:lnTo>
                    <a:pt x="4131462" y="627824"/>
                  </a:lnTo>
                  <a:lnTo>
                    <a:pt x="4124083" y="673150"/>
                  </a:lnTo>
                  <a:lnTo>
                    <a:pt x="4154855" y="676529"/>
                  </a:lnTo>
                  <a:lnTo>
                    <a:pt x="4162234" y="629412"/>
                  </a:lnTo>
                  <a:lnTo>
                    <a:pt x="4166019" y="588822"/>
                  </a:lnTo>
                  <a:lnTo>
                    <a:pt x="4167416" y="553161"/>
                  </a:lnTo>
                  <a:lnTo>
                    <a:pt x="4167606" y="520814"/>
                  </a:lnTo>
                  <a:lnTo>
                    <a:pt x="4167606" y="487426"/>
                  </a:lnTo>
                  <a:close/>
                </a:path>
                <a:path w="9885044" h="833754">
                  <a:moveTo>
                    <a:pt x="4204004" y="717804"/>
                  </a:moveTo>
                  <a:lnTo>
                    <a:pt x="4048658" y="717804"/>
                  </a:lnTo>
                  <a:lnTo>
                    <a:pt x="4048658" y="597357"/>
                  </a:lnTo>
                  <a:lnTo>
                    <a:pt x="4017899" y="597357"/>
                  </a:lnTo>
                  <a:lnTo>
                    <a:pt x="4017899" y="717804"/>
                  </a:lnTo>
                  <a:lnTo>
                    <a:pt x="3899700" y="717804"/>
                  </a:lnTo>
                  <a:lnTo>
                    <a:pt x="3899700" y="742950"/>
                  </a:lnTo>
                  <a:lnTo>
                    <a:pt x="4204004" y="742950"/>
                  </a:lnTo>
                  <a:lnTo>
                    <a:pt x="4204004" y="717804"/>
                  </a:lnTo>
                  <a:close/>
                </a:path>
                <a:path w="9885044" h="833754">
                  <a:moveTo>
                    <a:pt x="4265168" y="3378"/>
                  </a:moveTo>
                  <a:lnTo>
                    <a:pt x="4234396" y="3378"/>
                  </a:lnTo>
                  <a:lnTo>
                    <a:pt x="4234396" y="339953"/>
                  </a:lnTo>
                  <a:lnTo>
                    <a:pt x="4265168" y="339953"/>
                  </a:lnTo>
                  <a:lnTo>
                    <a:pt x="4265168" y="3378"/>
                  </a:lnTo>
                  <a:close/>
                </a:path>
                <a:path w="9885044" h="833754">
                  <a:moveTo>
                    <a:pt x="4307573" y="755332"/>
                  </a:moveTo>
                  <a:lnTo>
                    <a:pt x="4305592" y="738390"/>
                  </a:lnTo>
                  <a:lnTo>
                    <a:pt x="4299877" y="725639"/>
                  </a:lnTo>
                  <a:lnTo>
                    <a:pt x="4290784" y="717600"/>
                  </a:lnTo>
                  <a:lnTo>
                    <a:pt x="4278681" y="714806"/>
                  </a:lnTo>
                  <a:lnTo>
                    <a:pt x="4268775" y="716495"/>
                  </a:lnTo>
                  <a:lnTo>
                    <a:pt x="4260520" y="721321"/>
                  </a:lnTo>
                  <a:lnTo>
                    <a:pt x="4254881" y="728891"/>
                  </a:lnTo>
                  <a:lnTo>
                    <a:pt x="4252785" y="738822"/>
                  </a:lnTo>
                  <a:lnTo>
                    <a:pt x="4254868" y="749223"/>
                  </a:lnTo>
                  <a:lnTo>
                    <a:pt x="4260431" y="756742"/>
                  </a:lnTo>
                  <a:lnTo>
                    <a:pt x="4268457" y="761301"/>
                  </a:lnTo>
                  <a:lnTo>
                    <a:pt x="4277931" y="762838"/>
                  </a:lnTo>
                  <a:lnTo>
                    <a:pt x="4280547" y="762838"/>
                  </a:lnTo>
                  <a:lnTo>
                    <a:pt x="4282059" y="762457"/>
                  </a:lnTo>
                  <a:lnTo>
                    <a:pt x="4279303" y="778662"/>
                  </a:lnTo>
                  <a:lnTo>
                    <a:pt x="4271873" y="792759"/>
                  </a:lnTo>
                  <a:lnTo>
                    <a:pt x="4260151" y="804456"/>
                  </a:lnTo>
                  <a:lnTo>
                    <a:pt x="4244530" y="813485"/>
                  </a:lnTo>
                  <a:lnTo>
                    <a:pt x="4252785" y="833755"/>
                  </a:lnTo>
                  <a:lnTo>
                    <a:pt x="4275594" y="820547"/>
                  </a:lnTo>
                  <a:lnTo>
                    <a:pt x="4292841" y="802703"/>
                  </a:lnTo>
                  <a:lnTo>
                    <a:pt x="4303763" y="780770"/>
                  </a:lnTo>
                  <a:lnTo>
                    <a:pt x="4307573" y="755332"/>
                  </a:lnTo>
                  <a:close/>
                </a:path>
                <a:path w="9885044" h="833754">
                  <a:moveTo>
                    <a:pt x="4601375" y="277672"/>
                  </a:moveTo>
                  <a:lnTo>
                    <a:pt x="4593450" y="251434"/>
                  </a:lnTo>
                  <a:lnTo>
                    <a:pt x="4580115" y="240144"/>
                  </a:lnTo>
                  <a:lnTo>
                    <a:pt x="4570654" y="232130"/>
                  </a:lnTo>
                  <a:lnTo>
                    <a:pt x="4570222" y="231990"/>
                  </a:lnTo>
                  <a:lnTo>
                    <a:pt x="4570222" y="277672"/>
                  </a:lnTo>
                  <a:lnTo>
                    <a:pt x="4564481" y="293293"/>
                  </a:lnTo>
                  <a:lnTo>
                    <a:pt x="4547895" y="304965"/>
                  </a:lnTo>
                  <a:lnTo>
                    <a:pt x="4521466" y="312280"/>
                  </a:lnTo>
                  <a:lnTo>
                    <a:pt x="4486173" y="314820"/>
                  </a:lnTo>
                  <a:lnTo>
                    <a:pt x="4450727" y="312280"/>
                  </a:lnTo>
                  <a:lnTo>
                    <a:pt x="4424311" y="304965"/>
                  </a:lnTo>
                  <a:lnTo>
                    <a:pt x="4407814" y="293293"/>
                  </a:lnTo>
                  <a:lnTo>
                    <a:pt x="4402125" y="277672"/>
                  </a:lnTo>
                  <a:lnTo>
                    <a:pt x="4407814" y="261670"/>
                  </a:lnTo>
                  <a:lnTo>
                    <a:pt x="4424311" y="249897"/>
                  </a:lnTo>
                  <a:lnTo>
                    <a:pt x="4450727" y="242633"/>
                  </a:lnTo>
                  <a:lnTo>
                    <a:pt x="4486173" y="240144"/>
                  </a:lnTo>
                  <a:lnTo>
                    <a:pt x="4521632" y="242633"/>
                  </a:lnTo>
                  <a:lnTo>
                    <a:pt x="4548035" y="249897"/>
                  </a:lnTo>
                  <a:lnTo>
                    <a:pt x="4564532" y="261670"/>
                  </a:lnTo>
                  <a:lnTo>
                    <a:pt x="4570222" y="277672"/>
                  </a:lnTo>
                  <a:lnTo>
                    <a:pt x="4570222" y="231990"/>
                  </a:lnTo>
                  <a:lnTo>
                    <a:pt x="4534408" y="220205"/>
                  </a:lnTo>
                  <a:lnTo>
                    <a:pt x="4486173" y="216128"/>
                  </a:lnTo>
                  <a:lnTo>
                    <a:pt x="4437939" y="220205"/>
                  </a:lnTo>
                  <a:lnTo>
                    <a:pt x="4401705" y="232130"/>
                  </a:lnTo>
                  <a:lnTo>
                    <a:pt x="4378896" y="251434"/>
                  </a:lnTo>
                  <a:lnTo>
                    <a:pt x="4370984" y="277672"/>
                  </a:lnTo>
                  <a:lnTo>
                    <a:pt x="4378896" y="303695"/>
                  </a:lnTo>
                  <a:lnTo>
                    <a:pt x="4401705" y="322884"/>
                  </a:lnTo>
                  <a:lnTo>
                    <a:pt x="4437939" y="334759"/>
                  </a:lnTo>
                  <a:lnTo>
                    <a:pt x="4486173" y="338836"/>
                  </a:lnTo>
                  <a:lnTo>
                    <a:pt x="4534408" y="334759"/>
                  </a:lnTo>
                  <a:lnTo>
                    <a:pt x="4570654" y="322884"/>
                  </a:lnTo>
                  <a:lnTo>
                    <a:pt x="4580229" y="314820"/>
                  </a:lnTo>
                  <a:lnTo>
                    <a:pt x="4593450" y="303695"/>
                  </a:lnTo>
                  <a:lnTo>
                    <a:pt x="4601375" y="277672"/>
                  </a:lnTo>
                  <a:close/>
                </a:path>
                <a:path w="9885044" h="833754">
                  <a:moveTo>
                    <a:pt x="4603991" y="97193"/>
                  </a:moveTo>
                  <a:lnTo>
                    <a:pt x="4406252" y="97193"/>
                  </a:lnTo>
                  <a:lnTo>
                    <a:pt x="4406252" y="10515"/>
                  </a:lnTo>
                  <a:lnTo>
                    <a:pt x="4375480" y="10515"/>
                  </a:lnTo>
                  <a:lnTo>
                    <a:pt x="4375480" y="121958"/>
                  </a:lnTo>
                  <a:lnTo>
                    <a:pt x="4603991" y="121958"/>
                  </a:lnTo>
                  <a:lnTo>
                    <a:pt x="4603991" y="97193"/>
                  </a:lnTo>
                  <a:close/>
                </a:path>
                <a:path w="9885044" h="833754">
                  <a:moveTo>
                    <a:pt x="4626508" y="475043"/>
                  </a:moveTo>
                  <a:lnTo>
                    <a:pt x="4474540" y="475043"/>
                  </a:lnTo>
                  <a:lnTo>
                    <a:pt x="4474540" y="500176"/>
                  </a:lnTo>
                  <a:lnTo>
                    <a:pt x="4593869" y="500176"/>
                  </a:lnTo>
                  <a:lnTo>
                    <a:pt x="4581131" y="540372"/>
                  </a:lnTo>
                  <a:lnTo>
                    <a:pt x="4553343" y="574890"/>
                  </a:lnTo>
                  <a:lnTo>
                    <a:pt x="4511764" y="603021"/>
                  </a:lnTo>
                  <a:lnTo>
                    <a:pt x="4457662" y="624001"/>
                  </a:lnTo>
                  <a:lnTo>
                    <a:pt x="4470412" y="648017"/>
                  </a:lnTo>
                  <a:lnTo>
                    <a:pt x="4523676" y="627684"/>
                  </a:lnTo>
                  <a:lnTo>
                    <a:pt x="4567021" y="599821"/>
                  </a:lnTo>
                  <a:lnTo>
                    <a:pt x="4599343" y="564832"/>
                  </a:lnTo>
                  <a:lnTo>
                    <a:pt x="4619536" y="523100"/>
                  </a:lnTo>
                  <a:lnTo>
                    <a:pt x="4626508" y="475043"/>
                  </a:lnTo>
                  <a:close/>
                </a:path>
                <a:path w="9885044" h="833754">
                  <a:moveTo>
                    <a:pt x="4638891" y="160972"/>
                  </a:moveTo>
                  <a:lnTo>
                    <a:pt x="4334586" y="160972"/>
                  </a:lnTo>
                  <a:lnTo>
                    <a:pt x="4334586" y="186118"/>
                  </a:lnTo>
                  <a:lnTo>
                    <a:pt x="4638891" y="186118"/>
                  </a:lnTo>
                  <a:lnTo>
                    <a:pt x="4638891" y="160972"/>
                  </a:lnTo>
                  <a:close/>
                </a:path>
                <a:path w="9885044" h="833754">
                  <a:moveTo>
                    <a:pt x="4730826" y="660019"/>
                  </a:moveTo>
                  <a:lnTo>
                    <a:pt x="4700803" y="660019"/>
                  </a:lnTo>
                  <a:lnTo>
                    <a:pt x="4700803" y="684415"/>
                  </a:lnTo>
                  <a:lnTo>
                    <a:pt x="4700803" y="760577"/>
                  </a:lnTo>
                  <a:lnTo>
                    <a:pt x="4543958" y="760577"/>
                  </a:lnTo>
                  <a:lnTo>
                    <a:pt x="4543958" y="684415"/>
                  </a:lnTo>
                  <a:lnTo>
                    <a:pt x="4700803" y="684415"/>
                  </a:lnTo>
                  <a:lnTo>
                    <a:pt x="4700803" y="660019"/>
                  </a:lnTo>
                  <a:lnTo>
                    <a:pt x="4513567" y="660019"/>
                  </a:lnTo>
                  <a:lnTo>
                    <a:pt x="4513567" y="785342"/>
                  </a:lnTo>
                  <a:lnTo>
                    <a:pt x="4730826" y="785342"/>
                  </a:lnTo>
                  <a:lnTo>
                    <a:pt x="4730826" y="760577"/>
                  </a:lnTo>
                  <a:lnTo>
                    <a:pt x="4730826" y="684415"/>
                  </a:lnTo>
                  <a:lnTo>
                    <a:pt x="4730826" y="660019"/>
                  </a:lnTo>
                  <a:close/>
                </a:path>
                <a:path w="9885044" h="833754">
                  <a:moveTo>
                    <a:pt x="4730826" y="453656"/>
                  </a:moveTo>
                  <a:lnTo>
                    <a:pt x="4700054" y="453656"/>
                  </a:lnTo>
                  <a:lnTo>
                    <a:pt x="4700054" y="540321"/>
                  </a:lnTo>
                  <a:lnTo>
                    <a:pt x="4626889" y="540321"/>
                  </a:lnTo>
                  <a:lnTo>
                    <a:pt x="4626889" y="565467"/>
                  </a:lnTo>
                  <a:lnTo>
                    <a:pt x="4700054" y="565467"/>
                  </a:lnTo>
                  <a:lnTo>
                    <a:pt x="4700054" y="645769"/>
                  </a:lnTo>
                  <a:lnTo>
                    <a:pt x="4730826" y="645769"/>
                  </a:lnTo>
                  <a:lnTo>
                    <a:pt x="4730826" y="453656"/>
                  </a:lnTo>
                  <a:close/>
                </a:path>
                <a:path w="9885044" h="833754">
                  <a:moveTo>
                    <a:pt x="4949583" y="67551"/>
                  </a:moveTo>
                  <a:lnTo>
                    <a:pt x="4941506" y="42405"/>
                  </a:lnTo>
                  <a:lnTo>
                    <a:pt x="4928628" y="32270"/>
                  </a:lnTo>
                  <a:lnTo>
                    <a:pt x="4918202" y="24066"/>
                  </a:lnTo>
                  <a:lnTo>
                    <a:pt x="4918062" y="24028"/>
                  </a:lnTo>
                  <a:lnTo>
                    <a:pt x="4918062" y="67551"/>
                  </a:lnTo>
                  <a:lnTo>
                    <a:pt x="4912271" y="82550"/>
                  </a:lnTo>
                  <a:lnTo>
                    <a:pt x="4895405" y="93624"/>
                  </a:lnTo>
                  <a:lnTo>
                    <a:pt x="4868189" y="100469"/>
                  </a:lnTo>
                  <a:lnTo>
                    <a:pt x="4831385" y="102819"/>
                  </a:lnTo>
                  <a:lnTo>
                    <a:pt x="4794567" y="100469"/>
                  </a:lnTo>
                  <a:lnTo>
                    <a:pt x="4767364" y="93624"/>
                  </a:lnTo>
                  <a:lnTo>
                    <a:pt x="4750486" y="82550"/>
                  </a:lnTo>
                  <a:lnTo>
                    <a:pt x="4744707" y="67551"/>
                  </a:lnTo>
                  <a:lnTo>
                    <a:pt x="4750486" y="52539"/>
                  </a:lnTo>
                  <a:lnTo>
                    <a:pt x="4767364" y="41465"/>
                  </a:lnTo>
                  <a:lnTo>
                    <a:pt x="4794567" y="34620"/>
                  </a:lnTo>
                  <a:lnTo>
                    <a:pt x="4831385" y="32270"/>
                  </a:lnTo>
                  <a:lnTo>
                    <a:pt x="4868189" y="34620"/>
                  </a:lnTo>
                  <a:lnTo>
                    <a:pt x="4895405" y="41465"/>
                  </a:lnTo>
                  <a:lnTo>
                    <a:pt x="4912271" y="52539"/>
                  </a:lnTo>
                  <a:lnTo>
                    <a:pt x="4918062" y="67551"/>
                  </a:lnTo>
                  <a:lnTo>
                    <a:pt x="4918062" y="24028"/>
                  </a:lnTo>
                  <a:lnTo>
                    <a:pt x="4881029" y="12827"/>
                  </a:lnTo>
                  <a:lnTo>
                    <a:pt x="4831385" y="9004"/>
                  </a:lnTo>
                  <a:lnTo>
                    <a:pt x="4781728" y="12827"/>
                  </a:lnTo>
                  <a:lnTo>
                    <a:pt x="4744567" y="24066"/>
                  </a:lnTo>
                  <a:lnTo>
                    <a:pt x="4721263" y="42405"/>
                  </a:lnTo>
                  <a:lnTo>
                    <a:pt x="4713186" y="67551"/>
                  </a:lnTo>
                  <a:lnTo>
                    <a:pt x="4721263" y="92621"/>
                  </a:lnTo>
                  <a:lnTo>
                    <a:pt x="4744567" y="110832"/>
                  </a:lnTo>
                  <a:lnTo>
                    <a:pt x="4781728" y="121945"/>
                  </a:lnTo>
                  <a:lnTo>
                    <a:pt x="4831385" y="125704"/>
                  </a:lnTo>
                  <a:lnTo>
                    <a:pt x="4881029" y="121945"/>
                  </a:lnTo>
                  <a:lnTo>
                    <a:pt x="4918202" y="110832"/>
                  </a:lnTo>
                  <a:lnTo>
                    <a:pt x="4928463" y="102819"/>
                  </a:lnTo>
                  <a:lnTo>
                    <a:pt x="4941506" y="92621"/>
                  </a:lnTo>
                  <a:lnTo>
                    <a:pt x="4949583" y="67551"/>
                  </a:lnTo>
                  <a:close/>
                </a:path>
                <a:path w="9885044" h="833754">
                  <a:moveTo>
                    <a:pt x="4954829" y="312191"/>
                  </a:moveTo>
                  <a:lnTo>
                    <a:pt x="4746955" y="312191"/>
                  </a:lnTo>
                  <a:lnTo>
                    <a:pt x="4746955" y="278041"/>
                  </a:lnTo>
                  <a:lnTo>
                    <a:pt x="4944694" y="278041"/>
                  </a:lnTo>
                  <a:lnTo>
                    <a:pt x="4944694" y="202247"/>
                  </a:lnTo>
                  <a:lnTo>
                    <a:pt x="4715815" y="202247"/>
                  </a:lnTo>
                  <a:lnTo>
                    <a:pt x="4715815" y="225513"/>
                  </a:lnTo>
                  <a:lnTo>
                    <a:pt x="4914303" y="225513"/>
                  </a:lnTo>
                  <a:lnTo>
                    <a:pt x="4914303" y="255536"/>
                  </a:lnTo>
                  <a:lnTo>
                    <a:pt x="4716932" y="255536"/>
                  </a:lnTo>
                  <a:lnTo>
                    <a:pt x="4716932" y="336207"/>
                  </a:lnTo>
                  <a:lnTo>
                    <a:pt x="4954829" y="336207"/>
                  </a:lnTo>
                  <a:lnTo>
                    <a:pt x="4954829" y="312191"/>
                  </a:lnTo>
                  <a:close/>
                </a:path>
                <a:path w="9885044" h="833754">
                  <a:moveTo>
                    <a:pt x="4967592" y="613117"/>
                  </a:moveTo>
                  <a:lnTo>
                    <a:pt x="4917122" y="573773"/>
                  </a:lnTo>
                  <a:lnTo>
                    <a:pt x="4899291" y="518934"/>
                  </a:lnTo>
                  <a:lnTo>
                    <a:pt x="4899291" y="473532"/>
                  </a:lnTo>
                  <a:lnTo>
                    <a:pt x="4869650" y="473532"/>
                  </a:lnTo>
                  <a:lnTo>
                    <a:pt x="4869650" y="518934"/>
                  </a:lnTo>
                  <a:lnTo>
                    <a:pt x="4864862" y="548297"/>
                  </a:lnTo>
                  <a:lnTo>
                    <a:pt x="4851031" y="577049"/>
                  </a:lnTo>
                  <a:lnTo>
                    <a:pt x="4828972" y="602361"/>
                  </a:lnTo>
                  <a:lnTo>
                    <a:pt x="4799482" y="621372"/>
                  </a:lnTo>
                  <a:lnTo>
                    <a:pt x="4815992" y="645020"/>
                  </a:lnTo>
                  <a:lnTo>
                    <a:pt x="4838814" y="631596"/>
                  </a:lnTo>
                  <a:lnTo>
                    <a:pt x="4858067" y="613968"/>
                  </a:lnTo>
                  <a:lnTo>
                    <a:pt x="4873460" y="593090"/>
                  </a:lnTo>
                  <a:lnTo>
                    <a:pt x="4884661" y="569976"/>
                  </a:lnTo>
                  <a:lnTo>
                    <a:pt x="4895723" y="590740"/>
                  </a:lnTo>
                  <a:lnTo>
                    <a:pt x="4910696" y="609231"/>
                  </a:lnTo>
                  <a:lnTo>
                    <a:pt x="4929251" y="624687"/>
                  </a:lnTo>
                  <a:lnTo>
                    <a:pt x="4951082" y="636384"/>
                  </a:lnTo>
                  <a:lnTo>
                    <a:pt x="4967592" y="613117"/>
                  </a:lnTo>
                  <a:close/>
                </a:path>
                <a:path w="9885044" h="833754">
                  <a:moveTo>
                    <a:pt x="4983721" y="148590"/>
                  </a:moveTo>
                  <a:lnTo>
                    <a:pt x="4679035" y="148590"/>
                  </a:lnTo>
                  <a:lnTo>
                    <a:pt x="4679035" y="173355"/>
                  </a:lnTo>
                  <a:lnTo>
                    <a:pt x="4983721" y="173355"/>
                  </a:lnTo>
                  <a:lnTo>
                    <a:pt x="4983721" y="148590"/>
                  </a:lnTo>
                  <a:close/>
                </a:path>
                <a:path w="9885044" h="833754">
                  <a:moveTo>
                    <a:pt x="5083162" y="675779"/>
                  </a:moveTo>
                  <a:lnTo>
                    <a:pt x="4856899" y="675779"/>
                  </a:lnTo>
                  <a:lnTo>
                    <a:pt x="4856899" y="700544"/>
                  </a:lnTo>
                  <a:lnTo>
                    <a:pt x="5052390" y="700544"/>
                  </a:lnTo>
                  <a:lnTo>
                    <a:pt x="5052390" y="790232"/>
                  </a:lnTo>
                  <a:lnTo>
                    <a:pt x="5083162" y="790232"/>
                  </a:lnTo>
                  <a:lnTo>
                    <a:pt x="5083162" y="675779"/>
                  </a:lnTo>
                  <a:close/>
                </a:path>
                <a:path w="9885044" h="833754">
                  <a:moveTo>
                    <a:pt x="5083162" y="454025"/>
                  </a:moveTo>
                  <a:lnTo>
                    <a:pt x="5053520" y="454025"/>
                  </a:lnTo>
                  <a:lnTo>
                    <a:pt x="5053520" y="541451"/>
                  </a:lnTo>
                  <a:lnTo>
                    <a:pt x="5010734" y="541451"/>
                  </a:lnTo>
                  <a:lnTo>
                    <a:pt x="5010734" y="459651"/>
                  </a:lnTo>
                  <a:lnTo>
                    <a:pt x="4981473" y="459651"/>
                  </a:lnTo>
                  <a:lnTo>
                    <a:pt x="4981473" y="655142"/>
                  </a:lnTo>
                  <a:lnTo>
                    <a:pt x="5010734" y="655142"/>
                  </a:lnTo>
                  <a:lnTo>
                    <a:pt x="5010734" y="566597"/>
                  </a:lnTo>
                  <a:lnTo>
                    <a:pt x="5053520" y="566597"/>
                  </a:lnTo>
                  <a:lnTo>
                    <a:pt x="5053520" y="657402"/>
                  </a:lnTo>
                  <a:lnTo>
                    <a:pt x="5083162" y="657402"/>
                  </a:lnTo>
                  <a:lnTo>
                    <a:pt x="5083162" y="566597"/>
                  </a:lnTo>
                  <a:lnTo>
                    <a:pt x="5083162" y="541451"/>
                  </a:lnTo>
                  <a:lnTo>
                    <a:pt x="5083162" y="454025"/>
                  </a:lnTo>
                  <a:close/>
                </a:path>
                <a:path w="9885044" h="833754">
                  <a:moveTo>
                    <a:pt x="5325554" y="88557"/>
                  </a:moveTo>
                  <a:lnTo>
                    <a:pt x="5319204" y="60299"/>
                  </a:lnTo>
                  <a:lnTo>
                    <a:pt x="5306568" y="44653"/>
                  </a:lnTo>
                  <a:lnTo>
                    <a:pt x="5301488" y="38366"/>
                  </a:lnTo>
                  <a:lnTo>
                    <a:pt x="5295912" y="35445"/>
                  </a:lnTo>
                  <a:lnTo>
                    <a:pt x="5295912" y="88557"/>
                  </a:lnTo>
                  <a:lnTo>
                    <a:pt x="5291760" y="106502"/>
                  </a:lnTo>
                  <a:lnTo>
                    <a:pt x="5280203" y="120357"/>
                  </a:lnTo>
                  <a:lnTo>
                    <a:pt x="5262511" y="129298"/>
                  </a:lnTo>
                  <a:lnTo>
                    <a:pt x="5239994" y="132461"/>
                  </a:lnTo>
                  <a:lnTo>
                    <a:pt x="5217274" y="129298"/>
                  </a:lnTo>
                  <a:lnTo>
                    <a:pt x="5199481" y="120357"/>
                  </a:lnTo>
                  <a:lnTo>
                    <a:pt x="5187874" y="106502"/>
                  </a:lnTo>
                  <a:lnTo>
                    <a:pt x="5183721" y="88557"/>
                  </a:lnTo>
                  <a:lnTo>
                    <a:pt x="5187874" y="70612"/>
                  </a:lnTo>
                  <a:lnTo>
                    <a:pt x="5199481" y="56756"/>
                  </a:lnTo>
                  <a:lnTo>
                    <a:pt x="5217274" y="47828"/>
                  </a:lnTo>
                  <a:lnTo>
                    <a:pt x="5239994" y="44653"/>
                  </a:lnTo>
                  <a:lnTo>
                    <a:pt x="5262511" y="47828"/>
                  </a:lnTo>
                  <a:lnTo>
                    <a:pt x="5280203" y="56756"/>
                  </a:lnTo>
                  <a:lnTo>
                    <a:pt x="5291760" y="70612"/>
                  </a:lnTo>
                  <a:lnTo>
                    <a:pt x="5295912" y="88557"/>
                  </a:lnTo>
                  <a:lnTo>
                    <a:pt x="5295912" y="35445"/>
                  </a:lnTo>
                  <a:lnTo>
                    <a:pt x="5274424" y="24180"/>
                  </a:lnTo>
                  <a:lnTo>
                    <a:pt x="5239994" y="19138"/>
                  </a:lnTo>
                  <a:lnTo>
                    <a:pt x="5205361" y="24180"/>
                  </a:lnTo>
                  <a:lnTo>
                    <a:pt x="5178183" y="38366"/>
                  </a:lnTo>
                  <a:lnTo>
                    <a:pt x="5160429" y="60299"/>
                  </a:lnTo>
                  <a:lnTo>
                    <a:pt x="5154079" y="88557"/>
                  </a:lnTo>
                  <a:lnTo>
                    <a:pt x="5160429" y="116598"/>
                  </a:lnTo>
                  <a:lnTo>
                    <a:pt x="5178183" y="138417"/>
                  </a:lnTo>
                  <a:lnTo>
                    <a:pt x="5205361" y="152565"/>
                  </a:lnTo>
                  <a:lnTo>
                    <a:pt x="5239994" y="157594"/>
                  </a:lnTo>
                  <a:lnTo>
                    <a:pt x="5274424" y="152565"/>
                  </a:lnTo>
                  <a:lnTo>
                    <a:pt x="5301488" y="138417"/>
                  </a:lnTo>
                  <a:lnTo>
                    <a:pt x="5306326" y="132461"/>
                  </a:lnTo>
                  <a:lnTo>
                    <a:pt x="5319204" y="116598"/>
                  </a:lnTo>
                  <a:lnTo>
                    <a:pt x="5325554" y="88557"/>
                  </a:lnTo>
                  <a:close/>
                </a:path>
                <a:path w="9885044" h="833754">
                  <a:moveTo>
                    <a:pt x="5353316" y="197002"/>
                  </a:moveTo>
                  <a:lnTo>
                    <a:pt x="5350688" y="174104"/>
                  </a:lnTo>
                  <a:lnTo>
                    <a:pt x="5293665" y="180733"/>
                  </a:lnTo>
                  <a:lnTo>
                    <a:pt x="5235587" y="184327"/>
                  </a:lnTo>
                  <a:lnTo>
                    <a:pt x="5179619" y="185826"/>
                  </a:lnTo>
                  <a:lnTo>
                    <a:pt x="5128933" y="186118"/>
                  </a:lnTo>
                  <a:lnTo>
                    <a:pt x="5133060" y="212001"/>
                  </a:lnTo>
                  <a:lnTo>
                    <a:pt x="5177485" y="211632"/>
                  </a:lnTo>
                  <a:lnTo>
                    <a:pt x="5201399" y="211061"/>
                  </a:lnTo>
                  <a:lnTo>
                    <a:pt x="5226113" y="210134"/>
                  </a:lnTo>
                  <a:lnTo>
                    <a:pt x="5226113" y="329450"/>
                  </a:lnTo>
                  <a:lnTo>
                    <a:pt x="5256885" y="329450"/>
                  </a:lnTo>
                  <a:lnTo>
                    <a:pt x="5256885" y="210134"/>
                  </a:lnTo>
                  <a:lnTo>
                    <a:pt x="5256885" y="208254"/>
                  </a:lnTo>
                  <a:lnTo>
                    <a:pt x="5280926" y="206489"/>
                  </a:lnTo>
                  <a:lnTo>
                    <a:pt x="5305107" y="204038"/>
                  </a:lnTo>
                  <a:lnTo>
                    <a:pt x="5329275" y="200863"/>
                  </a:lnTo>
                  <a:lnTo>
                    <a:pt x="5353316" y="197002"/>
                  </a:lnTo>
                  <a:close/>
                </a:path>
                <a:path w="9885044" h="833754">
                  <a:moveTo>
                    <a:pt x="5405844" y="3759"/>
                  </a:moveTo>
                  <a:lnTo>
                    <a:pt x="5375084" y="3759"/>
                  </a:lnTo>
                  <a:lnTo>
                    <a:pt x="5375084" y="340334"/>
                  </a:lnTo>
                  <a:lnTo>
                    <a:pt x="5405844" y="340334"/>
                  </a:lnTo>
                  <a:lnTo>
                    <a:pt x="5405844" y="3759"/>
                  </a:lnTo>
                  <a:close/>
                </a:path>
                <a:path w="9885044" h="833754">
                  <a:moveTo>
                    <a:pt x="5449748" y="721829"/>
                  </a:moveTo>
                  <a:lnTo>
                    <a:pt x="5312041" y="721829"/>
                  </a:lnTo>
                  <a:lnTo>
                    <a:pt x="5312041" y="635469"/>
                  </a:lnTo>
                  <a:lnTo>
                    <a:pt x="5414480" y="635469"/>
                  </a:lnTo>
                  <a:lnTo>
                    <a:pt x="5414480" y="611339"/>
                  </a:lnTo>
                  <a:lnTo>
                    <a:pt x="5213731" y="611339"/>
                  </a:lnTo>
                  <a:lnTo>
                    <a:pt x="5213731" y="505929"/>
                  </a:lnTo>
                  <a:lnTo>
                    <a:pt x="5411101" y="505929"/>
                  </a:lnTo>
                  <a:lnTo>
                    <a:pt x="5411101" y="480529"/>
                  </a:lnTo>
                  <a:lnTo>
                    <a:pt x="5182971" y="480529"/>
                  </a:lnTo>
                  <a:lnTo>
                    <a:pt x="5182971" y="505929"/>
                  </a:lnTo>
                  <a:lnTo>
                    <a:pt x="5182971" y="611339"/>
                  </a:lnTo>
                  <a:lnTo>
                    <a:pt x="5182971" y="635469"/>
                  </a:lnTo>
                  <a:lnTo>
                    <a:pt x="5280901" y="635469"/>
                  </a:lnTo>
                  <a:lnTo>
                    <a:pt x="5280901" y="721829"/>
                  </a:lnTo>
                  <a:lnTo>
                    <a:pt x="5143944" y="721829"/>
                  </a:lnTo>
                  <a:lnTo>
                    <a:pt x="5143944" y="747229"/>
                  </a:lnTo>
                  <a:lnTo>
                    <a:pt x="5449748" y="747229"/>
                  </a:lnTo>
                  <a:lnTo>
                    <a:pt x="5449748" y="721829"/>
                  </a:lnTo>
                  <a:close/>
                </a:path>
                <a:path w="9885044" h="833754">
                  <a:moveTo>
                    <a:pt x="5630227" y="184988"/>
                  </a:moveTo>
                  <a:lnTo>
                    <a:pt x="5624830" y="154038"/>
                  </a:lnTo>
                  <a:lnTo>
                    <a:pt x="5612625" y="134340"/>
                  </a:lnTo>
                  <a:lnTo>
                    <a:pt x="5609831" y="129832"/>
                  </a:lnTo>
                  <a:lnTo>
                    <a:pt x="5602846" y="125006"/>
                  </a:lnTo>
                  <a:lnTo>
                    <a:pt x="5602846" y="184988"/>
                  </a:lnTo>
                  <a:lnTo>
                    <a:pt x="5599506" y="205689"/>
                  </a:lnTo>
                  <a:lnTo>
                    <a:pt x="5590222" y="221945"/>
                  </a:lnTo>
                  <a:lnTo>
                    <a:pt x="5576087" y="232587"/>
                  </a:lnTo>
                  <a:lnTo>
                    <a:pt x="5558193" y="236397"/>
                  </a:lnTo>
                  <a:lnTo>
                    <a:pt x="5540133" y="232587"/>
                  </a:lnTo>
                  <a:lnTo>
                    <a:pt x="5526011" y="221945"/>
                  </a:lnTo>
                  <a:lnTo>
                    <a:pt x="5516816" y="205689"/>
                  </a:lnTo>
                  <a:lnTo>
                    <a:pt x="5513540" y="184988"/>
                  </a:lnTo>
                  <a:lnTo>
                    <a:pt x="5516816" y="164731"/>
                  </a:lnTo>
                  <a:lnTo>
                    <a:pt x="5526011" y="148691"/>
                  </a:lnTo>
                  <a:lnTo>
                    <a:pt x="5540133" y="138137"/>
                  </a:lnTo>
                  <a:lnTo>
                    <a:pt x="5558193" y="134340"/>
                  </a:lnTo>
                  <a:lnTo>
                    <a:pt x="5576087" y="138137"/>
                  </a:lnTo>
                  <a:lnTo>
                    <a:pt x="5590222" y="148691"/>
                  </a:lnTo>
                  <a:lnTo>
                    <a:pt x="5599506" y="164731"/>
                  </a:lnTo>
                  <a:lnTo>
                    <a:pt x="5602846" y="184988"/>
                  </a:lnTo>
                  <a:lnTo>
                    <a:pt x="5602846" y="125006"/>
                  </a:lnTo>
                  <a:lnTo>
                    <a:pt x="5587022" y="114071"/>
                  </a:lnTo>
                  <a:lnTo>
                    <a:pt x="5558193" y="108445"/>
                  </a:lnTo>
                  <a:lnTo>
                    <a:pt x="5529364" y="114071"/>
                  </a:lnTo>
                  <a:lnTo>
                    <a:pt x="5506555" y="129832"/>
                  </a:lnTo>
                  <a:lnTo>
                    <a:pt x="5491543" y="154038"/>
                  </a:lnTo>
                  <a:lnTo>
                    <a:pt x="5486146" y="184988"/>
                  </a:lnTo>
                  <a:lnTo>
                    <a:pt x="5491543" y="216319"/>
                  </a:lnTo>
                  <a:lnTo>
                    <a:pt x="5506555" y="240614"/>
                  </a:lnTo>
                  <a:lnTo>
                    <a:pt x="5529364" y="256324"/>
                  </a:lnTo>
                  <a:lnTo>
                    <a:pt x="5558193" y="261912"/>
                  </a:lnTo>
                  <a:lnTo>
                    <a:pt x="5587022" y="256324"/>
                  </a:lnTo>
                  <a:lnTo>
                    <a:pt x="5609831" y="240614"/>
                  </a:lnTo>
                  <a:lnTo>
                    <a:pt x="5612435" y="236397"/>
                  </a:lnTo>
                  <a:lnTo>
                    <a:pt x="5624830" y="216319"/>
                  </a:lnTo>
                  <a:lnTo>
                    <a:pt x="5630227" y="184988"/>
                  </a:lnTo>
                  <a:close/>
                </a:path>
                <a:path w="9885044" h="833754">
                  <a:moveTo>
                    <a:pt x="5641492" y="60794"/>
                  </a:moveTo>
                  <a:lnTo>
                    <a:pt x="5573204" y="60794"/>
                  </a:lnTo>
                  <a:lnTo>
                    <a:pt x="5573204" y="13131"/>
                  </a:lnTo>
                  <a:lnTo>
                    <a:pt x="5542800" y="13131"/>
                  </a:lnTo>
                  <a:lnTo>
                    <a:pt x="5542800" y="60794"/>
                  </a:lnTo>
                  <a:lnTo>
                    <a:pt x="5474513" y="60794"/>
                  </a:lnTo>
                  <a:lnTo>
                    <a:pt x="5474513" y="85928"/>
                  </a:lnTo>
                  <a:lnTo>
                    <a:pt x="5641492" y="85928"/>
                  </a:lnTo>
                  <a:lnTo>
                    <a:pt x="5641492" y="60794"/>
                  </a:lnTo>
                  <a:close/>
                </a:path>
                <a:path w="9885044" h="833754">
                  <a:moveTo>
                    <a:pt x="5760059" y="3009"/>
                  </a:moveTo>
                  <a:lnTo>
                    <a:pt x="5730418" y="3009"/>
                  </a:lnTo>
                  <a:lnTo>
                    <a:pt x="5730418" y="145211"/>
                  </a:lnTo>
                  <a:lnTo>
                    <a:pt x="5687263" y="145211"/>
                  </a:lnTo>
                  <a:lnTo>
                    <a:pt x="5687263" y="10883"/>
                  </a:lnTo>
                  <a:lnTo>
                    <a:pt x="5658370" y="10883"/>
                  </a:lnTo>
                  <a:lnTo>
                    <a:pt x="5658370" y="323443"/>
                  </a:lnTo>
                  <a:lnTo>
                    <a:pt x="5687263" y="323443"/>
                  </a:lnTo>
                  <a:lnTo>
                    <a:pt x="5687263" y="170357"/>
                  </a:lnTo>
                  <a:lnTo>
                    <a:pt x="5730418" y="170357"/>
                  </a:lnTo>
                  <a:lnTo>
                    <a:pt x="5730418" y="339585"/>
                  </a:lnTo>
                  <a:lnTo>
                    <a:pt x="5760059" y="339585"/>
                  </a:lnTo>
                  <a:lnTo>
                    <a:pt x="5760059" y="170357"/>
                  </a:lnTo>
                  <a:lnTo>
                    <a:pt x="5760059" y="145211"/>
                  </a:lnTo>
                  <a:lnTo>
                    <a:pt x="5760059" y="3009"/>
                  </a:lnTo>
                  <a:close/>
                </a:path>
                <a:path w="9885044" h="833754">
                  <a:moveTo>
                    <a:pt x="5766435" y="489673"/>
                  </a:moveTo>
                  <a:lnTo>
                    <a:pt x="5612600" y="489673"/>
                  </a:lnTo>
                  <a:lnTo>
                    <a:pt x="5612600" y="515188"/>
                  </a:lnTo>
                  <a:lnTo>
                    <a:pt x="5736044" y="515188"/>
                  </a:lnTo>
                  <a:lnTo>
                    <a:pt x="5727077" y="561060"/>
                  </a:lnTo>
                  <a:lnTo>
                    <a:pt x="5708713" y="603034"/>
                  </a:lnTo>
                  <a:lnTo>
                    <a:pt x="5680913" y="640791"/>
                  </a:lnTo>
                  <a:lnTo>
                    <a:pt x="5643626" y="674014"/>
                  </a:lnTo>
                  <a:lnTo>
                    <a:pt x="5596839" y="702424"/>
                  </a:lnTo>
                  <a:lnTo>
                    <a:pt x="5613730" y="726440"/>
                  </a:lnTo>
                  <a:lnTo>
                    <a:pt x="5662815" y="696658"/>
                  </a:lnTo>
                  <a:lnTo>
                    <a:pt x="5701677" y="662139"/>
                  </a:lnTo>
                  <a:lnTo>
                    <a:pt x="5730887" y="623531"/>
                  </a:lnTo>
                  <a:lnTo>
                    <a:pt x="5751030" y="581494"/>
                  </a:lnTo>
                  <a:lnTo>
                    <a:pt x="5762688" y="536651"/>
                  </a:lnTo>
                  <a:lnTo>
                    <a:pt x="5766435" y="489673"/>
                  </a:lnTo>
                  <a:close/>
                </a:path>
                <a:path w="9885044" h="833754">
                  <a:moveTo>
                    <a:pt x="5907519" y="590232"/>
                  </a:moveTo>
                  <a:lnTo>
                    <a:pt x="5853493" y="590232"/>
                  </a:lnTo>
                  <a:lnTo>
                    <a:pt x="5853493" y="453656"/>
                  </a:lnTo>
                  <a:lnTo>
                    <a:pt x="5822721" y="453656"/>
                  </a:lnTo>
                  <a:lnTo>
                    <a:pt x="5822721" y="790232"/>
                  </a:lnTo>
                  <a:lnTo>
                    <a:pt x="5853493" y="790232"/>
                  </a:lnTo>
                  <a:lnTo>
                    <a:pt x="5853493" y="615746"/>
                  </a:lnTo>
                  <a:lnTo>
                    <a:pt x="5907519" y="615746"/>
                  </a:lnTo>
                  <a:lnTo>
                    <a:pt x="5907519" y="590232"/>
                  </a:lnTo>
                  <a:close/>
                </a:path>
                <a:path w="9885044" h="833754">
                  <a:moveTo>
                    <a:pt x="6024969" y="238277"/>
                  </a:moveTo>
                  <a:lnTo>
                    <a:pt x="5990793" y="214312"/>
                  </a:lnTo>
                  <a:lnTo>
                    <a:pt x="5963145" y="179692"/>
                  </a:lnTo>
                  <a:lnTo>
                    <a:pt x="5952693" y="156095"/>
                  </a:lnTo>
                  <a:lnTo>
                    <a:pt x="5944654" y="137960"/>
                  </a:lnTo>
                  <a:lnTo>
                    <a:pt x="5937923" y="92684"/>
                  </a:lnTo>
                  <a:lnTo>
                    <a:pt x="5937923" y="32270"/>
                  </a:lnTo>
                  <a:lnTo>
                    <a:pt x="5907151" y="32270"/>
                  </a:lnTo>
                  <a:lnTo>
                    <a:pt x="5907151" y="92684"/>
                  </a:lnTo>
                  <a:lnTo>
                    <a:pt x="5900407" y="139217"/>
                  </a:lnTo>
                  <a:lnTo>
                    <a:pt x="5881916" y="182689"/>
                  </a:lnTo>
                  <a:lnTo>
                    <a:pt x="5854281" y="219062"/>
                  </a:lnTo>
                  <a:lnTo>
                    <a:pt x="5820092" y="244271"/>
                  </a:lnTo>
                  <a:lnTo>
                    <a:pt x="5838863" y="268668"/>
                  </a:lnTo>
                  <a:lnTo>
                    <a:pt x="5865863" y="249542"/>
                  </a:lnTo>
                  <a:lnTo>
                    <a:pt x="5889422" y="223494"/>
                  </a:lnTo>
                  <a:lnTo>
                    <a:pt x="5908611" y="191897"/>
                  </a:lnTo>
                  <a:lnTo>
                    <a:pt x="5922530" y="156095"/>
                  </a:lnTo>
                  <a:lnTo>
                    <a:pt x="5936831" y="190004"/>
                  </a:lnTo>
                  <a:lnTo>
                    <a:pt x="5956160" y="219938"/>
                  </a:lnTo>
                  <a:lnTo>
                    <a:pt x="5979782" y="244589"/>
                  </a:lnTo>
                  <a:lnTo>
                    <a:pt x="6006960" y="262661"/>
                  </a:lnTo>
                  <a:lnTo>
                    <a:pt x="6024969" y="238277"/>
                  </a:lnTo>
                  <a:close/>
                </a:path>
                <a:path w="9885044" h="833754">
                  <a:moveTo>
                    <a:pt x="6097384" y="3378"/>
                  </a:moveTo>
                  <a:lnTo>
                    <a:pt x="6066625" y="3378"/>
                  </a:lnTo>
                  <a:lnTo>
                    <a:pt x="6066625" y="117449"/>
                  </a:lnTo>
                  <a:lnTo>
                    <a:pt x="5988570" y="117449"/>
                  </a:lnTo>
                  <a:lnTo>
                    <a:pt x="5988570" y="142595"/>
                  </a:lnTo>
                  <a:lnTo>
                    <a:pt x="6066625" y="142595"/>
                  </a:lnTo>
                  <a:lnTo>
                    <a:pt x="6066625" y="340334"/>
                  </a:lnTo>
                  <a:lnTo>
                    <a:pt x="6097384" y="340334"/>
                  </a:lnTo>
                  <a:lnTo>
                    <a:pt x="6097384" y="3378"/>
                  </a:lnTo>
                  <a:close/>
                </a:path>
                <a:path w="9885044" h="833754">
                  <a:moveTo>
                    <a:pt x="6206947" y="727938"/>
                  </a:moveTo>
                  <a:lnTo>
                    <a:pt x="6199035" y="701700"/>
                  </a:lnTo>
                  <a:lnTo>
                    <a:pt x="6185700" y="690422"/>
                  </a:lnTo>
                  <a:lnTo>
                    <a:pt x="6176226" y="682396"/>
                  </a:lnTo>
                  <a:lnTo>
                    <a:pt x="6175807" y="682269"/>
                  </a:lnTo>
                  <a:lnTo>
                    <a:pt x="6175807" y="727938"/>
                  </a:lnTo>
                  <a:lnTo>
                    <a:pt x="6170066" y="743559"/>
                  </a:lnTo>
                  <a:lnTo>
                    <a:pt x="6153480" y="755230"/>
                  </a:lnTo>
                  <a:lnTo>
                    <a:pt x="6127051" y="762558"/>
                  </a:lnTo>
                  <a:lnTo>
                    <a:pt x="6091758" y="765086"/>
                  </a:lnTo>
                  <a:lnTo>
                    <a:pt x="6056312" y="762558"/>
                  </a:lnTo>
                  <a:lnTo>
                    <a:pt x="6029896" y="755230"/>
                  </a:lnTo>
                  <a:lnTo>
                    <a:pt x="6013399" y="743559"/>
                  </a:lnTo>
                  <a:lnTo>
                    <a:pt x="6007709" y="727938"/>
                  </a:lnTo>
                  <a:lnTo>
                    <a:pt x="6013399" y="711949"/>
                  </a:lnTo>
                  <a:lnTo>
                    <a:pt x="6029896" y="700176"/>
                  </a:lnTo>
                  <a:lnTo>
                    <a:pt x="6056312" y="692899"/>
                  </a:lnTo>
                  <a:lnTo>
                    <a:pt x="6091758" y="690422"/>
                  </a:lnTo>
                  <a:lnTo>
                    <a:pt x="6127216" y="692899"/>
                  </a:lnTo>
                  <a:lnTo>
                    <a:pt x="6153620" y="700176"/>
                  </a:lnTo>
                  <a:lnTo>
                    <a:pt x="6170117" y="711949"/>
                  </a:lnTo>
                  <a:lnTo>
                    <a:pt x="6175807" y="727938"/>
                  </a:lnTo>
                  <a:lnTo>
                    <a:pt x="6175807" y="682269"/>
                  </a:lnTo>
                  <a:lnTo>
                    <a:pt x="6139993" y="670471"/>
                  </a:lnTo>
                  <a:lnTo>
                    <a:pt x="6091758" y="666407"/>
                  </a:lnTo>
                  <a:lnTo>
                    <a:pt x="6043523" y="670471"/>
                  </a:lnTo>
                  <a:lnTo>
                    <a:pt x="6007290" y="682396"/>
                  </a:lnTo>
                  <a:lnTo>
                    <a:pt x="5984481" y="701700"/>
                  </a:lnTo>
                  <a:lnTo>
                    <a:pt x="5976569" y="727938"/>
                  </a:lnTo>
                  <a:lnTo>
                    <a:pt x="5984481" y="753960"/>
                  </a:lnTo>
                  <a:lnTo>
                    <a:pt x="6007290" y="773150"/>
                  </a:lnTo>
                  <a:lnTo>
                    <a:pt x="6043523" y="785037"/>
                  </a:lnTo>
                  <a:lnTo>
                    <a:pt x="6091758" y="789101"/>
                  </a:lnTo>
                  <a:lnTo>
                    <a:pt x="6139993" y="785037"/>
                  </a:lnTo>
                  <a:lnTo>
                    <a:pt x="6176226" y="773150"/>
                  </a:lnTo>
                  <a:lnTo>
                    <a:pt x="6185814" y="765086"/>
                  </a:lnTo>
                  <a:lnTo>
                    <a:pt x="6199035" y="753960"/>
                  </a:lnTo>
                  <a:lnTo>
                    <a:pt x="6206947" y="727938"/>
                  </a:lnTo>
                  <a:close/>
                </a:path>
                <a:path w="9885044" h="833754">
                  <a:moveTo>
                    <a:pt x="6209576" y="547458"/>
                  </a:moveTo>
                  <a:lnTo>
                    <a:pt x="6011837" y="547458"/>
                  </a:lnTo>
                  <a:lnTo>
                    <a:pt x="6011837" y="460781"/>
                  </a:lnTo>
                  <a:lnTo>
                    <a:pt x="5981065" y="460781"/>
                  </a:lnTo>
                  <a:lnTo>
                    <a:pt x="5981065" y="572223"/>
                  </a:lnTo>
                  <a:lnTo>
                    <a:pt x="6209576" y="572223"/>
                  </a:lnTo>
                  <a:lnTo>
                    <a:pt x="6209576" y="547458"/>
                  </a:lnTo>
                  <a:close/>
                </a:path>
                <a:path w="9885044" h="833754">
                  <a:moveTo>
                    <a:pt x="6244475" y="611251"/>
                  </a:moveTo>
                  <a:lnTo>
                    <a:pt x="5940171" y="611251"/>
                  </a:lnTo>
                  <a:lnTo>
                    <a:pt x="5940171" y="636384"/>
                  </a:lnTo>
                  <a:lnTo>
                    <a:pt x="6244475" y="636384"/>
                  </a:lnTo>
                  <a:lnTo>
                    <a:pt x="6244475" y="611251"/>
                  </a:lnTo>
                  <a:close/>
                </a:path>
                <a:path w="9885044" h="833754">
                  <a:moveTo>
                    <a:pt x="6435090" y="104609"/>
                  </a:moveTo>
                  <a:lnTo>
                    <a:pt x="6236970" y="104609"/>
                  </a:lnTo>
                  <a:lnTo>
                    <a:pt x="6236970" y="15709"/>
                  </a:lnTo>
                  <a:lnTo>
                    <a:pt x="6206198" y="15709"/>
                  </a:lnTo>
                  <a:lnTo>
                    <a:pt x="6206198" y="104609"/>
                  </a:lnTo>
                  <a:lnTo>
                    <a:pt x="6206198" y="130009"/>
                  </a:lnTo>
                  <a:lnTo>
                    <a:pt x="6435090" y="130009"/>
                  </a:lnTo>
                  <a:lnTo>
                    <a:pt x="6435090" y="104609"/>
                  </a:lnTo>
                  <a:close/>
                </a:path>
                <a:path w="9885044" h="833754">
                  <a:moveTo>
                    <a:pt x="6436969" y="306539"/>
                  </a:moveTo>
                  <a:lnTo>
                    <a:pt x="6234722" y="306539"/>
                  </a:lnTo>
                  <a:lnTo>
                    <a:pt x="6234722" y="232879"/>
                  </a:lnTo>
                  <a:lnTo>
                    <a:pt x="6203950" y="232879"/>
                  </a:lnTo>
                  <a:lnTo>
                    <a:pt x="6203950" y="306539"/>
                  </a:lnTo>
                  <a:lnTo>
                    <a:pt x="6203950" y="331939"/>
                  </a:lnTo>
                  <a:lnTo>
                    <a:pt x="6436969" y="331939"/>
                  </a:lnTo>
                  <a:lnTo>
                    <a:pt x="6436969" y="306539"/>
                  </a:lnTo>
                  <a:close/>
                </a:path>
                <a:path w="9885044" h="833754">
                  <a:moveTo>
                    <a:pt x="6465862" y="587603"/>
                  </a:moveTo>
                  <a:lnTo>
                    <a:pt x="6460007" y="563422"/>
                  </a:lnTo>
                  <a:lnTo>
                    <a:pt x="6449771" y="551954"/>
                  </a:lnTo>
                  <a:lnTo>
                    <a:pt x="6443535" y="544969"/>
                  </a:lnTo>
                  <a:lnTo>
                    <a:pt x="6436588" y="541769"/>
                  </a:lnTo>
                  <a:lnTo>
                    <a:pt x="6436588" y="587603"/>
                  </a:lnTo>
                  <a:lnTo>
                    <a:pt x="6432880" y="602513"/>
                  </a:lnTo>
                  <a:lnTo>
                    <a:pt x="6422428" y="613727"/>
                  </a:lnTo>
                  <a:lnTo>
                    <a:pt x="6406197" y="620801"/>
                  </a:lnTo>
                  <a:lnTo>
                    <a:pt x="6385179" y="623252"/>
                  </a:lnTo>
                  <a:lnTo>
                    <a:pt x="6364237" y="620801"/>
                  </a:lnTo>
                  <a:lnTo>
                    <a:pt x="6348133" y="613727"/>
                  </a:lnTo>
                  <a:lnTo>
                    <a:pt x="6337795" y="602513"/>
                  </a:lnTo>
                  <a:lnTo>
                    <a:pt x="6334150" y="587603"/>
                  </a:lnTo>
                  <a:lnTo>
                    <a:pt x="6337795" y="572858"/>
                  </a:lnTo>
                  <a:lnTo>
                    <a:pt x="6348133" y="561619"/>
                  </a:lnTo>
                  <a:lnTo>
                    <a:pt x="6364237" y="554469"/>
                  </a:lnTo>
                  <a:lnTo>
                    <a:pt x="6385179" y="551954"/>
                  </a:lnTo>
                  <a:lnTo>
                    <a:pt x="6406197" y="554469"/>
                  </a:lnTo>
                  <a:lnTo>
                    <a:pt x="6422428" y="561619"/>
                  </a:lnTo>
                  <a:lnTo>
                    <a:pt x="6432880" y="572858"/>
                  </a:lnTo>
                  <a:lnTo>
                    <a:pt x="6436588" y="587603"/>
                  </a:lnTo>
                  <a:lnTo>
                    <a:pt x="6436588" y="541769"/>
                  </a:lnTo>
                  <a:lnTo>
                    <a:pt x="6418046" y="533209"/>
                  </a:lnTo>
                  <a:lnTo>
                    <a:pt x="6385179" y="529069"/>
                  </a:lnTo>
                  <a:lnTo>
                    <a:pt x="6352375" y="533209"/>
                  </a:lnTo>
                  <a:lnTo>
                    <a:pt x="6327026" y="544969"/>
                  </a:lnTo>
                  <a:lnTo>
                    <a:pt x="6310681" y="563422"/>
                  </a:lnTo>
                  <a:lnTo>
                    <a:pt x="6304889" y="587603"/>
                  </a:lnTo>
                  <a:lnTo>
                    <a:pt x="6310681" y="612013"/>
                  </a:lnTo>
                  <a:lnTo>
                    <a:pt x="6327026" y="630567"/>
                  </a:lnTo>
                  <a:lnTo>
                    <a:pt x="6352375" y="642378"/>
                  </a:lnTo>
                  <a:lnTo>
                    <a:pt x="6385179" y="646518"/>
                  </a:lnTo>
                  <a:lnTo>
                    <a:pt x="6418046" y="642378"/>
                  </a:lnTo>
                  <a:lnTo>
                    <a:pt x="6443535" y="630567"/>
                  </a:lnTo>
                  <a:lnTo>
                    <a:pt x="6450025" y="623252"/>
                  </a:lnTo>
                  <a:lnTo>
                    <a:pt x="6460007" y="612013"/>
                  </a:lnTo>
                  <a:lnTo>
                    <a:pt x="6465862" y="587603"/>
                  </a:lnTo>
                  <a:close/>
                </a:path>
                <a:path w="9885044" h="833754">
                  <a:moveTo>
                    <a:pt x="6469989" y="174853"/>
                  </a:moveTo>
                  <a:lnTo>
                    <a:pt x="6164923" y="174853"/>
                  </a:lnTo>
                  <a:lnTo>
                    <a:pt x="6164923" y="199618"/>
                  </a:lnTo>
                  <a:lnTo>
                    <a:pt x="6469989" y="199618"/>
                  </a:lnTo>
                  <a:lnTo>
                    <a:pt x="6469989" y="174853"/>
                  </a:lnTo>
                  <a:close/>
                </a:path>
                <a:path w="9885044" h="833754">
                  <a:moveTo>
                    <a:pt x="6484620" y="488175"/>
                  </a:moveTo>
                  <a:lnTo>
                    <a:pt x="6400571" y="488175"/>
                  </a:lnTo>
                  <a:lnTo>
                    <a:pt x="6400571" y="450278"/>
                  </a:lnTo>
                  <a:lnTo>
                    <a:pt x="6369799" y="450278"/>
                  </a:lnTo>
                  <a:lnTo>
                    <a:pt x="6369799" y="488175"/>
                  </a:lnTo>
                  <a:lnTo>
                    <a:pt x="6286131" y="488175"/>
                  </a:lnTo>
                  <a:lnTo>
                    <a:pt x="6286131" y="512940"/>
                  </a:lnTo>
                  <a:lnTo>
                    <a:pt x="6484620" y="512940"/>
                  </a:lnTo>
                  <a:lnTo>
                    <a:pt x="6484620" y="488175"/>
                  </a:lnTo>
                  <a:close/>
                </a:path>
                <a:path w="9885044" h="833754">
                  <a:moveTo>
                    <a:pt x="6546151" y="664146"/>
                  </a:moveTo>
                  <a:lnTo>
                    <a:pt x="6515760" y="664146"/>
                  </a:lnTo>
                  <a:lnTo>
                    <a:pt x="6515760" y="699795"/>
                  </a:lnTo>
                  <a:lnTo>
                    <a:pt x="6515760" y="723811"/>
                  </a:lnTo>
                  <a:lnTo>
                    <a:pt x="6515760" y="760958"/>
                  </a:lnTo>
                  <a:lnTo>
                    <a:pt x="6364922" y="760958"/>
                  </a:lnTo>
                  <a:lnTo>
                    <a:pt x="6364922" y="723811"/>
                  </a:lnTo>
                  <a:lnTo>
                    <a:pt x="6515760" y="723811"/>
                  </a:lnTo>
                  <a:lnTo>
                    <a:pt x="6515760" y="699795"/>
                  </a:lnTo>
                  <a:lnTo>
                    <a:pt x="6364922" y="699795"/>
                  </a:lnTo>
                  <a:lnTo>
                    <a:pt x="6364922" y="664146"/>
                  </a:lnTo>
                  <a:lnTo>
                    <a:pt x="6334531" y="664146"/>
                  </a:lnTo>
                  <a:lnTo>
                    <a:pt x="6334531" y="785723"/>
                  </a:lnTo>
                  <a:lnTo>
                    <a:pt x="6546151" y="785723"/>
                  </a:lnTo>
                  <a:lnTo>
                    <a:pt x="6546151" y="760958"/>
                  </a:lnTo>
                  <a:lnTo>
                    <a:pt x="6546151" y="723811"/>
                  </a:lnTo>
                  <a:lnTo>
                    <a:pt x="6546151" y="699795"/>
                  </a:lnTo>
                  <a:lnTo>
                    <a:pt x="6546151" y="664146"/>
                  </a:lnTo>
                  <a:close/>
                </a:path>
                <a:path w="9885044" h="833754">
                  <a:moveTo>
                    <a:pt x="6596062" y="539203"/>
                  </a:moveTo>
                  <a:lnTo>
                    <a:pt x="6546151" y="539203"/>
                  </a:lnTo>
                  <a:lnTo>
                    <a:pt x="6546151" y="453656"/>
                  </a:lnTo>
                  <a:lnTo>
                    <a:pt x="6515392" y="453656"/>
                  </a:lnTo>
                  <a:lnTo>
                    <a:pt x="6515392" y="649147"/>
                  </a:lnTo>
                  <a:lnTo>
                    <a:pt x="6546151" y="649147"/>
                  </a:lnTo>
                  <a:lnTo>
                    <a:pt x="6546151" y="565086"/>
                  </a:lnTo>
                  <a:lnTo>
                    <a:pt x="6596062" y="565086"/>
                  </a:lnTo>
                  <a:lnTo>
                    <a:pt x="6596062" y="539203"/>
                  </a:lnTo>
                  <a:close/>
                </a:path>
                <a:path w="9885044" h="833754">
                  <a:moveTo>
                    <a:pt x="6921005" y="273519"/>
                  </a:moveTo>
                  <a:lnTo>
                    <a:pt x="6783298" y="273519"/>
                  </a:lnTo>
                  <a:lnTo>
                    <a:pt x="6783298" y="210019"/>
                  </a:lnTo>
                  <a:lnTo>
                    <a:pt x="6890982" y="210019"/>
                  </a:lnTo>
                  <a:lnTo>
                    <a:pt x="6890982" y="184619"/>
                  </a:lnTo>
                  <a:lnTo>
                    <a:pt x="6683857" y="184619"/>
                  </a:lnTo>
                  <a:lnTo>
                    <a:pt x="6683857" y="130009"/>
                  </a:lnTo>
                  <a:lnTo>
                    <a:pt x="6883108" y="130009"/>
                  </a:lnTo>
                  <a:lnTo>
                    <a:pt x="6883108" y="105879"/>
                  </a:lnTo>
                  <a:lnTo>
                    <a:pt x="6883108" y="53809"/>
                  </a:lnTo>
                  <a:lnTo>
                    <a:pt x="6883108" y="28409"/>
                  </a:lnTo>
                  <a:lnTo>
                    <a:pt x="6652717" y="28409"/>
                  </a:lnTo>
                  <a:lnTo>
                    <a:pt x="6652717" y="53809"/>
                  </a:lnTo>
                  <a:lnTo>
                    <a:pt x="6853085" y="53809"/>
                  </a:lnTo>
                  <a:lnTo>
                    <a:pt x="6853085" y="105879"/>
                  </a:lnTo>
                  <a:lnTo>
                    <a:pt x="6653466" y="105879"/>
                  </a:lnTo>
                  <a:lnTo>
                    <a:pt x="6653466" y="130009"/>
                  </a:lnTo>
                  <a:lnTo>
                    <a:pt x="6653466" y="184619"/>
                  </a:lnTo>
                  <a:lnTo>
                    <a:pt x="6653466" y="210019"/>
                  </a:lnTo>
                  <a:lnTo>
                    <a:pt x="6752158" y="210019"/>
                  </a:lnTo>
                  <a:lnTo>
                    <a:pt x="6752158" y="273519"/>
                  </a:lnTo>
                  <a:lnTo>
                    <a:pt x="6615201" y="273519"/>
                  </a:lnTo>
                  <a:lnTo>
                    <a:pt x="6615201" y="298919"/>
                  </a:lnTo>
                  <a:lnTo>
                    <a:pt x="6921005" y="298919"/>
                  </a:lnTo>
                  <a:lnTo>
                    <a:pt x="6921005" y="273519"/>
                  </a:lnTo>
                  <a:close/>
                </a:path>
                <a:path w="9885044" h="833754">
                  <a:moveTo>
                    <a:pt x="7224560" y="39408"/>
                  </a:moveTo>
                  <a:lnTo>
                    <a:pt x="7210298" y="39408"/>
                  </a:lnTo>
                  <a:lnTo>
                    <a:pt x="7210298" y="39027"/>
                  </a:lnTo>
                  <a:lnTo>
                    <a:pt x="6993801" y="39027"/>
                  </a:lnTo>
                  <a:lnTo>
                    <a:pt x="6993801" y="64173"/>
                  </a:lnTo>
                  <a:lnTo>
                    <a:pt x="7194169" y="64173"/>
                  </a:lnTo>
                  <a:lnTo>
                    <a:pt x="7194169" y="72796"/>
                  </a:lnTo>
                  <a:lnTo>
                    <a:pt x="7193953" y="105803"/>
                  </a:lnTo>
                  <a:lnTo>
                    <a:pt x="7192480" y="142963"/>
                  </a:lnTo>
                  <a:lnTo>
                    <a:pt x="7188467" y="185191"/>
                  </a:lnTo>
                  <a:lnTo>
                    <a:pt x="7180656" y="233387"/>
                  </a:lnTo>
                  <a:lnTo>
                    <a:pt x="7211428" y="236766"/>
                  </a:lnTo>
                  <a:lnTo>
                    <a:pt x="7219023" y="186461"/>
                  </a:lnTo>
                  <a:lnTo>
                    <a:pt x="7222922" y="143522"/>
                  </a:lnTo>
                  <a:lnTo>
                    <a:pt x="7224357" y="106222"/>
                  </a:lnTo>
                  <a:lnTo>
                    <a:pt x="7224560" y="72796"/>
                  </a:lnTo>
                  <a:lnTo>
                    <a:pt x="7224560" y="39408"/>
                  </a:lnTo>
                  <a:close/>
                </a:path>
                <a:path w="9885044" h="833754">
                  <a:moveTo>
                    <a:pt x="7265454" y="265290"/>
                  </a:moveTo>
                  <a:lnTo>
                    <a:pt x="6961149" y="265290"/>
                  </a:lnTo>
                  <a:lnTo>
                    <a:pt x="6961149" y="290804"/>
                  </a:lnTo>
                  <a:lnTo>
                    <a:pt x="7265454" y="290804"/>
                  </a:lnTo>
                  <a:lnTo>
                    <a:pt x="7265454" y="265290"/>
                  </a:lnTo>
                  <a:close/>
                </a:path>
                <a:path w="9885044" h="833754">
                  <a:moveTo>
                    <a:pt x="7489469" y="109575"/>
                  </a:moveTo>
                  <a:lnTo>
                    <a:pt x="7482764" y="76250"/>
                  </a:lnTo>
                  <a:lnTo>
                    <a:pt x="7466736" y="53657"/>
                  </a:lnTo>
                  <a:lnTo>
                    <a:pt x="7464234" y="50139"/>
                  </a:lnTo>
                  <a:lnTo>
                    <a:pt x="7459446" y="47231"/>
                  </a:lnTo>
                  <a:lnTo>
                    <a:pt x="7459446" y="109575"/>
                  </a:lnTo>
                  <a:lnTo>
                    <a:pt x="7455065" y="132511"/>
                  </a:lnTo>
                  <a:lnTo>
                    <a:pt x="7442898" y="150418"/>
                  </a:lnTo>
                  <a:lnTo>
                    <a:pt x="7424471" y="162077"/>
                  </a:lnTo>
                  <a:lnTo>
                    <a:pt x="7401293" y="166230"/>
                  </a:lnTo>
                  <a:lnTo>
                    <a:pt x="7378547" y="162077"/>
                  </a:lnTo>
                  <a:lnTo>
                    <a:pt x="7360348" y="150418"/>
                  </a:lnTo>
                  <a:lnTo>
                    <a:pt x="7348258" y="132511"/>
                  </a:lnTo>
                  <a:lnTo>
                    <a:pt x="7343876" y="109575"/>
                  </a:lnTo>
                  <a:lnTo>
                    <a:pt x="7348258" y="87058"/>
                  </a:lnTo>
                  <a:lnTo>
                    <a:pt x="7360348" y="69380"/>
                  </a:lnTo>
                  <a:lnTo>
                    <a:pt x="7378547" y="57810"/>
                  </a:lnTo>
                  <a:lnTo>
                    <a:pt x="7401293" y="53657"/>
                  </a:lnTo>
                  <a:lnTo>
                    <a:pt x="7424471" y="57810"/>
                  </a:lnTo>
                  <a:lnTo>
                    <a:pt x="7442898" y="69380"/>
                  </a:lnTo>
                  <a:lnTo>
                    <a:pt x="7455065" y="87058"/>
                  </a:lnTo>
                  <a:lnTo>
                    <a:pt x="7459446" y="109575"/>
                  </a:lnTo>
                  <a:lnTo>
                    <a:pt x="7459446" y="47231"/>
                  </a:lnTo>
                  <a:lnTo>
                    <a:pt x="7436282" y="33108"/>
                  </a:lnTo>
                  <a:lnTo>
                    <a:pt x="7401293" y="27025"/>
                  </a:lnTo>
                  <a:lnTo>
                    <a:pt x="7366571" y="33108"/>
                  </a:lnTo>
                  <a:lnTo>
                    <a:pt x="7338860" y="50139"/>
                  </a:lnTo>
                  <a:lnTo>
                    <a:pt x="7320508" y="76250"/>
                  </a:lnTo>
                  <a:lnTo>
                    <a:pt x="7313866" y="109575"/>
                  </a:lnTo>
                  <a:lnTo>
                    <a:pt x="7320508" y="143167"/>
                  </a:lnTo>
                  <a:lnTo>
                    <a:pt x="7338860" y="169506"/>
                  </a:lnTo>
                  <a:lnTo>
                    <a:pt x="7366571" y="186715"/>
                  </a:lnTo>
                  <a:lnTo>
                    <a:pt x="7401293" y="192874"/>
                  </a:lnTo>
                  <a:lnTo>
                    <a:pt x="7436282" y="186715"/>
                  </a:lnTo>
                  <a:lnTo>
                    <a:pt x="7464234" y="169506"/>
                  </a:lnTo>
                  <a:lnTo>
                    <a:pt x="7466546" y="166230"/>
                  </a:lnTo>
                  <a:lnTo>
                    <a:pt x="7482764" y="143167"/>
                  </a:lnTo>
                  <a:lnTo>
                    <a:pt x="7489469" y="109575"/>
                  </a:lnTo>
                  <a:close/>
                </a:path>
                <a:path w="9885044" h="833754">
                  <a:moveTo>
                    <a:pt x="7582154" y="3759"/>
                  </a:moveTo>
                  <a:lnTo>
                    <a:pt x="7551382" y="3759"/>
                  </a:lnTo>
                  <a:lnTo>
                    <a:pt x="7551382" y="249529"/>
                  </a:lnTo>
                  <a:lnTo>
                    <a:pt x="7582154" y="249529"/>
                  </a:lnTo>
                  <a:lnTo>
                    <a:pt x="7582154" y="3759"/>
                  </a:lnTo>
                  <a:close/>
                </a:path>
                <a:path w="9885044" h="833754">
                  <a:moveTo>
                    <a:pt x="7592276" y="307314"/>
                  </a:moveTo>
                  <a:lnTo>
                    <a:pt x="7396416" y="307314"/>
                  </a:lnTo>
                  <a:lnTo>
                    <a:pt x="7396416" y="224383"/>
                  </a:lnTo>
                  <a:lnTo>
                    <a:pt x="7365644" y="224383"/>
                  </a:lnTo>
                  <a:lnTo>
                    <a:pt x="7365644" y="332447"/>
                  </a:lnTo>
                  <a:lnTo>
                    <a:pt x="7592276" y="332447"/>
                  </a:lnTo>
                  <a:lnTo>
                    <a:pt x="7592276" y="307314"/>
                  </a:lnTo>
                  <a:close/>
                </a:path>
                <a:path w="9885044" h="833754">
                  <a:moveTo>
                    <a:pt x="7834681" y="146723"/>
                  </a:moveTo>
                  <a:lnTo>
                    <a:pt x="7828331" y="98132"/>
                  </a:lnTo>
                  <a:lnTo>
                    <a:pt x="7810614" y="61125"/>
                  </a:lnTo>
                  <a:lnTo>
                    <a:pt x="7805928" y="57035"/>
                  </a:lnTo>
                  <a:lnTo>
                    <a:pt x="7805026" y="56261"/>
                  </a:lnTo>
                  <a:lnTo>
                    <a:pt x="7805026" y="146723"/>
                  </a:lnTo>
                  <a:lnTo>
                    <a:pt x="7800886" y="183896"/>
                  </a:lnTo>
                  <a:lnTo>
                    <a:pt x="7789316" y="212293"/>
                  </a:lnTo>
                  <a:lnTo>
                    <a:pt x="7771638" y="230403"/>
                  </a:lnTo>
                  <a:lnTo>
                    <a:pt x="7749121" y="236766"/>
                  </a:lnTo>
                  <a:lnTo>
                    <a:pt x="7726400" y="230403"/>
                  </a:lnTo>
                  <a:lnTo>
                    <a:pt x="7708595" y="212293"/>
                  </a:lnTo>
                  <a:lnTo>
                    <a:pt x="7696987" y="183896"/>
                  </a:lnTo>
                  <a:lnTo>
                    <a:pt x="7692834" y="146723"/>
                  </a:lnTo>
                  <a:lnTo>
                    <a:pt x="7696987" y="109753"/>
                  </a:lnTo>
                  <a:lnTo>
                    <a:pt x="7708595" y="81470"/>
                  </a:lnTo>
                  <a:lnTo>
                    <a:pt x="7726400" y="63398"/>
                  </a:lnTo>
                  <a:lnTo>
                    <a:pt x="7749121" y="57035"/>
                  </a:lnTo>
                  <a:lnTo>
                    <a:pt x="7771638" y="63398"/>
                  </a:lnTo>
                  <a:lnTo>
                    <a:pt x="7789316" y="81470"/>
                  </a:lnTo>
                  <a:lnTo>
                    <a:pt x="7800886" y="109753"/>
                  </a:lnTo>
                  <a:lnTo>
                    <a:pt x="7805026" y="146723"/>
                  </a:lnTo>
                  <a:lnTo>
                    <a:pt x="7805026" y="56261"/>
                  </a:lnTo>
                  <a:lnTo>
                    <a:pt x="7783550" y="37541"/>
                  </a:lnTo>
                  <a:lnTo>
                    <a:pt x="7749121" y="29273"/>
                  </a:lnTo>
                  <a:lnTo>
                    <a:pt x="7714704" y="37541"/>
                  </a:lnTo>
                  <a:lnTo>
                    <a:pt x="7687640" y="61125"/>
                  </a:lnTo>
                  <a:lnTo>
                    <a:pt x="7669924" y="98132"/>
                  </a:lnTo>
                  <a:lnTo>
                    <a:pt x="7663574" y="146723"/>
                  </a:lnTo>
                  <a:lnTo>
                    <a:pt x="7669924" y="195300"/>
                  </a:lnTo>
                  <a:lnTo>
                    <a:pt x="7687640" y="232321"/>
                  </a:lnTo>
                  <a:lnTo>
                    <a:pt x="7714704" y="255892"/>
                  </a:lnTo>
                  <a:lnTo>
                    <a:pt x="7749121" y="264160"/>
                  </a:lnTo>
                  <a:lnTo>
                    <a:pt x="7783550" y="255892"/>
                  </a:lnTo>
                  <a:lnTo>
                    <a:pt x="7805496" y="236766"/>
                  </a:lnTo>
                  <a:lnTo>
                    <a:pt x="7810614" y="232321"/>
                  </a:lnTo>
                  <a:lnTo>
                    <a:pt x="7828331" y="195300"/>
                  </a:lnTo>
                  <a:lnTo>
                    <a:pt x="7834681" y="146723"/>
                  </a:lnTo>
                  <a:close/>
                </a:path>
                <a:path w="9885044" h="833754">
                  <a:moveTo>
                    <a:pt x="7926603" y="3378"/>
                  </a:moveTo>
                  <a:lnTo>
                    <a:pt x="7895831" y="3378"/>
                  </a:lnTo>
                  <a:lnTo>
                    <a:pt x="7895831" y="340702"/>
                  </a:lnTo>
                  <a:lnTo>
                    <a:pt x="7926603" y="340702"/>
                  </a:lnTo>
                  <a:lnTo>
                    <a:pt x="7926603" y="3378"/>
                  </a:lnTo>
                  <a:close/>
                </a:path>
                <a:path w="9885044" h="833754">
                  <a:moveTo>
                    <a:pt x="8314957" y="153847"/>
                  </a:moveTo>
                  <a:lnTo>
                    <a:pt x="8314042" y="139966"/>
                  </a:lnTo>
                  <a:lnTo>
                    <a:pt x="8313788" y="136207"/>
                  </a:lnTo>
                  <a:lnTo>
                    <a:pt x="8313458" y="131330"/>
                  </a:lnTo>
                  <a:lnTo>
                    <a:pt x="8288972" y="134048"/>
                  </a:lnTo>
                  <a:lnTo>
                    <a:pt x="8276526" y="135242"/>
                  </a:lnTo>
                  <a:lnTo>
                    <a:pt x="8263928" y="136207"/>
                  </a:lnTo>
                  <a:lnTo>
                    <a:pt x="8263928" y="50279"/>
                  </a:lnTo>
                  <a:lnTo>
                    <a:pt x="8296948" y="50279"/>
                  </a:lnTo>
                  <a:lnTo>
                    <a:pt x="8296948" y="25895"/>
                  </a:lnTo>
                  <a:lnTo>
                    <a:pt x="8234286" y="25895"/>
                  </a:lnTo>
                  <a:lnTo>
                    <a:pt x="8234286" y="50279"/>
                  </a:lnTo>
                  <a:lnTo>
                    <a:pt x="8234286" y="137706"/>
                  </a:lnTo>
                  <a:lnTo>
                    <a:pt x="8220507" y="138480"/>
                  </a:lnTo>
                  <a:lnTo>
                    <a:pt x="8206753" y="139115"/>
                  </a:lnTo>
                  <a:lnTo>
                    <a:pt x="8193075" y="139611"/>
                  </a:lnTo>
                  <a:lnTo>
                    <a:pt x="8179511" y="139966"/>
                  </a:lnTo>
                  <a:lnTo>
                    <a:pt x="8179511" y="50279"/>
                  </a:lnTo>
                  <a:lnTo>
                    <a:pt x="8234286" y="50279"/>
                  </a:lnTo>
                  <a:lnTo>
                    <a:pt x="8234286" y="25895"/>
                  </a:lnTo>
                  <a:lnTo>
                    <a:pt x="8116468" y="25895"/>
                  </a:lnTo>
                  <a:lnTo>
                    <a:pt x="8116468" y="50279"/>
                  </a:lnTo>
                  <a:lnTo>
                    <a:pt x="8149488" y="50279"/>
                  </a:lnTo>
                  <a:lnTo>
                    <a:pt x="8149488" y="140716"/>
                  </a:lnTo>
                  <a:lnTo>
                    <a:pt x="8127911" y="141046"/>
                  </a:lnTo>
                  <a:lnTo>
                    <a:pt x="8107464" y="141084"/>
                  </a:lnTo>
                  <a:lnTo>
                    <a:pt x="8110461" y="166598"/>
                  </a:lnTo>
                  <a:lnTo>
                    <a:pt x="8158035" y="165874"/>
                  </a:lnTo>
                  <a:lnTo>
                    <a:pt x="8209902" y="163880"/>
                  </a:lnTo>
                  <a:lnTo>
                    <a:pt x="8263166" y="160058"/>
                  </a:lnTo>
                  <a:lnTo>
                    <a:pt x="8314957" y="153847"/>
                  </a:lnTo>
                  <a:close/>
                </a:path>
                <a:path w="9885044" h="833754">
                  <a:moveTo>
                    <a:pt x="8377999" y="3378"/>
                  </a:moveTo>
                  <a:lnTo>
                    <a:pt x="8347227" y="3378"/>
                  </a:lnTo>
                  <a:lnTo>
                    <a:pt x="8347227" y="178231"/>
                  </a:lnTo>
                  <a:lnTo>
                    <a:pt x="8377999" y="178231"/>
                  </a:lnTo>
                  <a:lnTo>
                    <a:pt x="8377999" y="3378"/>
                  </a:lnTo>
                  <a:close/>
                </a:path>
                <a:path w="9885044" h="833754">
                  <a:moveTo>
                    <a:pt x="8390763" y="311810"/>
                  </a:moveTo>
                  <a:lnTo>
                    <a:pt x="8189633" y="311810"/>
                  </a:lnTo>
                  <a:lnTo>
                    <a:pt x="8189633" y="275043"/>
                  </a:lnTo>
                  <a:lnTo>
                    <a:pt x="8377999" y="275043"/>
                  </a:lnTo>
                  <a:lnTo>
                    <a:pt x="8377999" y="194373"/>
                  </a:lnTo>
                  <a:lnTo>
                    <a:pt x="8158124" y="194373"/>
                  </a:lnTo>
                  <a:lnTo>
                    <a:pt x="8158124" y="218389"/>
                  </a:lnTo>
                  <a:lnTo>
                    <a:pt x="8347608" y="218389"/>
                  </a:lnTo>
                  <a:lnTo>
                    <a:pt x="8347608" y="252158"/>
                  </a:lnTo>
                  <a:lnTo>
                    <a:pt x="8159242" y="252158"/>
                  </a:lnTo>
                  <a:lnTo>
                    <a:pt x="8159242" y="336207"/>
                  </a:lnTo>
                  <a:lnTo>
                    <a:pt x="8390763" y="336207"/>
                  </a:lnTo>
                  <a:lnTo>
                    <a:pt x="8390763" y="311810"/>
                  </a:lnTo>
                  <a:close/>
                </a:path>
                <a:path w="9885044" h="833754">
                  <a:moveTo>
                    <a:pt x="8752103" y="271297"/>
                  </a:moveTo>
                  <a:lnTo>
                    <a:pt x="8676678" y="271297"/>
                  </a:lnTo>
                  <a:lnTo>
                    <a:pt x="8676678" y="192125"/>
                  </a:lnTo>
                  <a:lnTo>
                    <a:pt x="8676678" y="180111"/>
                  </a:lnTo>
                  <a:lnTo>
                    <a:pt x="8686597" y="173355"/>
                  </a:lnTo>
                  <a:lnTo>
                    <a:pt x="8695309" y="167424"/>
                  </a:lnTo>
                  <a:lnTo>
                    <a:pt x="8709228" y="151498"/>
                  </a:lnTo>
                  <a:lnTo>
                    <a:pt x="8717940" y="132626"/>
                  </a:lnTo>
                  <a:lnTo>
                    <a:pt x="8720950" y="111074"/>
                  </a:lnTo>
                  <a:lnTo>
                    <a:pt x="8711921" y="75425"/>
                  </a:lnTo>
                  <a:lnTo>
                    <a:pt x="8691689" y="53632"/>
                  </a:lnTo>
                  <a:lnTo>
                    <a:pt x="8691689" y="111074"/>
                  </a:lnTo>
                  <a:lnTo>
                    <a:pt x="8684743" y="136639"/>
                  </a:lnTo>
                  <a:lnTo>
                    <a:pt x="8665426" y="156286"/>
                  </a:lnTo>
                  <a:lnTo>
                    <a:pt x="8645906" y="164642"/>
                  </a:lnTo>
                  <a:lnTo>
                    <a:pt x="8645906" y="192125"/>
                  </a:lnTo>
                  <a:lnTo>
                    <a:pt x="8645906" y="271297"/>
                  </a:lnTo>
                  <a:lnTo>
                    <a:pt x="8552104" y="271297"/>
                  </a:lnTo>
                  <a:lnTo>
                    <a:pt x="8552104" y="192125"/>
                  </a:lnTo>
                  <a:lnTo>
                    <a:pt x="8562911" y="194360"/>
                  </a:lnTo>
                  <a:lnTo>
                    <a:pt x="8574380" y="196011"/>
                  </a:lnTo>
                  <a:lnTo>
                    <a:pt x="8586343" y="197027"/>
                  </a:lnTo>
                  <a:lnTo>
                    <a:pt x="8598637" y="197370"/>
                  </a:lnTo>
                  <a:lnTo>
                    <a:pt x="8611133" y="197027"/>
                  </a:lnTo>
                  <a:lnTo>
                    <a:pt x="8623249" y="196011"/>
                  </a:lnTo>
                  <a:lnTo>
                    <a:pt x="8634882" y="194360"/>
                  </a:lnTo>
                  <a:lnTo>
                    <a:pt x="8645906" y="192125"/>
                  </a:lnTo>
                  <a:lnTo>
                    <a:pt x="8645906" y="164642"/>
                  </a:lnTo>
                  <a:lnTo>
                    <a:pt x="8635962" y="168897"/>
                  </a:lnTo>
                  <a:lnTo>
                    <a:pt x="8598637" y="173355"/>
                  </a:lnTo>
                  <a:lnTo>
                    <a:pt x="8561349" y="168897"/>
                  </a:lnTo>
                  <a:lnTo>
                    <a:pt x="8532025" y="156286"/>
                  </a:lnTo>
                  <a:lnTo>
                    <a:pt x="8512835" y="136639"/>
                  </a:lnTo>
                  <a:lnTo>
                    <a:pt x="8505952" y="111074"/>
                  </a:lnTo>
                  <a:lnTo>
                    <a:pt x="8512835" y="85509"/>
                  </a:lnTo>
                  <a:lnTo>
                    <a:pt x="8532025" y="65862"/>
                  </a:lnTo>
                  <a:lnTo>
                    <a:pt x="8561349" y="53238"/>
                  </a:lnTo>
                  <a:lnTo>
                    <a:pt x="8598637" y="48780"/>
                  </a:lnTo>
                  <a:lnTo>
                    <a:pt x="8635962" y="53238"/>
                  </a:lnTo>
                  <a:lnTo>
                    <a:pt x="8665426" y="65862"/>
                  </a:lnTo>
                  <a:lnTo>
                    <a:pt x="8684743" y="85509"/>
                  </a:lnTo>
                  <a:lnTo>
                    <a:pt x="8691689" y="111074"/>
                  </a:lnTo>
                  <a:lnTo>
                    <a:pt x="8691689" y="53632"/>
                  </a:lnTo>
                  <a:lnTo>
                    <a:pt x="8687194" y="48780"/>
                  </a:lnTo>
                  <a:lnTo>
                    <a:pt x="8686673" y="48221"/>
                  </a:lnTo>
                  <a:lnTo>
                    <a:pt x="8647976" y="30861"/>
                  </a:lnTo>
                  <a:lnTo>
                    <a:pt x="8598637" y="24765"/>
                  </a:lnTo>
                  <a:lnTo>
                    <a:pt x="8549437" y="30861"/>
                  </a:lnTo>
                  <a:lnTo>
                    <a:pt x="8510740" y="48221"/>
                  </a:lnTo>
                  <a:lnTo>
                    <a:pt x="8485391" y="75425"/>
                  </a:lnTo>
                  <a:lnTo>
                    <a:pt x="8476310" y="111074"/>
                  </a:lnTo>
                  <a:lnTo>
                    <a:pt x="8479384" y="132676"/>
                  </a:lnTo>
                  <a:lnTo>
                    <a:pt x="8488274" y="151688"/>
                  </a:lnTo>
                  <a:lnTo>
                    <a:pt x="8502421" y="167741"/>
                  </a:lnTo>
                  <a:lnTo>
                    <a:pt x="8521332" y="180492"/>
                  </a:lnTo>
                  <a:lnTo>
                    <a:pt x="8521332" y="271297"/>
                  </a:lnTo>
                  <a:lnTo>
                    <a:pt x="8446287" y="271297"/>
                  </a:lnTo>
                  <a:lnTo>
                    <a:pt x="8446287" y="296811"/>
                  </a:lnTo>
                  <a:lnTo>
                    <a:pt x="8752103" y="296811"/>
                  </a:lnTo>
                  <a:lnTo>
                    <a:pt x="8752103" y="271297"/>
                  </a:lnTo>
                  <a:close/>
                </a:path>
                <a:path w="9885044" h="833754">
                  <a:moveTo>
                    <a:pt x="8972728" y="137337"/>
                  </a:moveTo>
                  <a:lnTo>
                    <a:pt x="8966873" y="113157"/>
                  </a:lnTo>
                  <a:lnTo>
                    <a:pt x="8956650" y="101688"/>
                  </a:lnTo>
                  <a:lnTo>
                    <a:pt x="8950401" y="94703"/>
                  </a:lnTo>
                  <a:lnTo>
                    <a:pt x="8943467" y="91503"/>
                  </a:lnTo>
                  <a:lnTo>
                    <a:pt x="8943467" y="137337"/>
                  </a:lnTo>
                  <a:lnTo>
                    <a:pt x="8939759" y="152247"/>
                  </a:lnTo>
                  <a:lnTo>
                    <a:pt x="8929294" y="163461"/>
                  </a:lnTo>
                  <a:lnTo>
                    <a:pt x="8913063" y="170522"/>
                  </a:lnTo>
                  <a:lnTo>
                    <a:pt x="8892057" y="172986"/>
                  </a:lnTo>
                  <a:lnTo>
                    <a:pt x="8871102" y="170522"/>
                  </a:lnTo>
                  <a:lnTo>
                    <a:pt x="8854999" y="163461"/>
                  </a:lnTo>
                  <a:lnTo>
                    <a:pt x="8844674" y="152247"/>
                  </a:lnTo>
                  <a:lnTo>
                    <a:pt x="8841029" y="137337"/>
                  </a:lnTo>
                  <a:lnTo>
                    <a:pt x="8844674" y="122580"/>
                  </a:lnTo>
                  <a:lnTo>
                    <a:pt x="8854999" y="111353"/>
                  </a:lnTo>
                  <a:lnTo>
                    <a:pt x="8871102" y="104203"/>
                  </a:lnTo>
                  <a:lnTo>
                    <a:pt x="8892057" y="101688"/>
                  </a:lnTo>
                  <a:lnTo>
                    <a:pt x="8913063" y="104203"/>
                  </a:lnTo>
                  <a:lnTo>
                    <a:pt x="8929294" y="111353"/>
                  </a:lnTo>
                  <a:lnTo>
                    <a:pt x="8939759" y="122580"/>
                  </a:lnTo>
                  <a:lnTo>
                    <a:pt x="8943467" y="137337"/>
                  </a:lnTo>
                  <a:lnTo>
                    <a:pt x="8943467" y="91503"/>
                  </a:lnTo>
                  <a:lnTo>
                    <a:pt x="8924925" y="82931"/>
                  </a:lnTo>
                  <a:lnTo>
                    <a:pt x="8892057" y="78803"/>
                  </a:lnTo>
                  <a:lnTo>
                    <a:pt x="8859253" y="82931"/>
                  </a:lnTo>
                  <a:lnTo>
                    <a:pt x="8833891" y="94703"/>
                  </a:lnTo>
                  <a:lnTo>
                    <a:pt x="8817546" y="113157"/>
                  </a:lnTo>
                  <a:lnTo>
                    <a:pt x="8811755" y="137337"/>
                  </a:lnTo>
                  <a:lnTo>
                    <a:pt x="8817546" y="161734"/>
                  </a:lnTo>
                  <a:lnTo>
                    <a:pt x="8833891" y="180301"/>
                  </a:lnTo>
                  <a:lnTo>
                    <a:pt x="8859253" y="192112"/>
                  </a:lnTo>
                  <a:lnTo>
                    <a:pt x="8892057" y="196253"/>
                  </a:lnTo>
                  <a:lnTo>
                    <a:pt x="8924925" y="192112"/>
                  </a:lnTo>
                  <a:lnTo>
                    <a:pt x="8950401" y="180301"/>
                  </a:lnTo>
                  <a:lnTo>
                    <a:pt x="8956904" y="172986"/>
                  </a:lnTo>
                  <a:lnTo>
                    <a:pt x="8966873" y="161734"/>
                  </a:lnTo>
                  <a:lnTo>
                    <a:pt x="8972728" y="137337"/>
                  </a:lnTo>
                  <a:close/>
                </a:path>
                <a:path w="9885044" h="833754">
                  <a:moveTo>
                    <a:pt x="8991486" y="37896"/>
                  </a:moveTo>
                  <a:lnTo>
                    <a:pt x="8907437" y="37896"/>
                  </a:lnTo>
                  <a:lnTo>
                    <a:pt x="8907437" y="0"/>
                  </a:lnTo>
                  <a:lnTo>
                    <a:pt x="8876678" y="0"/>
                  </a:lnTo>
                  <a:lnTo>
                    <a:pt x="8876678" y="37896"/>
                  </a:lnTo>
                  <a:lnTo>
                    <a:pt x="8792997" y="37896"/>
                  </a:lnTo>
                  <a:lnTo>
                    <a:pt x="8792997" y="62661"/>
                  </a:lnTo>
                  <a:lnTo>
                    <a:pt x="8991486" y="62661"/>
                  </a:lnTo>
                  <a:lnTo>
                    <a:pt x="8991486" y="37896"/>
                  </a:lnTo>
                  <a:close/>
                </a:path>
                <a:path w="9885044" h="833754">
                  <a:moveTo>
                    <a:pt x="9053030" y="213880"/>
                  </a:moveTo>
                  <a:lnTo>
                    <a:pt x="9022639" y="213880"/>
                  </a:lnTo>
                  <a:lnTo>
                    <a:pt x="9022639" y="249529"/>
                  </a:lnTo>
                  <a:lnTo>
                    <a:pt x="9022639" y="273545"/>
                  </a:lnTo>
                  <a:lnTo>
                    <a:pt x="9022639" y="310692"/>
                  </a:lnTo>
                  <a:lnTo>
                    <a:pt x="8871788" y="310692"/>
                  </a:lnTo>
                  <a:lnTo>
                    <a:pt x="8871788" y="273545"/>
                  </a:lnTo>
                  <a:lnTo>
                    <a:pt x="9022639" y="273545"/>
                  </a:lnTo>
                  <a:lnTo>
                    <a:pt x="9022639" y="249529"/>
                  </a:lnTo>
                  <a:lnTo>
                    <a:pt x="8871788" y="249529"/>
                  </a:lnTo>
                  <a:lnTo>
                    <a:pt x="8871788" y="213880"/>
                  </a:lnTo>
                  <a:lnTo>
                    <a:pt x="8841397" y="213880"/>
                  </a:lnTo>
                  <a:lnTo>
                    <a:pt x="8841397" y="335457"/>
                  </a:lnTo>
                  <a:lnTo>
                    <a:pt x="9053030" y="335457"/>
                  </a:lnTo>
                  <a:lnTo>
                    <a:pt x="9053030" y="310692"/>
                  </a:lnTo>
                  <a:lnTo>
                    <a:pt x="9053030" y="273545"/>
                  </a:lnTo>
                  <a:lnTo>
                    <a:pt x="9053030" y="249529"/>
                  </a:lnTo>
                  <a:lnTo>
                    <a:pt x="9053030" y="213880"/>
                  </a:lnTo>
                  <a:close/>
                </a:path>
                <a:path w="9885044" h="833754">
                  <a:moveTo>
                    <a:pt x="9102928" y="88938"/>
                  </a:moveTo>
                  <a:lnTo>
                    <a:pt x="9053030" y="88938"/>
                  </a:lnTo>
                  <a:lnTo>
                    <a:pt x="9053030" y="3378"/>
                  </a:lnTo>
                  <a:lnTo>
                    <a:pt x="9022258" y="3378"/>
                  </a:lnTo>
                  <a:lnTo>
                    <a:pt x="9022258" y="198869"/>
                  </a:lnTo>
                  <a:lnTo>
                    <a:pt x="9053030" y="198869"/>
                  </a:lnTo>
                  <a:lnTo>
                    <a:pt x="9053030" y="114820"/>
                  </a:lnTo>
                  <a:lnTo>
                    <a:pt x="9102928" y="114820"/>
                  </a:lnTo>
                  <a:lnTo>
                    <a:pt x="9102928" y="88938"/>
                  </a:lnTo>
                  <a:close/>
                </a:path>
                <a:path w="9885044" h="833754">
                  <a:moveTo>
                    <a:pt x="9350959" y="237147"/>
                  </a:moveTo>
                  <a:lnTo>
                    <a:pt x="9349600" y="226644"/>
                  </a:lnTo>
                  <a:lnTo>
                    <a:pt x="9347581" y="210883"/>
                  </a:lnTo>
                  <a:lnTo>
                    <a:pt x="9306319" y="218097"/>
                  </a:lnTo>
                  <a:lnTo>
                    <a:pt x="9266250" y="222986"/>
                  </a:lnTo>
                  <a:lnTo>
                    <a:pt x="9227172" y="225755"/>
                  </a:lnTo>
                  <a:lnTo>
                    <a:pt x="9188856" y="226644"/>
                  </a:lnTo>
                  <a:lnTo>
                    <a:pt x="9188856" y="36029"/>
                  </a:lnTo>
                  <a:lnTo>
                    <a:pt x="9158084" y="36029"/>
                  </a:lnTo>
                  <a:lnTo>
                    <a:pt x="9158084" y="252907"/>
                  </a:lnTo>
                  <a:lnTo>
                    <a:pt x="9185859" y="252907"/>
                  </a:lnTo>
                  <a:lnTo>
                    <a:pt x="9226055" y="252133"/>
                  </a:lnTo>
                  <a:lnTo>
                    <a:pt x="9266580" y="249529"/>
                  </a:lnTo>
                  <a:lnTo>
                    <a:pt x="9308008" y="244678"/>
                  </a:lnTo>
                  <a:lnTo>
                    <a:pt x="9350959" y="237147"/>
                  </a:lnTo>
                  <a:close/>
                </a:path>
                <a:path w="9885044" h="833754">
                  <a:moveTo>
                    <a:pt x="9412872" y="3378"/>
                  </a:moveTo>
                  <a:lnTo>
                    <a:pt x="9382100" y="3378"/>
                  </a:lnTo>
                  <a:lnTo>
                    <a:pt x="9382100" y="339585"/>
                  </a:lnTo>
                  <a:lnTo>
                    <a:pt x="9412872" y="339585"/>
                  </a:lnTo>
                  <a:lnTo>
                    <a:pt x="9412872" y="3378"/>
                  </a:lnTo>
                  <a:close/>
                </a:path>
                <a:path w="9885044" h="833754">
                  <a:moveTo>
                    <a:pt x="9682277" y="244652"/>
                  </a:moveTo>
                  <a:lnTo>
                    <a:pt x="9680397" y="230390"/>
                  </a:lnTo>
                  <a:lnTo>
                    <a:pt x="9678899" y="219138"/>
                  </a:lnTo>
                  <a:lnTo>
                    <a:pt x="9643021" y="224536"/>
                  </a:lnTo>
                  <a:lnTo>
                    <a:pt x="9607182" y="228003"/>
                  </a:lnTo>
                  <a:lnTo>
                    <a:pt x="9569310" y="229844"/>
                  </a:lnTo>
                  <a:lnTo>
                    <a:pt x="9527311" y="230390"/>
                  </a:lnTo>
                  <a:lnTo>
                    <a:pt x="9527311" y="61163"/>
                  </a:lnTo>
                  <a:lnTo>
                    <a:pt x="9653016" y="61163"/>
                  </a:lnTo>
                  <a:lnTo>
                    <a:pt x="9653016" y="35648"/>
                  </a:lnTo>
                  <a:lnTo>
                    <a:pt x="9496539" y="35648"/>
                  </a:lnTo>
                  <a:lnTo>
                    <a:pt x="9496539" y="256654"/>
                  </a:lnTo>
                  <a:lnTo>
                    <a:pt x="9523184" y="256654"/>
                  </a:lnTo>
                  <a:lnTo>
                    <a:pt x="9567570" y="256159"/>
                  </a:lnTo>
                  <a:lnTo>
                    <a:pt x="9607232" y="254317"/>
                  </a:lnTo>
                  <a:lnTo>
                    <a:pt x="9644647" y="250647"/>
                  </a:lnTo>
                  <a:lnTo>
                    <a:pt x="9682277" y="244652"/>
                  </a:lnTo>
                  <a:close/>
                </a:path>
                <a:path w="9885044" h="833754">
                  <a:moveTo>
                    <a:pt x="9796716" y="136207"/>
                  </a:moveTo>
                  <a:lnTo>
                    <a:pt x="9741192" y="136207"/>
                  </a:lnTo>
                  <a:lnTo>
                    <a:pt x="9741192" y="3378"/>
                  </a:lnTo>
                  <a:lnTo>
                    <a:pt x="9710420" y="3378"/>
                  </a:lnTo>
                  <a:lnTo>
                    <a:pt x="9710420" y="340702"/>
                  </a:lnTo>
                  <a:lnTo>
                    <a:pt x="9741192" y="340702"/>
                  </a:lnTo>
                  <a:lnTo>
                    <a:pt x="9741192" y="161721"/>
                  </a:lnTo>
                  <a:lnTo>
                    <a:pt x="9796716" y="161721"/>
                  </a:lnTo>
                  <a:lnTo>
                    <a:pt x="9796716" y="136207"/>
                  </a:lnTo>
                  <a:close/>
                </a:path>
                <a:path w="9885044" h="833754">
                  <a:moveTo>
                    <a:pt x="9884524" y="291172"/>
                  </a:moveTo>
                  <a:lnTo>
                    <a:pt x="9882556" y="280530"/>
                  </a:lnTo>
                  <a:lnTo>
                    <a:pt x="9877209" y="272084"/>
                  </a:lnTo>
                  <a:lnTo>
                    <a:pt x="9869322" y="266534"/>
                  </a:lnTo>
                  <a:lnTo>
                    <a:pt x="9859759" y="264541"/>
                  </a:lnTo>
                  <a:lnTo>
                    <a:pt x="9850196" y="266534"/>
                  </a:lnTo>
                  <a:lnTo>
                    <a:pt x="9842309" y="272084"/>
                  </a:lnTo>
                  <a:lnTo>
                    <a:pt x="9836963" y="280530"/>
                  </a:lnTo>
                  <a:lnTo>
                    <a:pt x="9834994" y="291172"/>
                  </a:lnTo>
                  <a:lnTo>
                    <a:pt x="9836963" y="301713"/>
                  </a:lnTo>
                  <a:lnTo>
                    <a:pt x="9842309" y="309892"/>
                  </a:lnTo>
                  <a:lnTo>
                    <a:pt x="9850196" y="315188"/>
                  </a:lnTo>
                  <a:lnTo>
                    <a:pt x="9859759" y="317068"/>
                  </a:lnTo>
                  <a:lnTo>
                    <a:pt x="9869322" y="315188"/>
                  </a:lnTo>
                  <a:lnTo>
                    <a:pt x="9877209" y="309892"/>
                  </a:lnTo>
                  <a:lnTo>
                    <a:pt x="9882556" y="301713"/>
                  </a:lnTo>
                  <a:lnTo>
                    <a:pt x="9884524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867070" y="9326981"/>
              <a:ext cx="1091565" cy="340995"/>
            </a:xfrm>
            <a:custGeom>
              <a:avLst/>
              <a:gdLst/>
              <a:ahLst/>
              <a:cxnLst/>
              <a:rect l="l" t="t" r="r" b="b"/>
              <a:pathLst>
                <a:path w="1091565" h="340995">
                  <a:moveTo>
                    <a:pt x="179730" y="137325"/>
                  </a:moveTo>
                  <a:lnTo>
                    <a:pt x="173875" y="113144"/>
                  </a:lnTo>
                  <a:lnTo>
                    <a:pt x="163639" y="101676"/>
                  </a:lnTo>
                  <a:lnTo>
                    <a:pt x="157403" y="94691"/>
                  </a:lnTo>
                  <a:lnTo>
                    <a:pt x="150456" y="91490"/>
                  </a:lnTo>
                  <a:lnTo>
                    <a:pt x="150456" y="137325"/>
                  </a:lnTo>
                  <a:lnTo>
                    <a:pt x="146748" y="152234"/>
                  </a:lnTo>
                  <a:lnTo>
                    <a:pt x="136296" y="163449"/>
                  </a:lnTo>
                  <a:lnTo>
                    <a:pt x="120065" y="170522"/>
                  </a:lnTo>
                  <a:lnTo>
                    <a:pt x="99047" y="172974"/>
                  </a:lnTo>
                  <a:lnTo>
                    <a:pt x="78105" y="170522"/>
                  </a:lnTo>
                  <a:lnTo>
                    <a:pt x="62001" y="163449"/>
                  </a:lnTo>
                  <a:lnTo>
                    <a:pt x="51663" y="152234"/>
                  </a:lnTo>
                  <a:lnTo>
                    <a:pt x="48018" y="137325"/>
                  </a:lnTo>
                  <a:lnTo>
                    <a:pt x="51663" y="122580"/>
                  </a:lnTo>
                  <a:lnTo>
                    <a:pt x="62001" y="111340"/>
                  </a:lnTo>
                  <a:lnTo>
                    <a:pt x="78105" y="104190"/>
                  </a:lnTo>
                  <a:lnTo>
                    <a:pt x="99047" y="101676"/>
                  </a:lnTo>
                  <a:lnTo>
                    <a:pt x="120065" y="104190"/>
                  </a:lnTo>
                  <a:lnTo>
                    <a:pt x="136296" y="111340"/>
                  </a:lnTo>
                  <a:lnTo>
                    <a:pt x="146748" y="122580"/>
                  </a:lnTo>
                  <a:lnTo>
                    <a:pt x="150456" y="137325"/>
                  </a:lnTo>
                  <a:lnTo>
                    <a:pt x="150456" y="91490"/>
                  </a:lnTo>
                  <a:lnTo>
                    <a:pt x="131914" y="82931"/>
                  </a:lnTo>
                  <a:lnTo>
                    <a:pt x="99047" y="78790"/>
                  </a:lnTo>
                  <a:lnTo>
                    <a:pt x="66243" y="82931"/>
                  </a:lnTo>
                  <a:lnTo>
                    <a:pt x="40894" y="94691"/>
                  </a:lnTo>
                  <a:lnTo>
                    <a:pt x="24549" y="113144"/>
                  </a:lnTo>
                  <a:lnTo>
                    <a:pt x="18757" y="137325"/>
                  </a:lnTo>
                  <a:lnTo>
                    <a:pt x="24549" y="161734"/>
                  </a:lnTo>
                  <a:lnTo>
                    <a:pt x="40894" y="180289"/>
                  </a:lnTo>
                  <a:lnTo>
                    <a:pt x="66243" y="192100"/>
                  </a:lnTo>
                  <a:lnTo>
                    <a:pt x="99047" y="196240"/>
                  </a:lnTo>
                  <a:lnTo>
                    <a:pt x="131914" y="192100"/>
                  </a:lnTo>
                  <a:lnTo>
                    <a:pt x="157403" y="180289"/>
                  </a:lnTo>
                  <a:lnTo>
                    <a:pt x="163893" y="172974"/>
                  </a:lnTo>
                  <a:lnTo>
                    <a:pt x="173875" y="161734"/>
                  </a:lnTo>
                  <a:lnTo>
                    <a:pt x="179730" y="137325"/>
                  </a:lnTo>
                  <a:close/>
                </a:path>
                <a:path w="1091565" h="340995">
                  <a:moveTo>
                    <a:pt x="198488" y="37896"/>
                  </a:moveTo>
                  <a:lnTo>
                    <a:pt x="114439" y="37896"/>
                  </a:lnTo>
                  <a:lnTo>
                    <a:pt x="114439" y="0"/>
                  </a:lnTo>
                  <a:lnTo>
                    <a:pt x="83667" y="0"/>
                  </a:lnTo>
                  <a:lnTo>
                    <a:pt x="83667" y="37896"/>
                  </a:lnTo>
                  <a:lnTo>
                    <a:pt x="0" y="37896"/>
                  </a:lnTo>
                  <a:lnTo>
                    <a:pt x="0" y="62661"/>
                  </a:lnTo>
                  <a:lnTo>
                    <a:pt x="198488" y="62661"/>
                  </a:lnTo>
                  <a:lnTo>
                    <a:pt x="198488" y="37896"/>
                  </a:lnTo>
                  <a:close/>
                </a:path>
                <a:path w="1091565" h="340995">
                  <a:moveTo>
                    <a:pt x="260019" y="213868"/>
                  </a:moveTo>
                  <a:lnTo>
                    <a:pt x="229628" y="213868"/>
                  </a:lnTo>
                  <a:lnTo>
                    <a:pt x="229628" y="249516"/>
                  </a:lnTo>
                  <a:lnTo>
                    <a:pt x="229628" y="273532"/>
                  </a:lnTo>
                  <a:lnTo>
                    <a:pt x="229628" y="310680"/>
                  </a:lnTo>
                  <a:lnTo>
                    <a:pt x="78790" y="310680"/>
                  </a:lnTo>
                  <a:lnTo>
                    <a:pt x="78790" y="273532"/>
                  </a:lnTo>
                  <a:lnTo>
                    <a:pt x="229628" y="273532"/>
                  </a:lnTo>
                  <a:lnTo>
                    <a:pt x="229628" y="249516"/>
                  </a:lnTo>
                  <a:lnTo>
                    <a:pt x="78790" y="249516"/>
                  </a:lnTo>
                  <a:lnTo>
                    <a:pt x="78790" y="213868"/>
                  </a:lnTo>
                  <a:lnTo>
                    <a:pt x="48399" y="213868"/>
                  </a:lnTo>
                  <a:lnTo>
                    <a:pt x="48399" y="335445"/>
                  </a:lnTo>
                  <a:lnTo>
                    <a:pt x="260019" y="335445"/>
                  </a:lnTo>
                  <a:lnTo>
                    <a:pt x="260019" y="310680"/>
                  </a:lnTo>
                  <a:lnTo>
                    <a:pt x="260019" y="273532"/>
                  </a:lnTo>
                  <a:lnTo>
                    <a:pt x="260019" y="249516"/>
                  </a:lnTo>
                  <a:lnTo>
                    <a:pt x="260019" y="213868"/>
                  </a:lnTo>
                  <a:close/>
                </a:path>
                <a:path w="1091565" h="340995">
                  <a:moveTo>
                    <a:pt x="309930" y="88925"/>
                  </a:moveTo>
                  <a:lnTo>
                    <a:pt x="260019" y="88925"/>
                  </a:lnTo>
                  <a:lnTo>
                    <a:pt x="260019" y="3378"/>
                  </a:lnTo>
                  <a:lnTo>
                    <a:pt x="229260" y="3378"/>
                  </a:lnTo>
                  <a:lnTo>
                    <a:pt x="229260" y="198869"/>
                  </a:lnTo>
                  <a:lnTo>
                    <a:pt x="260019" y="198869"/>
                  </a:lnTo>
                  <a:lnTo>
                    <a:pt x="260019" y="114808"/>
                  </a:lnTo>
                  <a:lnTo>
                    <a:pt x="309930" y="114808"/>
                  </a:lnTo>
                  <a:lnTo>
                    <a:pt x="309930" y="88925"/>
                  </a:lnTo>
                  <a:close/>
                </a:path>
                <a:path w="1091565" h="340995">
                  <a:moveTo>
                    <a:pt x="557949" y="237134"/>
                  </a:moveTo>
                  <a:lnTo>
                    <a:pt x="556602" y="226631"/>
                  </a:lnTo>
                  <a:lnTo>
                    <a:pt x="554570" y="210870"/>
                  </a:lnTo>
                  <a:lnTo>
                    <a:pt x="513308" y="218084"/>
                  </a:lnTo>
                  <a:lnTo>
                    <a:pt x="473240" y="222973"/>
                  </a:lnTo>
                  <a:lnTo>
                    <a:pt x="434162" y="225755"/>
                  </a:lnTo>
                  <a:lnTo>
                    <a:pt x="395859" y="226631"/>
                  </a:lnTo>
                  <a:lnTo>
                    <a:pt x="395859" y="36017"/>
                  </a:lnTo>
                  <a:lnTo>
                    <a:pt x="365086" y="36017"/>
                  </a:lnTo>
                  <a:lnTo>
                    <a:pt x="365086" y="252895"/>
                  </a:lnTo>
                  <a:lnTo>
                    <a:pt x="392849" y="252895"/>
                  </a:lnTo>
                  <a:lnTo>
                    <a:pt x="433057" y="252120"/>
                  </a:lnTo>
                  <a:lnTo>
                    <a:pt x="473570" y="249516"/>
                  </a:lnTo>
                  <a:lnTo>
                    <a:pt x="515010" y="244665"/>
                  </a:lnTo>
                  <a:lnTo>
                    <a:pt x="557949" y="237134"/>
                  </a:lnTo>
                  <a:close/>
                </a:path>
                <a:path w="1091565" h="340995">
                  <a:moveTo>
                    <a:pt x="619861" y="3378"/>
                  </a:moveTo>
                  <a:lnTo>
                    <a:pt x="589089" y="3378"/>
                  </a:lnTo>
                  <a:lnTo>
                    <a:pt x="589089" y="339572"/>
                  </a:lnTo>
                  <a:lnTo>
                    <a:pt x="619861" y="339572"/>
                  </a:lnTo>
                  <a:lnTo>
                    <a:pt x="619861" y="3378"/>
                  </a:lnTo>
                  <a:close/>
                </a:path>
                <a:path w="1091565" h="340995">
                  <a:moveTo>
                    <a:pt x="889279" y="244640"/>
                  </a:moveTo>
                  <a:lnTo>
                    <a:pt x="887387" y="230378"/>
                  </a:lnTo>
                  <a:lnTo>
                    <a:pt x="885901" y="219125"/>
                  </a:lnTo>
                  <a:lnTo>
                    <a:pt x="850023" y="224523"/>
                  </a:lnTo>
                  <a:lnTo>
                    <a:pt x="814184" y="227990"/>
                  </a:lnTo>
                  <a:lnTo>
                    <a:pt x="776300" y="229831"/>
                  </a:lnTo>
                  <a:lnTo>
                    <a:pt x="734301" y="230378"/>
                  </a:lnTo>
                  <a:lnTo>
                    <a:pt x="734301" y="61150"/>
                  </a:lnTo>
                  <a:lnTo>
                    <a:pt x="860005" y="61150"/>
                  </a:lnTo>
                  <a:lnTo>
                    <a:pt x="860005" y="35636"/>
                  </a:lnTo>
                  <a:lnTo>
                    <a:pt x="703541" y="35636"/>
                  </a:lnTo>
                  <a:lnTo>
                    <a:pt x="703541" y="256654"/>
                  </a:lnTo>
                  <a:lnTo>
                    <a:pt x="730173" y="256654"/>
                  </a:lnTo>
                  <a:lnTo>
                    <a:pt x="774560" y="256146"/>
                  </a:lnTo>
                  <a:lnTo>
                    <a:pt x="814235" y="254304"/>
                  </a:lnTo>
                  <a:lnTo>
                    <a:pt x="851649" y="250634"/>
                  </a:lnTo>
                  <a:lnTo>
                    <a:pt x="889279" y="244640"/>
                  </a:lnTo>
                  <a:close/>
                </a:path>
                <a:path w="1091565" h="340995">
                  <a:moveTo>
                    <a:pt x="1003719" y="136207"/>
                  </a:moveTo>
                  <a:lnTo>
                    <a:pt x="948182" y="136207"/>
                  </a:lnTo>
                  <a:lnTo>
                    <a:pt x="948182" y="3378"/>
                  </a:lnTo>
                  <a:lnTo>
                    <a:pt x="917422" y="3378"/>
                  </a:lnTo>
                  <a:lnTo>
                    <a:pt x="917422" y="340702"/>
                  </a:lnTo>
                  <a:lnTo>
                    <a:pt x="948182" y="340702"/>
                  </a:lnTo>
                  <a:lnTo>
                    <a:pt x="948182" y="161721"/>
                  </a:lnTo>
                  <a:lnTo>
                    <a:pt x="1003719" y="161721"/>
                  </a:lnTo>
                  <a:lnTo>
                    <a:pt x="1003719" y="136207"/>
                  </a:lnTo>
                  <a:close/>
                </a:path>
                <a:path w="1091565" h="340995">
                  <a:moveTo>
                    <a:pt x="1091514" y="291172"/>
                  </a:moveTo>
                  <a:lnTo>
                    <a:pt x="1089545" y="280517"/>
                  </a:lnTo>
                  <a:lnTo>
                    <a:pt x="1084199" y="272084"/>
                  </a:lnTo>
                  <a:lnTo>
                    <a:pt x="1076325" y="266522"/>
                  </a:lnTo>
                  <a:lnTo>
                    <a:pt x="1066749" y="264528"/>
                  </a:lnTo>
                  <a:lnTo>
                    <a:pt x="1057186" y="266522"/>
                  </a:lnTo>
                  <a:lnTo>
                    <a:pt x="1049312" y="272084"/>
                  </a:lnTo>
                  <a:lnTo>
                    <a:pt x="1043965" y="280517"/>
                  </a:lnTo>
                  <a:lnTo>
                    <a:pt x="1041996" y="291172"/>
                  </a:lnTo>
                  <a:lnTo>
                    <a:pt x="1043965" y="301701"/>
                  </a:lnTo>
                  <a:lnTo>
                    <a:pt x="1049312" y="309880"/>
                  </a:lnTo>
                  <a:lnTo>
                    <a:pt x="1057186" y="315175"/>
                  </a:lnTo>
                  <a:lnTo>
                    <a:pt x="1066749" y="317055"/>
                  </a:lnTo>
                  <a:lnTo>
                    <a:pt x="1076325" y="315175"/>
                  </a:lnTo>
                  <a:lnTo>
                    <a:pt x="1084199" y="309880"/>
                  </a:lnTo>
                  <a:lnTo>
                    <a:pt x="1089545" y="301701"/>
                  </a:lnTo>
                  <a:lnTo>
                    <a:pt x="1091514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02293" y="2927119"/>
              <a:ext cx="5652898" cy="540252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15450" y="2919743"/>
              <a:ext cx="6172200" cy="50983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27161"/>
              <a:ext cx="8061325" cy="559435"/>
            </a:xfrm>
            <a:custGeom>
              <a:avLst/>
              <a:gdLst/>
              <a:ahLst/>
              <a:cxnLst/>
              <a:rect l="l" t="t" r="r" b="b"/>
              <a:pathLst>
                <a:path w="8061325" h="559435">
                  <a:moveTo>
                    <a:pt x="293357" y="276974"/>
                  </a:moveTo>
                  <a:lnTo>
                    <a:pt x="290487" y="212788"/>
                  </a:lnTo>
                  <a:lnTo>
                    <a:pt x="281813" y="162179"/>
                  </a:lnTo>
                  <a:lnTo>
                    <a:pt x="267309" y="122948"/>
                  </a:lnTo>
                  <a:lnTo>
                    <a:pt x="227380" y="75895"/>
                  </a:lnTo>
                  <a:lnTo>
                    <a:pt x="215785" y="69761"/>
                  </a:lnTo>
                  <a:lnTo>
                    <a:pt x="215785" y="276974"/>
                  </a:lnTo>
                  <a:lnTo>
                    <a:pt x="214680" y="328041"/>
                  </a:lnTo>
                  <a:lnTo>
                    <a:pt x="211074" y="366356"/>
                  </a:lnTo>
                  <a:lnTo>
                    <a:pt x="194475" y="413550"/>
                  </a:lnTo>
                  <a:lnTo>
                    <a:pt x="161213" y="434594"/>
                  </a:lnTo>
                  <a:lnTo>
                    <a:pt x="146951" y="435940"/>
                  </a:lnTo>
                  <a:lnTo>
                    <a:pt x="132384" y="434594"/>
                  </a:lnTo>
                  <a:lnTo>
                    <a:pt x="99428" y="413550"/>
                  </a:lnTo>
                  <a:lnTo>
                    <a:pt x="82346" y="366356"/>
                  </a:lnTo>
                  <a:lnTo>
                    <a:pt x="78676" y="328041"/>
                  </a:lnTo>
                  <a:lnTo>
                    <a:pt x="77571" y="276974"/>
                  </a:lnTo>
                  <a:lnTo>
                    <a:pt x="78676" y="226529"/>
                  </a:lnTo>
                  <a:lnTo>
                    <a:pt x="82346" y="188468"/>
                  </a:lnTo>
                  <a:lnTo>
                    <a:pt x="99428" y="140944"/>
                  </a:lnTo>
                  <a:lnTo>
                    <a:pt x="132384" y="120434"/>
                  </a:lnTo>
                  <a:lnTo>
                    <a:pt x="146951" y="119087"/>
                  </a:lnTo>
                  <a:lnTo>
                    <a:pt x="161213" y="120434"/>
                  </a:lnTo>
                  <a:lnTo>
                    <a:pt x="194475" y="140944"/>
                  </a:lnTo>
                  <a:lnTo>
                    <a:pt x="211074" y="188468"/>
                  </a:lnTo>
                  <a:lnTo>
                    <a:pt x="214680" y="226529"/>
                  </a:lnTo>
                  <a:lnTo>
                    <a:pt x="215785" y="276974"/>
                  </a:lnTo>
                  <a:lnTo>
                    <a:pt x="215785" y="69761"/>
                  </a:lnTo>
                  <a:lnTo>
                    <a:pt x="204101" y="63576"/>
                  </a:lnTo>
                  <a:lnTo>
                    <a:pt x="177241" y="56070"/>
                  </a:lnTo>
                  <a:lnTo>
                    <a:pt x="146951" y="53543"/>
                  </a:lnTo>
                  <a:lnTo>
                    <a:pt x="116344" y="56070"/>
                  </a:lnTo>
                  <a:lnTo>
                    <a:pt x="65976" y="75895"/>
                  </a:lnTo>
                  <a:lnTo>
                    <a:pt x="26047" y="122948"/>
                  </a:lnTo>
                  <a:lnTo>
                    <a:pt x="11544" y="162179"/>
                  </a:lnTo>
                  <a:lnTo>
                    <a:pt x="2870" y="212788"/>
                  </a:lnTo>
                  <a:lnTo>
                    <a:pt x="0" y="276974"/>
                  </a:lnTo>
                  <a:lnTo>
                    <a:pt x="2870" y="341769"/>
                  </a:lnTo>
                  <a:lnTo>
                    <a:pt x="11544" y="392645"/>
                  </a:lnTo>
                  <a:lnTo>
                    <a:pt x="26047" y="431850"/>
                  </a:lnTo>
                  <a:lnTo>
                    <a:pt x="65976" y="478828"/>
                  </a:lnTo>
                  <a:lnTo>
                    <a:pt x="116344" y="498487"/>
                  </a:lnTo>
                  <a:lnTo>
                    <a:pt x="146951" y="500951"/>
                  </a:lnTo>
                  <a:lnTo>
                    <a:pt x="177241" y="498487"/>
                  </a:lnTo>
                  <a:lnTo>
                    <a:pt x="204101" y="491121"/>
                  </a:lnTo>
                  <a:lnTo>
                    <a:pt x="227380" y="478828"/>
                  </a:lnTo>
                  <a:lnTo>
                    <a:pt x="246926" y="461619"/>
                  </a:lnTo>
                  <a:lnTo>
                    <a:pt x="264502" y="435940"/>
                  </a:lnTo>
                  <a:lnTo>
                    <a:pt x="267309" y="431850"/>
                  </a:lnTo>
                  <a:lnTo>
                    <a:pt x="281813" y="392645"/>
                  </a:lnTo>
                  <a:lnTo>
                    <a:pt x="290487" y="341769"/>
                  </a:lnTo>
                  <a:lnTo>
                    <a:pt x="293357" y="276974"/>
                  </a:lnTo>
                  <a:close/>
                </a:path>
                <a:path w="8061325" h="559435">
                  <a:moveTo>
                    <a:pt x="612394" y="357276"/>
                  </a:moveTo>
                  <a:lnTo>
                    <a:pt x="606539" y="305142"/>
                  </a:lnTo>
                  <a:lnTo>
                    <a:pt x="590003" y="264744"/>
                  </a:lnTo>
                  <a:lnTo>
                    <a:pt x="564248" y="235978"/>
                  </a:lnTo>
                  <a:lnTo>
                    <a:pt x="491121" y="213055"/>
                  </a:lnTo>
                  <a:lnTo>
                    <a:pt x="470128" y="215277"/>
                  </a:lnTo>
                  <a:lnTo>
                    <a:pt x="451916" y="221449"/>
                  </a:lnTo>
                  <a:lnTo>
                    <a:pt x="437184" y="230797"/>
                  </a:lnTo>
                  <a:lnTo>
                    <a:pt x="426656" y="242557"/>
                  </a:lnTo>
                  <a:lnTo>
                    <a:pt x="432663" y="126199"/>
                  </a:lnTo>
                  <a:lnTo>
                    <a:pt x="588899" y="126199"/>
                  </a:lnTo>
                  <a:lnTo>
                    <a:pt x="588899" y="61188"/>
                  </a:lnTo>
                  <a:lnTo>
                    <a:pt x="360553" y="61188"/>
                  </a:lnTo>
                  <a:lnTo>
                    <a:pt x="349084" y="303745"/>
                  </a:lnTo>
                  <a:lnTo>
                    <a:pt x="425018" y="303745"/>
                  </a:lnTo>
                  <a:lnTo>
                    <a:pt x="433298" y="292963"/>
                  </a:lnTo>
                  <a:lnTo>
                    <a:pt x="444131" y="284683"/>
                  </a:lnTo>
                  <a:lnTo>
                    <a:pt x="457428" y="279387"/>
                  </a:lnTo>
                  <a:lnTo>
                    <a:pt x="473087" y="277520"/>
                  </a:lnTo>
                  <a:lnTo>
                    <a:pt x="499554" y="282676"/>
                  </a:lnTo>
                  <a:lnTo>
                    <a:pt x="518909" y="297865"/>
                  </a:lnTo>
                  <a:lnTo>
                    <a:pt x="530783" y="322694"/>
                  </a:lnTo>
                  <a:lnTo>
                    <a:pt x="534822" y="356730"/>
                  </a:lnTo>
                  <a:lnTo>
                    <a:pt x="530555" y="391464"/>
                  </a:lnTo>
                  <a:lnTo>
                    <a:pt x="518299" y="416204"/>
                  </a:lnTo>
                  <a:lnTo>
                    <a:pt x="498868" y="431012"/>
                  </a:lnTo>
                  <a:lnTo>
                    <a:pt x="473087" y="435940"/>
                  </a:lnTo>
                  <a:lnTo>
                    <a:pt x="449541" y="432079"/>
                  </a:lnTo>
                  <a:lnTo>
                    <a:pt x="431025" y="420573"/>
                  </a:lnTo>
                  <a:lnTo>
                    <a:pt x="418236" y="401599"/>
                  </a:lnTo>
                  <a:lnTo>
                    <a:pt x="411899" y="375310"/>
                  </a:lnTo>
                  <a:lnTo>
                    <a:pt x="334327" y="375310"/>
                  </a:lnTo>
                  <a:lnTo>
                    <a:pt x="342734" y="418376"/>
                  </a:lnTo>
                  <a:lnTo>
                    <a:pt x="361543" y="453275"/>
                  </a:lnTo>
                  <a:lnTo>
                    <a:pt x="390029" y="479221"/>
                  </a:lnTo>
                  <a:lnTo>
                    <a:pt x="427456" y="495388"/>
                  </a:lnTo>
                  <a:lnTo>
                    <a:pt x="473087" y="500951"/>
                  </a:lnTo>
                  <a:lnTo>
                    <a:pt x="520725" y="494715"/>
                  </a:lnTo>
                  <a:lnTo>
                    <a:pt x="559409" y="476491"/>
                  </a:lnTo>
                  <a:lnTo>
                    <a:pt x="588213" y="447027"/>
                  </a:lnTo>
                  <a:lnTo>
                    <a:pt x="606196" y="407047"/>
                  </a:lnTo>
                  <a:lnTo>
                    <a:pt x="612394" y="357276"/>
                  </a:lnTo>
                  <a:close/>
                </a:path>
                <a:path w="8061325" h="559435">
                  <a:moveTo>
                    <a:pt x="846201" y="259486"/>
                  </a:moveTo>
                  <a:lnTo>
                    <a:pt x="650633" y="259486"/>
                  </a:lnTo>
                  <a:lnTo>
                    <a:pt x="650633" y="325043"/>
                  </a:lnTo>
                  <a:lnTo>
                    <a:pt x="846201" y="325043"/>
                  </a:lnTo>
                  <a:lnTo>
                    <a:pt x="846201" y="259486"/>
                  </a:lnTo>
                  <a:close/>
                </a:path>
                <a:path w="8061325" h="559435">
                  <a:moveTo>
                    <a:pt x="1169606" y="356730"/>
                  </a:moveTo>
                  <a:lnTo>
                    <a:pt x="1163396" y="307174"/>
                  </a:lnTo>
                  <a:lnTo>
                    <a:pt x="1150353" y="277520"/>
                  </a:lnTo>
                  <a:lnTo>
                    <a:pt x="1145819" y="267220"/>
                  </a:lnTo>
                  <a:lnTo>
                    <a:pt x="1131608" y="251841"/>
                  </a:lnTo>
                  <a:lnTo>
                    <a:pt x="1118514" y="237667"/>
                  </a:lnTo>
                  <a:lnTo>
                    <a:pt x="1092034" y="223964"/>
                  </a:lnTo>
                  <a:lnTo>
                    <a:pt x="1092034" y="356730"/>
                  </a:lnTo>
                  <a:lnTo>
                    <a:pt x="1087577" y="390080"/>
                  </a:lnTo>
                  <a:lnTo>
                    <a:pt x="1074762" y="414985"/>
                  </a:lnTo>
                  <a:lnTo>
                    <a:pt x="1054468" y="430555"/>
                  </a:lnTo>
                  <a:lnTo>
                    <a:pt x="1027569" y="435940"/>
                  </a:lnTo>
                  <a:lnTo>
                    <a:pt x="1001001" y="430555"/>
                  </a:lnTo>
                  <a:lnTo>
                    <a:pt x="980871" y="414985"/>
                  </a:lnTo>
                  <a:lnTo>
                    <a:pt x="968121" y="390080"/>
                  </a:lnTo>
                  <a:lnTo>
                    <a:pt x="963663" y="356730"/>
                  </a:lnTo>
                  <a:lnTo>
                    <a:pt x="968121" y="323151"/>
                  </a:lnTo>
                  <a:lnTo>
                    <a:pt x="980871" y="298272"/>
                  </a:lnTo>
                  <a:lnTo>
                    <a:pt x="1001001" y="282829"/>
                  </a:lnTo>
                  <a:lnTo>
                    <a:pt x="1027569" y="277520"/>
                  </a:lnTo>
                  <a:lnTo>
                    <a:pt x="1054468" y="282829"/>
                  </a:lnTo>
                  <a:lnTo>
                    <a:pt x="1074762" y="298272"/>
                  </a:lnTo>
                  <a:lnTo>
                    <a:pt x="1087577" y="323151"/>
                  </a:lnTo>
                  <a:lnTo>
                    <a:pt x="1092034" y="356730"/>
                  </a:lnTo>
                  <a:lnTo>
                    <a:pt x="1092034" y="223964"/>
                  </a:lnTo>
                  <a:lnTo>
                    <a:pt x="1083119" y="219341"/>
                  </a:lnTo>
                  <a:lnTo>
                    <a:pt x="1041234" y="213055"/>
                  </a:lnTo>
                  <a:lnTo>
                    <a:pt x="1015377" y="215811"/>
                  </a:lnTo>
                  <a:lnTo>
                    <a:pt x="993775" y="223634"/>
                  </a:lnTo>
                  <a:lnTo>
                    <a:pt x="976782" y="235877"/>
                  </a:lnTo>
                  <a:lnTo>
                    <a:pt x="964755" y="251841"/>
                  </a:lnTo>
                  <a:lnTo>
                    <a:pt x="969149" y="192443"/>
                  </a:lnTo>
                  <a:lnTo>
                    <a:pt x="980668" y="150710"/>
                  </a:lnTo>
                  <a:lnTo>
                    <a:pt x="1000480" y="126085"/>
                  </a:lnTo>
                  <a:lnTo>
                    <a:pt x="1029766" y="117995"/>
                  </a:lnTo>
                  <a:lnTo>
                    <a:pt x="1049934" y="121094"/>
                  </a:lnTo>
                  <a:lnTo>
                    <a:pt x="1065403" y="130086"/>
                  </a:lnTo>
                  <a:lnTo>
                    <a:pt x="1076159" y="144500"/>
                  </a:lnTo>
                  <a:lnTo>
                    <a:pt x="1082205" y="163893"/>
                  </a:lnTo>
                  <a:lnTo>
                    <a:pt x="1160868" y="163893"/>
                  </a:lnTo>
                  <a:lnTo>
                    <a:pt x="1147140" y="117995"/>
                  </a:lnTo>
                  <a:lnTo>
                    <a:pt x="1118870" y="81673"/>
                  </a:lnTo>
                  <a:lnTo>
                    <a:pt x="1079360" y="60642"/>
                  </a:lnTo>
                  <a:lnTo>
                    <a:pt x="1029766" y="53543"/>
                  </a:lnTo>
                  <a:lnTo>
                    <a:pt x="989774" y="57975"/>
                  </a:lnTo>
                  <a:lnTo>
                    <a:pt x="930338" y="94945"/>
                  </a:lnTo>
                  <a:lnTo>
                    <a:pt x="910310" y="128511"/>
                  </a:lnTo>
                  <a:lnTo>
                    <a:pt x="896353" y="172796"/>
                  </a:lnTo>
                  <a:lnTo>
                    <a:pt x="888199" y="228295"/>
                  </a:lnTo>
                  <a:lnTo>
                    <a:pt x="885545" y="295541"/>
                  </a:lnTo>
                  <a:lnTo>
                    <a:pt x="887056" y="342874"/>
                  </a:lnTo>
                  <a:lnTo>
                    <a:pt x="892365" y="383641"/>
                  </a:lnTo>
                  <a:lnTo>
                    <a:pt x="918857" y="447967"/>
                  </a:lnTo>
                  <a:lnTo>
                    <a:pt x="965301" y="487565"/>
                  </a:lnTo>
                  <a:lnTo>
                    <a:pt x="1028115" y="500951"/>
                  </a:lnTo>
                  <a:lnTo>
                    <a:pt x="1074089" y="494499"/>
                  </a:lnTo>
                  <a:lnTo>
                    <a:pt x="1113091" y="475830"/>
                  </a:lnTo>
                  <a:lnTo>
                    <a:pt x="1143254" y="445960"/>
                  </a:lnTo>
                  <a:lnTo>
                    <a:pt x="1148118" y="435940"/>
                  </a:lnTo>
                  <a:lnTo>
                    <a:pt x="1162710" y="405917"/>
                  </a:lnTo>
                  <a:lnTo>
                    <a:pt x="1169606" y="356730"/>
                  </a:lnTo>
                  <a:close/>
                </a:path>
                <a:path w="8061325" h="559435">
                  <a:moveTo>
                    <a:pt x="1305636" y="411365"/>
                  </a:moveTo>
                  <a:lnTo>
                    <a:pt x="1223149" y="411365"/>
                  </a:lnTo>
                  <a:lnTo>
                    <a:pt x="1223149" y="493306"/>
                  </a:lnTo>
                  <a:lnTo>
                    <a:pt x="1305636" y="493306"/>
                  </a:lnTo>
                  <a:lnTo>
                    <a:pt x="1305636" y="411365"/>
                  </a:lnTo>
                  <a:close/>
                </a:path>
                <a:path w="8061325" h="559435">
                  <a:moveTo>
                    <a:pt x="1732292" y="425564"/>
                  </a:moveTo>
                  <a:lnTo>
                    <a:pt x="1704594" y="403161"/>
                  </a:lnTo>
                  <a:lnTo>
                    <a:pt x="1699221" y="398818"/>
                  </a:lnTo>
                  <a:lnTo>
                    <a:pt x="1675472" y="361581"/>
                  </a:lnTo>
                  <a:lnTo>
                    <a:pt x="1661160" y="309486"/>
                  </a:lnTo>
                  <a:lnTo>
                    <a:pt x="1656359" y="238188"/>
                  </a:lnTo>
                  <a:lnTo>
                    <a:pt x="1656359" y="32232"/>
                  </a:lnTo>
                  <a:lnTo>
                    <a:pt x="1582610" y="32232"/>
                  </a:lnTo>
                  <a:lnTo>
                    <a:pt x="1582610" y="238188"/>
                  </a:lnTo>
                  <a:lnTo>
                    <a:pt x="1577733" y="309562"/>
                  </a:lnTo>
                  <a:lnTo>
                    <a:pt x="1563281" y="361784"/>
                  </a:lnTo>
                  <a:lnTo>
                    <a:pt x="1539506" y="399046"/>
                  </a:lnTo>
                  <a:lnTo>
                    <a:pt x="1506677" y="425564"/>
                  </a:lnTo>
                  <a:lnTo>
                    <a:pt x="1506677" y="494398"/>
                  </a:lnTo>
                  <a:lnTo>
                    <a:pt x="1540865" y="477685"/>
                  </a:lnTo>
                  <a:lnTo>
                    <a:pt x="1572018" y="456158"/>
                  </a:lnTo>
                  <a:lnTo>
                    <a:pt x="1598790" y="430936"/>
                  </a:lnTo>
                  <a:lnTo>
                    <a:pt x="1619758" y="403161"/>
                  </a:lnTo>
                  <a:lnTo>
                    <a:pt x="1640408" y="430784"/>
                  </a:lnTo>
                  <a:lnTo>
                    <a:pt x="1667014" y="456158"/>
                  </a:lnTo>
                  <a:lnTo>
                    <a:pt x="1698117" y="477837"/>
                  </a:lnTo>
                  <a:lnTo>
                    <a:pt x="1732292" y="494398"/>
                  </a:lnTo>
                  <a:lnTo>
                    <a:pt x="1732292" y="425564"/>
                  </a:lnTo>
                  <a:close/>
                </a:path>
                <a:path w="8061325" h="559435">
                  <a:moveTo>
                    <a:pt x="1835543" y="28956"/>
                  </a:moveTo>
                  <a:lnTo>
                    <a:pt x="1763433" y="28956"/>
                  </a:lnTo>
                  <a:lnTo>
                    <a:pt x="1763433" y="201587"/>
                  </a:lnTo>
                  <a:lnTo>
                    <a:pt x="1696783" y="201587"/>
                  </a:lnTo>
                  <a:lnTo>
                    <a:pt x="1696783" y="266598"/>
                  </a:lnTo>
                  <a:lnTo>
                    <a:pt x="1763433" y="266598"/>
                  </a:lnTo>
                  <a:lnTo>
                    <a:pt x="1763433" y="521716"/>
                  </a:lnTo>
                  <a:lnTo>
                    <a:pt x="1835543" y="521716"/>
                  </a:lnTo>
                  <a:lnTo>
                    <a:pt x="1835543" y="28956"/>
                  </a:lnTo>
                  <a:close/>
                </a:path>
                <a:path w="8061325" h="559435">
                  <a:moveTo>
                    <a:pt x="1943709" y="26225"/>
                  </a:moveTo>
                  <a:lnTo>
                    <a:pt x="1871052" y="26225"/>
                  </a:lnTo>
                  <a:lnTo>
                    <a:pt x="1871052" y="527723"/>
                  </a:lnTo>
                  <a:lnTo>
                    <a:pt x="1943709" y="527723"/>
                  </a:lnTo>
                  <a:lnTo>
                    <a:pt x="1943709" y="26225"/>
                  </a:lnTo>
                  <a:close/>
                </a:path>
                <a:path w="8061325" h="559435">
                  <a:moveTo>
                    <a:pt x="2445753" y="166624"/>
                  </a:moveTo>
                  <a:lnTo>
                    <a:pt x="2370912" y="166624"/>
                  </a:lnTo>
                  <a:lnTo>
                    <a:pt x="2370912" y="229438"/>
                  </a:lnTo>
                  <a:lnTo>
                    <a:pt x="2445753" y="229438"/>
                  </a:lnTo>
                  <a:lnTo>
                    <a:pt x="2445753" y="166624"/>
                  </a:lnTo>
                  <a:close/>
                </a:path>
                <a:path w="8061325" h="559435">
                  <a:moveTo>
                    <a:pt x="2445753" y="32232"/>
                  </a:moveTo>
                  <a:lnTo>
                    <a:pt x="2370912" y="32232"/>
                  </a:lnTo>
                  <a:lnTo>
                    <a:pt x="2370912" y="101638"/>
                  </a:lnTo>
                  <a:lnTo>
                    <a:pt x="2125078" y="101638"/>
                  </a:lnTo>
                  <a:lnTo>
                    <a:pt x="2125078" y="31788"/>
                  </a:lnTo>
                  <a:lnTo>
                    <a:pt x="2050237" y="31788"/>
                  </a:lnTo>
                  <a:lnTo>
                    <a:pt x="2050237" y="101638"/>
                  </a:lnTo>
                  <a:lnTo>
                    <a:pt x="2050237" y="166408"/>
                  </a:lnTo>
                  <a:lnTo>
                    <a:pt x="2050237" y="229908"/>
                  </a:lnTo>
                  <a:lnTo>
                    <a:pt x="2050237" y="293408"/>
                  </a:lnTo>
                  <a:lnTo>
                    <a:pt x="2445753" y="293408"/>
                  </a:lnTo>
                  <a:lnTo>
                    <a:pt x="2445753" y="229908"/>
                  </a:lnTo>
                  <a:lnTo>
                    <a:pt x="2125078" y="229908"/>
                  </a:lnTo>
                  <a:lnTo>
                    <a:pt x="2125078" y="166408"/>
                  </a:lnTo>
                  <a:lnTo>
                    <a:pt x="2445753" y="166408"/>
                  </a:lnTo>
                  <a:lnTo>
                    <a:pt x="2445753" y="102158"/>
                  </a:lnTo>
                  <a:lnTo>
                    <a:pt x="2445753" y="101638"/>
                  </a:lnTo>
                  <a:lnTo>
                    <a:pt x="2445753" y="32232"/>
                  </a:lnTo>
                  <a:close/>
                </a:path>
                <a:path w="8061325" h="559435">
                  <a:moveTo>
                    <a:pt x="2470886" y="343077"/>
                  </a:moveTo>
                  <a:lnTo>
                    <a:pt x="2025103" y="343077"/>
                  </a:lnTo>
                  <a:lnTo>
                    <a:pt x="2025103" y="408622"/>
                  </a:lnTo>
                  <a:lnTo>
                    <a:pt x="2209749" y="408622"/>
                  </a:lnTo>
                  <a:lnTo>
                    <a:pt x="2209749" y="535914"/>
                  </a:lnTo>
                  <a:lnTo>
                    <a:pt x="2284590" y="535914"/>
                  </a:lnTo>
                  <a:lnTo>
                    <a:pt x="2284590" y="408622"/>
                  </a:lnTo>
                  <a:lnTo>
                    <a:pt x="2470886" y="408622"/>
                  </a:lnTo>
                  <a:lnTo>
                    <a:pt x="2470886" y="343077"/>
                  </a:lnTo>
                  <a:close/>
                </a:path>
                <a:path w="8061325" h="559435">
                  <a:moveTo>
                    <a:pt x="2940151" y="34963"/>
                  </a:moveTo>
                  <a:lnTo>
                    <a:pt x="2693225" y="34963"/>
                  </a:lnTo>
                  <a:lnTo>
                    <a:pt x="2693225" y="99974"/>
                  </a:lnTo>
                  <a:lnTo>
                    <a:pt x="2865856" y="99974"/>
                  </a:lnTo>
                  <a:lnTo>
                    <a:pt x="2865856" y="144767"/>
                  </a:lnTo>
                  <a:lnTo>
                    <a:pt x="2863418" y="198031"/>
                  </a:lnTo>
                  <a:lnTo>
                    <a:pt x="2855963" y="246621"/>
                  </a:lnTo>
                  <a:lnTo>
                    <a:pt x="2843212" y="290372"/>
                  </a:lnTo>
                  <a:lnTo>
                    <a:pt x="2824873" y="329069"/>
                  </a:lnTo>
                  <a:lnTo>
                    <a:pt x="2800705" y="362521"/>
                  </a:lnTo>
                  <a:lnTo>
                    <a:pt x="2770441" y="390525"/>
                  </a:lnTo>
                  <a:lnTo>
                    <a:pt x="2733789" y="412877"/>
                  </a:lnTo>
                  <a:lnTo>
                    <a:pt x="2690495" y="429387"/>
                  </a:lnTo>
                  <a:lnTo>
                    <a:pt x="2690495" y="500405"/>
                  </a:lnTo>
                  <a:lnTo>
                    <a:pt x="2741422" y="484327"/>
                  </a:lnTo>
                  <a:lnTo>
                    <a:pt x="2785884" y="463397"/>
                  </a:lnTo>
                  <a:lnTo>
                    <a:pt x="2824162" y="437743"/>
                  </a:lnTo>
                  <a:lnTo>
                    <a:pt x="2856484" y="407466"/>
                  </a:lnTo>
                  <a:lnTo>
                    <a:pt x="2883128" y="372706"/>
                  </a:lnTo>
                  <a:lnTo>
                    <a:pt x="2904350" y="333590"/>
                  </a:lnTo>
                  <a:lnTo>
                    <a:pt x="2920390" y="290245"/>
                  </a:lnTo>
                  <a:lnTo>
                    <a:pt x="2931541" y="242785"/>
                  </a:lnTo>
                  <a:lnTo>
                    <a:pt x="2938043" y="191338"/>
                  </a:lnTo>
                  <a:lnTo>
                    <a:pt x="2940151" y="136029"/>
                  </a:lnTo>
                  <a:lnTo>
                    <a:pt x="2940151" y="34963"/>
                  </a:lnTo>
                  <a:close/>
                </a:path>
                <a:path w="8061325" h="559435">
                  <a:moveTo>
                    <a:pt x="3096933" y="26225"/>
                  </a:moveTo>
                  <a:lnTo>
                    <a:pt x="3022092" y="26225"/>
                  </a:lnTo>
                  <a:lnTo>
                    <a:pt x="3022092" y="527723"/>
                  </a:lnTo>
                  <a:lnTo>
                    <a:pt x="3096933" y="527723"/>
                  </a:lnTo>
                  <a:lnTo>
                    <a:pt x="3096933" y="26225"/>
                  </a:lnTo>
                  <a:close/>
                </a:path>
                <a:path w="8061325" h="559435">
                  <a:moveTo>
                    <a:pt x="3605530" y="130022"/>
                  </a:moveTo>
                  <a:lnTo>
                    <a:pt x="3289223" y="130022"/>
                  </a:lnTo>
                  <a:lnTo>
                    <a:pt x="3289223" y="28956"/>
                  </a:lnTo>
                  <a:lnTo>
                    <a:pt x="3214382" y="28956"/>
                  </a:lnTo>
                  <a:lnTo>
                    <a:pt x="3214382" y="195033"/>
                  </a:lnTo>
                  <a:lnTo>
                    <a:pt x="3605530" y="195033"/>
                  </a:lnTo>
                  <a:lnTo>
                    <a:pt x="3605530" y="130022"/>
                  </a:lnTo>
                  <a:close/>
                </a:path>
                <a:path w="8061325" h="559435">
                  <a:moveTo>
                    <a:pt x="3612083" y="439216"/>
                  </a:moveTo>
                  <a:lnTo>
                    <a:pt x="3608692" y="414058"/>
                  </a:lnTo>
                  <a:lnTo>
                    <a:pt x="3602304" y="400431"/>
                  </a:lnTo>
                  <a:lnTo>
                    <a:pt x="3598913" y="393192"/>
                  </a:lnTo>
                  <a:lnTo>
                    <a:pt x="3583279" y="376224"/>
                  </a:lnTo>
                  <a:lnTo>
                    <a:pt x="3562375" y="362737"/>
                  </a:lnTo>
                  <a:lnTo>
                    <a:pt x="3537242" y="353110"/>
                  </a:lnTo>
                  <a:lnTo>
                    <a:pt x="3537242" y="439216"/>
                  </a:lnTo>
                  <a:lnTo>
                    <a:pt x="3536124" y="446900"/>
                  </a:lnTo>
                  <a:lnTo>
                    <a:pt x="3500894" y="470954"/>
                  </a:lnTo>
                  <a:lnTo>
                    <a:pt x="3444938" y="477862"/>
                  </a:lnTo>
                  <a:lnTo>
                    <a:pt x="3408870" y="478548"/>
                  </a:lnTo>
                  <a:lnTo>
                    <a:pt x="3372789" y="477862"/>
                  </a:lnTo>
                  <a:lnTo>
                    <a:pt x="3316833" y="470954"/>
                  </a:lnTo>
                  <a:lnTo>
                    <a:pt x="3281603" y="446900"/>
                  </a:lnTo>
                  <a:lnTo>
                    <a:pt x="3280486" y="439216"/>
                  </a:lnTo>
                  <a:lnTo>
                    <a:pt x="3281603" y="431850"/>
                  </a:lnTo>
                  <a:lnTo>
                    <a:pt x="3316833" y="407809"/>
                  </a:lnTo>
                  <a:lnTo>
                    <a:pt x="3372789" y="401116"/>
                  </a:lnTo>
                  <a:lnTo>
                    <a:pt x="3408870" y="400431"/>
                  </a:lnTo>
                  <a:lnTo>
                    <a:pt x="3444938" y="401116"/>
                  </a:lnTo>
                  <a:lnTo>
                    <a:pt x="3500894" y="407809"/>
                  </a:lnTo>
                  <a:lnTo>
                    <a:pt x="3536124" y="431850"/>
                  </a:lnTo>
                  <a:lnTo>
                    <a:pt x="3537242" y="439216"/>
                  </a:lnTo>
                  <a:lnTo>
                    <a:pt x="3537242" y="353110"/>
                  </a:lnTo>
                  <a:lnTo>
                    <a:pt x="3530854" y="350659"/>
                  </a:lnTo>
                  <a:lnTo>
                    <a:pt x="3493808" y="342734"/>
                  </a:lnTo>
                  <a:lnTo>
                    <a:pt x="3452672" y="338391"/>
                  </a:lnTo>
                  <a:lnTo>
                    <a:pt x="3408870" y="337058"/>
                  </a:lnTo>
                  <a:lnTo>
                    <a:pt x="3365055" y="338391"/>
                  </a:lnTo>
                  <a:lnTo>
                    <a:pt x="3323920" y="342734"/>
                  </a:lnTo>
                  <a:lnTo>
                    <a:pt x="3255353" y="362737"/>
                  </a:lnTo>
                  <a:lnTo>
                    <a:pt x="3218827" y="393192"/>
                  </a:lnTo>
                  <a:lnTo>
                    <a:pt x="3205645" y="439216"/>
                  </a:lnTo>
                  <a:lnTo>
                    <a:pt x="3209036" y="464705"/>
                  </a:lnTo>
                  <a:lnTo>
                    <a:pt x="3234448" y="502754"/>
                  </a:lnTo>
                  <a:lnTo>
                    <a:pt x="3286874" y="528320"/>
                  </a:lnTo>
                  <a:lnTo>
                    <a:pt x="3365055" y="540600"/>
                  </a:lnTo>
                  <a:lnTo>
                    <a:pt x="3408870" y="541921"/>
                  </a:lnTo>
                  <a:lnTo>
                    <a:pt x="3452672" y="540600"/>
                  </a:lnTo>
                  <a:lnTo>
                    <a:pt x="3493808" y="536257"/>
                  </a:lnTo>
                  <a:lnTo>
                    <a:pt x="3562375" y="516242"/>
                  </a:lnTo>
                  <a:lnTo>
                    <a:pt x="3598913" y="485724"/>
                  </a:lnTo>
                  <a:lnTo>
                    <a:pt x="3602240" y="478548"/>
                  </a:lnTo>
                  <a:lnTo>
                    <a:pt x="3608692" y="464705"/>
                  </a:lnTo>
                  <a:lnTo>
                    <a:pt x="3612083" y="439216"/>
                  </a:lnTo>
                  <a:close/>
                </a:path>
                <a:path w="8061325" h="559435">
                  <a:moveTo>
                    <a:pt x="3633940" y="233273"/>
                  </a:moveTo>
                  <a:lnTo>
                    <a:pt x="3182696" y="233273"/>
                  </a:lnTo>
                  <a:lnTo>
                    <a:pt x="3182696" y="297726"/>
                  </a:lnTo>
                  <a:lnTo>
                    <a:pt x="3633940" y="297726"/>
                  </a:lnTo>
                  <a:lnTo>
                    <a:pt x="3633940" y="233273"/>
                  </a:lnTo>
                  <a:close/>
                </a:path>
                <a:path w="8061325" h="559435">
                  <a:moveTo>
                    <a:pt x="4274744" y="264401"/>
                  </a:moveTo>
                  <a:lnTo>
                    <a:pt x="4221759" y="247611"/>
                  </a:lnTo>
                  <a:lnTo>
                    <a:pt x="4177728" y="223964"/>
                  </a:lnTo>
                  <a:lnTo>
                    <a:pt x="4142943" y="193459"/>
                  </a:lnTo>
                  <a:lnTo>
                    <a:pt x="4117733" y="156083"/>
                  </a:lnTo>
                  <a:lnTo>
                    <a:pt x="4102379" y="111810"/>
                  </a:lnTo>
                  <a:lnTo>
                    <a:pt x="4097197" y="60642"/>
                  </a:lnTo>
                  <a:lnTo>
                    <a:pt x="4097197" y="32232"/>
                  </a:lnTo>
                  <a:lnTo>
                    <a:pt x="4022356" y="32232"/>
                  </a:lnTo>
                  <a:lnTo>
                    <a:pt x="4022356" y="60642"/>
                  </a:lnTo>
                  <a:lnTo>
                    <a:pt x="4017213" y="111810"/>
                  </a:lnTo>
                  <a:lnTo>
                    <a:pt x="4001960" y="156083"/>
                  </a:lnTo>
                  <a:lnTo>
                    <a:pt x="3976878" y="193459"/>
                  </a:lnTo>
                  <a:lnTo>
                    <a:pt x="3942232" y="223964"/>
                  </a:lnTo>
                  <a:lnTo>
                    <a:pt x="3898303" y="247611"/>
                  </a:lnTo>
                  <a:lnTo>
                    <a:pt x="3845356" y="264401"/>
                  </a:lnTo>
                  <a:lnTo>
                    <a:pt x="3845356" y="329958"/>
                  </a:lnTo>
                  <a:lnTo>
                    <a:pt x="3904919" y="315137"/>
                  </a:lnTo>
                  <a:lnTo>
                    <a:pt x="3956329" y="294005"/>
                  </a:lnTo>
                  <a:lnTo>
                    <a:pt x="3999420" y="268097"/>
                  </a:lnTo>
                  <a:lnTo>
                    <a:pt x="4034053" y="238950"/>
                  </a:lnTo>
                  <a:lnTo>
                    <a:pt x="4060050" y="208140"/>
                  </a:lnTo>
                  <a:lnTo>
                    <a:pt x="4086047" y="238950"/>
                  </a:lnTo>
                  <a:lnTo>
                    <a:pt x="4120667" y="268097"/>
                  </a:lnTo>
                  <a:lnTo>
                    <a:pt x="4163771" y="294005"/>
                  </a:lnTo>
                  <a:lnTo>
                    <a:pt x="4215181" y="315137"/>
                  </a:lnTo>
                  <a:lnTo>
                    <a:pt x="4274744" y="329958"/>
                  </a:lnTo>
                  <a:lnTo>
                    <a:pt x="4274744" y="264401"/>
                  </a:lnTo>
                  <a:close/>
                </a:path>
                <a:path w="8061325" h="559435">
                  <a:moveTo>
                    <a:pt x="4283481" y="440855"/>
                  </a:moveTo>
                  <a:lnTo>
                    <a:pt x="4096651" y="440855"/>
                  </a:lnTo>
                  <a:lnTo>
                    <a:pt x="4096651" y="298818"/>
                  </a:lnTo>
                  <a:lnTo>
                    <a:pt x="4022356" y="298818"/>
                  </a:lnTo>
                  <a:lnTo>
                    <a:pt x="4022356" y="440855"/>
                  </a:lnTo>
                  <a:lnTo>
                    <a:pt x="3837711" y="440855"/>
                  </a:lnTo>
                  <a:lnTo>
                    <a:pt x="3837711" y="505866"/>
                  </a:lnTo>
                  <a:lnTo>
                    <a:pt x="4283481" y="505866"/>
                  </a:lnTo>
                  <a:lnTo>
                    <a:pt x="4283481" y="440855"/>
                  </a:lnTo>
                  <a:close/>
                </a:path>
                <a:path w="8061325" h="559435">
                  <a:moveTo>
                    <a:pt x="4548429" y="34963"/>
                  </a:moveTo>
                  <a:lnTo>
                    <a:pt x="4358868" y="34963"/>
                  </a:lnTo>
                  <a:lnTo>
                    <a:pt x="4358868" y="99974"/>
                  </a:lnTo>
                  <a:lnTo>
                    <a:pt x="4475226" y="99974"/>
                  </a:lnTo>
                  <a:lnTo>
                    <a:pt x="4475226" y="196672"/>
                  </a:lnTo>
                  <a:lnTo>
                    <a:pt x="4471479" y="256692"/>
                  </a:lnTo>
                  <a:lnTo>
                    <a:pt x="4460494" y="307924"/>
                  </a:lnTo>
                  <a:lnTo>
                    <a:pt x="4442726" y="350520"/>
                  </a:lnTo>
                  <a:lnTo>
                    <a:pt x="4418571" y="384594"/>
                  </a:lnTo>
                  <a:lnTo>
                    <a:pt x="4388485" y="410286"/>
                  </a:lnTo>
                  <a:lnTo>
                    <a:pt x="4352861" y="427748"/>
                  </a:lnTo>
                  <a:lnTo>
                    <a:pt x="4352861" y="500405"/>
                  </a:lnTo>
                  <a:lnTo>
                    <a:pt x="4402353" y="482168"/>
                  </a:lnTo>
                  <a:lnTo>
                    <a:pt x="4443806" y="457581"/>
                  </a:lnTo>
                  <a:lnTo>
                    <a:pt x="4477639" y="426935"/>
                  </a:lnTo>
                  <a:lnTo>
                    <a:pt x="4504321" y="390537"/>
                  </a:lnTo>
                  <a:lnTo>
                    <a:pt x="4524286" y="348678"/>
                  </a:lnTo>
                  <a:lnTo>
                    <a:pt x="4538002" y="301663"/>
                  </a:lnTo>
                  <a:lnTo>
                    <a:pt x="4545901" y="249809"/>
                  </a:lnTo>
                  <a:lnTo>
                    <a:pt x="4548429" y="193382"/>
                  </a:lnTo>
                  <a:lnTo>
                    <a:pt x="4548429" y="34963"/>
                  </a:lnTo>
                  <a:close/>
                </a:path>
                <a:path w="8061325" h="559435">
                  <a:moveTo>
                    <a:pt x="4772418" y="26225"/>
                  </a:moveTo>
                  <a:lnTo>
                    <a:pt x="4699762" y="26225"/>
                  </a:lnTo>
                  <a:lnTo>
                    <a:pt x="4699762" y="218516"/>
                  </a:lnTo>
                  <a:lnTo>
                    <a:pt x="4660963" y="218516"/>
                  </a:lnTo>
                  <a:lnTo>
                    <a:pt x="4660963" y="28956"/>
                  </a:lnTo>
                  <a:lnTo>
                    <a:pt x="4588307" y="28956"/>
                  </a:lnTo>
                  <a:lnTo>
                    <a:pt x="4588307" y="521716"/>
                  </a:lnTo>
                  <a:lnTo>
                    <a:pt x="4660963" y="521716"/>
                  </a:lnTo>
                  <a:lnTo>
                    <a:pt x="4660963" y="284073"/>
                  </a:lnTo>
                  <a:lnTo>
                    <a:pt x="4699762" y="284073"/>
                  </a:lnTo>
                  <a:lnTo>
                    <a:pt x="4699762" y="527723"/>
                  </a:lnTo>
                  <a:lnTo>
                    <a:pt x="4772418" y="527723"/>
                  </a:lnTo>
                  <a:lnTo>
                    <a:pt x="4772418" y="284073"/>
                  </a:lnTo>
                  <a:lnTo>
                    <a:pt x="4772418" y="218516"/>
                  </a:lnTo>
                  <a:lnTo>
                    <a:pt x="4772418" y="26225"/>
                  </a:lnTo>
                  <a:close/>
                </a:path>
                <a:path w="8061325" h="559435">
                  <a:moveTo>
                    <a:pt x="5179403" y="259486"/>
                  </a:moveTo>
                  <a:lnTo>
                    <a:pt x="4983823" y="259486"/>
                  </a:lnTo>
                  <a:lnTo>
                    <a:pt x="4983823" y="325043"/>
                  </a:lnTo>
                  <a:lnTo>
                    <a:pt x="5179403" y="325043"/>
                  </a:lnTo>
                  <a:lnTo>
                    <a:pt x="5179403" y="259486"/>
                  </a:lnTo>
                  <a:close/>
                </a:path>
                <a:path w="8061325" h="559435">
                  <a:moveTo>
                    <a:pt x="5693461" y="28956"/>
                  </a:moveTo>
                  <a:lnTo>
                    <a:pt x="5620804" y="28956"/>
                  </a:lnTo>
                  <a:lnTo>
                    <a:pt x="5620804" y="218516"/>
                  </a:lnTo>
                  <a:lnTo>
                    <a:pt x="5573827" y="218516"/>
                  </a:lnTo>
                  <a:lnTo>
                    <a:pt x="5574373" y="210324"/>
                  </a:lnTo>
                  <a:lnTo>
                    <a:pt x="5574373" y="34963"/>
                  </a:lnTo>
                  <a:lnTo>
                    <a:pt x="5384812" y="34963"/>
                  </a:lnTo>
                  <a:lnTo>
                    <a:pt x="5384812" y="99974"/>
                  </a:lnTo>
                  <a:lnTo>
                    <a:pt x="5501170" y="99974"/>
                  </a:lnTo>
                  <a:lnTo>
                    <a:pt x="5501170" y="196672"/>
                  </a:lnTo>
                  <a:lnTo>
                    <a:pt x="5497411" y="256692"/>
                  </a:lnTo>
                  <a:lnTo>
                    <a:pt x="5486438" y="307924"/>
                  </a:lnTo>
                  <a:lnTo>
                    <a:pt x="5468658" y="350520"/>
                  </a:lnTo>
                  <a:lnTo>
                    <a:pt x="5444515" y="384594"/>
                  </a:lnTo>
                  <a:lnTo>
                    <a:pt x="5414416" y="410286"/>
                  </a:lnTo>
                  <a:lnTo>
                    <a:pt x="5378793" y="427748"/>
                  </a:lnTo>
                  <a:lnTo>
                    <a:pt x="5378793" y="500405"/>
                  </a:lnTo>
                  <a:lnTo>
                    <a:pt x="5430926" y="480885"/>
                  </a:lnTo>
                  <a:lnTo>
                    <a:pt x="5474030" y="454279"/>
                  </a:lnTo>
                  <a:lnTo>
                    <a:pt x="5508676" y="420916"/>
                  </a:lnTo>
                  <a:lnTo>
                    <a:pt x="5535396" y="381190"/>
                  </a:lnTo>
                  <a:lnTo>
                    <a:pt x="5554751" y="335457"/>
                  </a:lnTo>
                  <a:lnTo>
                    <a:pt x="5567273" y="284073"/>
                  </a:lnTo>
                  <a:lnTo>
                    <a:pt x="5620804" y="284073"/>
                  </a:lnTo>
                  <a:lnTo>
                    <a:pt x="5620804" y="521716"/>
                  </a:lnTo>
                  <a:lnTo>
                    <a:pt x="5693461" y="521716"/>
                  </a:lnTo>
                  <a:lnTo>
                    <a:pt x="5693461" y="284073"/>
                  </a:lnTo>
                  <a:lnTo>
                    <a:pt x="5693461" y="218516"/>
                  </a:lnTo>
                  <a:lnTo>
                    <a:pt x="5693461" y="28956"/>
                  </a:lnTo>
                  <a:close/>
                </a:path>
                <a:path w="8061325" h="559435">
                  <a:moveTo>
                    <a:pt x="5798350" y="26225"/>
                  </a:moveTo>
                  <a:lnTo>
                    <a:pt x="5725693" y="26225"/>
                  </a:lnTo>
                  <a:lnTo>
                    <a:pt x="5725693" y="527723"/>
                  </a:lnTo>
                  <a:lnTo>
                    <a:pt x="5798350" y="527723"/>
                  </a:lnTo>
                  <a:lnTo>
                    <a:pt x="5798350" y="26225"/>
                  </a:lnTo>
                  <a:close/>
                </a:path>
                <a:path w="8061325" h="559435">
                  <a:moveTo>
                    <a:pt x="6164910" y="425564"/>
                  </a:moveTo>
                  <a:lnTo>
                    <a:pt x="6111151" y="387870"/>
                  </a:lnTo>
                  <a:lnTo>
                    <a:pt x="6079007" y="340842"/>
                  </a:lnTo>
                  <a:lnTo>
                    <a:pt x="6063462" y="286270"/>
                  </a:lnTo>
                  <a:lnTo>
                    <a:pt x="6057836" y="212509"/>
                  </a:lnTo>
                  <a:lnTo>
                    <a:pt x="6057836" y="32232"/>
                  </a:lnTo>
                  <a:lnTo>
                    <a:pt x="5982995" y="32232"/>
                  </a:lnTo>
                  <a:lnTo>
                    <a:pt x="5982995" y="212509"/>
                  </a:lnTo>
                  <a:lnTo>
                    <a:pt x="5977369" y="286270"/>
                  </a:lnTo>
                  <a:lnTo>
                    <a:pt x="5961786" y="340842"/>
                  </a:lnTo>
                  <a:lnTo>
                    <a:pt x="5938278" y="379831"/>
                  </a:lnTo>
                  <a:lnTo>
                    <a:pt x="5908802" y="406869"/>
                  </a:lnTo>
                  <a:lnTo>
                    <a:pt x="5875375" y="425564"/>
                  </a:lnTo>
                  <a:lnTo>
                    <a:pt x="5875375" y="494398"/>
                  </a:lnTo>
                  <a:lnTo>
                    <a:pt x="5919736" y="477291"/>
                  </a:lnTo>
                  <a:lnTo>
                    <a:pt x="5960669" y="453009"/>
                  </a:lnTo>
                  <a:lnTo>
                    <a:pt x="5995149" y="422795"/>
                  </a:lnTo>
                  <a:lnTo>
                    <a:pt x="6020143" y="387870"/>
                  </a:lnTo>
                  <a:lnTo>
                    <a:pt x="6045378" y="422567"/>
                  </a:lnTo>
                  <a:lnTo>
                    <a:pt x="6079833" y="452805"/>
                  </a:lnTo>
                  <a:lnTo>
                    <a:pt x="6120625" y="477215"/>
                  </a:lnTo>
                  <a:lnTo>
                    <a:pt x="6164910" y="494398"/>
                  </a:lnTo>
                  <a:lnTo>
                    <a:pt x="6164910" y="425564"/>
                  </a:lnTo>
                  <a:close/>
                </a:path>
                <a:path w="8061325" h="559435">
                  <a:moveTo>
                    <a:pt x="6299301" y="26225"/>
                  </a:moveTo>
                  <a:lnTo>
                    <a:pt x="6224460" y="26225"/>
                  </a:lnTo>
                  <a:lnTo>
                    <a:pt x="6224460" y="527723"/>
                  </a:lnTo>
                  <a:lnTo>
                    <a:pt x="6299301" y="527723"/>
                  </a:lnTo>
                  <a:lnTo>
                    <a:pt x="6299301" y="26225"/>
                  </a:lnTo>
                  <a:close/>
                </a:path>
                <a:path w="8061325" h="559435">
                  <a:moveTo>
                    <a:pt x="6803530" y="464896"/>
                  </a:moveTo>
                  <a:lnTo>
                    <a:pt x="6496507" y="464896"/>
                  </a:lnTo>
                  <a:lnTo>
                    <a:pt x="6496507" y="352361"/>
                  </a:lnTo>
                  <a:lnTo>
                    <a:pt x="6421666" y="352361"/>
                  </a:lnTo>
                  <a:lnTo>
                    <a:pt x="6421666" y="529907"/>
                  </a:lnTo>
                  <a:lnTo>
                    <a:pt x="6803530" y="529907"/>
                  </a:lnTo>
                  <a:lnTo>
                    <a:pt x="6803530" y="464896"/>
                  </a:lnTo>
                  <a:close/>
                </a:path>
                <a:path w="8061325" h="559435">
                  <a:moveTo>
                    <a:pt x="6864172" y="157327"/>
                  </a:moveTo>
                  <a:lnTo>
                    <a:pt x="6794792" y="157327"/>
                  </a:lnTo>
                  <a:lnTo>
                    <a:pt x="6794792" y="26225"/>
                  </a:lnTo>
                  <a:lnTo>
                    <a:pt x="6719951" y="26225"/>
                  </a:lnTo>
                  <a:lnTo>
                    <a:pt x="6719951" y="227799"/>
                  </a:lnTo>
                  <a:lnTo>
                    <a:pt x="6705752" y="235610"/>
                  </a:lnTo>
                  <a:lnTo>
                    <a:pt x="6687921" y="241058"/>
                  </a:lnTo>
                  <a:lnTo>
                    <a:pt x="6665481" y="244246"/>
                  </a:lnTo>
                  <a:lnTo>
                    <a:pt x="6637452" y="245287"/>
                  </a:lnTo>
                  <a:lnTo>
                    <a:pt x="6626530" y="245287"/>
                  </a:lnTo>
                  <a:lnTo>
                    <a:pt x="6630263" y="228879"/>
                  </a:lnTo>
                  <a:lnTo>
                    <a:pt x="6632613" y="211137"/>
                  </a:lnTo>
                  <a:lnTo>
                    <a:pt x="6633832" y="192582"/>
                  </a:lnTo>
                  <a:lnTo>
                    <a:pt x="6634112" y="177546"/>
                  </a:lnTo>
                  <a:lnTo>
                    <a:pt x="6634175" y="96151"/>
                  </a:lnTo>
                  <a:lnTo>
                    <a:pt x="6677330" y="96151"/>
                  </a:lnTo>
                  <a:lnTo>
                    <a:pt x="6677330" y="32232"/>
                  </a:lnTo>
                  <a:lnTo>
                    <a:pt x="6560972" y="32232"/>
                  </a:lnTo>
                  <a:lnTo>
                    <a:pt x="6560972" y="96151"/>
                  </a:lnTo>
                  <a:lnTo>
                    <a:pt x="6560972" y="177546"/>
                  </a:lnTo>
                  <a:lnTo>
                    <a:pt x="6560731" y="195503"/>
                  </a:lnTo>
                  <a:lnTo>
                    <a:pt x="6559880" y="213055"/>
                  </a:lnTo>
                  <a:lnTo>
                    <a:pt x="6558204" y="229781"/>
                  </a:lnTo>
                  <a:lnTo>
                    <a:pt x="6555511" y="245287"/>
                  </a:lnTo>
                  <a:lnTo>
                    <a:pt x="6504165" y="245287"/>
                  </a:lnTo>
                  <a:lnTo>
                    <a:pt x="6504165" y="96151"/>
                  </a:lnTo>
                  <a:lnTo>
                    <a:pt x="6560972" y="96151"/>
                  </a:lnTo>
                  <a:lnTo>
                    <a:pt x="6560972" y="32232"/>
                  </a:lnTo>
                  <a:lnTo>
                    <a:pt x="6388887" y="32232"/>
                  </a:lnTo>
                  <a:lnTo>
                    <a:pt x="6388887" y="96151"/>
                  </a:lnTo>
                  <a:lnTo>
                    <a:pt x="6431508" y="96151"/>
                  </a:lnTo>
                  <a:lnTo>
                    <a:pt x="6431508" y="245287"/>
                  </a:lnTo>
                  <a:lnTo>
                    <a:pt x="6383426" y="245287"/>
                  </a:lnTo>
                  <a:lnTo>
                    <a:pt x="6383426" y="309206"/>
                  </a:lnTo>
                  <a:lnTo>
                    <a:pt x="6617246" y="309206"/>
                  </a:lnTo>
                  <a:lnTo>
                    <a:pt x="6654343" y="307873"/>
                  </a:lnTo>
                  <a:lnTo>
                    <a:pt x="6682930" y="303872"/>
                  </a:lnTo>
                  <a:lnTo>
                    <a:pt x="6704355" y="297218"/>
                  </a:lnTo>
                  <a:lnTo>
                    <a:pt x="6719951" y="287896"/>
                  </a:lnTo>
                  <a:lnTo>
                    <a:pt x="6719951" y="378040"/>
                  </a:lnTo>
                  <a:lnTo>
                    <a:pt x="6794792" y="378040"/>
                  </a:lnTo>
                  <a:lnTo>
                    <a:pt x="6794792" y="287896"/>
                  </a:lnTo>
                  <a:lnTo>
                    <a:pt x="6794792" y="222338"/>
                  </a:lnTo>
                  <a:lnTo>
                    <a:pt x="6864172" y="222338"/>
                  </a:lnTo>
                  <a:lnTo>
                    <a:pt x="6864172" y="157327"/>
                  </a:lnTo>
                  <a:close/>
                </a:path>
                <a:path w="8061325" h="559435">
                  <a:moveTo>
                    <a:pt x="7043356" y="0"/>
                  </a:moveTo>
                  <a:lnTo>
                    <a:pt x="6979361" y="10820"/>
                  </a:lnTo>
                  <a:lnTo>
                    <a:pt x="6933412" y="52171"/>
                  </a:lnTo>
                  <a:lnTo>
                    <a:pt x="6917258" y="88455"/>
                  </a:lnTo>
                  <a:lnTo>
                    <a:pt x="6905688" y="137363"/>
                  </a:lnTo>
                  <a:lnTo>
                    <a:pt x="6898729" y="200558"/>
                  </a:lnTo>
                  <a:lnTo>
                    <a:pt x="6896405" y="279704"/>
                  </a:lnTo>
                  <a:lnTo>
                    <a:pt x="6898729" y="359003"/>
                  </a:lnTo>
                  <a:lnTo>
                    <a:pt x="6905688" y="422275"/>
                  </a:lnTo>
                  <a:lnTo>
                    <a:pt x="6917258" y="471195"/>
                  </a:lnTo>
                  <a:lnTo>
                    <a:pt x="6933412" y="507441"/>
                  </a:lnTo>
                  <a:lnTo>
                    <a:pt x="6979361" y="548652"/>
                  </a:lnTo>
                  <a:lnTo>
                    <a:pt x="7043356" y="559409"/>
                  </a:lnTo>
                  <a:lnTo>
                    <a:pt x="7043356" y="494944"/>
                  </a:lnTo>
                  <a:lnTo>
                    <a:pt x="7017715" y="491070"/>
                  </a:lnTo>
                  <a:lnTo>
                    <a:pt x="6997827" y="474713"/>
                  </a:lnTo>
                  <a:lnTo>
                    <a:pt x="6983641" y="438772"/>
                  </a:lnTo>
                  <a:lnTo>
                    <a:pt x="6975157" y="376135"/>
                  </a:lnTo>
                  <a:lnTo>
                    <a:pt x="6972338" y="279704"/>
                  </a:lnTo>
                  <a:lnTo>
                    <a:pt x="6975157" y="183324"/>
                  </a:lnTo>
                  <a:lnTo>
                    <a:pt x="6983641" y="120827"/>
                  </a:lnTo>
                  <a:lnTo>
                    <a:pt x="6997827" y="85039"/>
                  </a:lnTo>
                  <a:lnTo>
                    <a:pt x="7017715" y="68821"/>
                  </a:lnTo>
                  <a:lnTo>
                    <a:pt x="7043356" y="65011"/>
                  </a:lnTo>
                  <a:lnTo>
                    <a:pt x="7043356" y="0"/>
                  </a:lnTo>
                  <a:close/>
                </a:path>
                <a:path w="8061325" h="559435">
                  <a:moveTo>
                    <a:pt x="7349274" y="146405"/>
                  </a:moveTo>
                  <a:lnTo>
                    <a:pt x="7336574" y="90004"/>
                  </a:lnTo>
                  <a:lnTo>
                    <a:pt x="7301751" y="49161"/>
                  </a:lnTo>
                  <a:lnTo>
                    <a:pt x="7276071" y="35255"/>
                  </a:lnTo>
                  <a:lnTo>
                    <a:pt x="7276071" y="146405"/>
                  </a:lnTo>
                  <a:lnTo>
                    <a:pt x="7274687" y="160820"/>
                  </a:lnTo>
                  <a:lnTo>
                    <a:pt x="7248334" y="199847"/>
                  </a:lnTo>
                  <a:lnTo>
                    <a:pt x="7216521" y="208140"/>
                  </a:lnTo>
                  <a:lnTo>
                    <a:pt x="7204761" y="207149"/>
                  </a:lnTo>
                  <a:lnTo>
                    <a:pt x="7168502" y="184746"/>
                  </a:lnTo>
                  <a:lnTo>
                    <a:pt x="7156983" y="146405"/>
                  </a:lnTo>
                  <a:lnTo>
                    <a:pt x="7158368" y="132308"/>
                  </a:lnTo>
                  <a:lnTo>
                    <a:pt x="7184720" y="93522"/>
                  </a:lnTo>
                  <a:lnTo>
                    <a:pt x="7216521" y="85217"/>
                  </a:lnTo>
                  <a:lnTo>
                    <a:pt x="7228294" y="86207"/>
                  </a:lnTo>
                  <a:lnTo>
                    <a:pt x="7264552" y="108610"/>
                  </a:lnTo>
                  <a:lnTo>
                    <a:pt x="7276071" y="146405"/>
                  </a:lnTo>
                  <a:lnTo>
                    <a:pt x="7276071" y="35255"/>
                  </a:lnTo>
                  <a:lnTo>
                    <a:pt x="7263231" y="30187"/>
                  </a:lnTo>
                  <a:lnTo>
                    <a:pt x="7240752" y="25196"/>
                  </a:lnTo>
                  <a:lnTo>
                    <a:pt x="7216521" y="23495"/>
                  </a:lnTo>
                  <a:lnTo>
                    <a:pt x="7192378" y="25196"/>
                  </a:lnTo>
                  <a:lnTo>
                    <a:pt x="7149617" y="38239"/>
                  </a:lnTo>
                  <a:lnTo>
                    <a:pt x="7111428" y="67437"/>
                  </a:lnTo>
                  <a:lnTo>
                    <a:pt x="7087057" y="116459"/>
                  </a:lnTo>
                  <a:lnTo>
                    <a:pt x="7083780" y="146405"/>
                  </a:lnTo>
                  <a:lnTo>
                    <a:pt x="7087057" y="176364"/>
                  </a:lnTo>
                  <a:lnTo>
                    <a:pt x="7111428" y="225615"/>
                  </a:lnTo>
                  <a:lnTo>
                    <a:pt x="7149617" y="255117"/>
                  </a:lnTo>
                  <a:lnTo>
                    <a:pt x="7192378" y="268160"/>
                  </a:lnTo>
                  <a:lnTo>
                    <a:pt x="7216521" y="269875"/>
                  </a:lnTo>
                  <a:lnTo>
                    <a:pt x="7240752" y="268160"/>
                  </a:lnTo>
                  <a:lnTo>
                    <a:pt x="7283666" y="255117"/>
                  </a:lnTo>
                  <a:lnTo>
                    <a:pt x="7321613" y="225615"/>
                  </a:lnTo>
                  <a:lnTo>
                    <a:pt x="7345997" y="176364"/>
                  </a:lnTo>
                  <a:lnTo>
                    <a:pt x="7349274" y="146405"/>
                  </a:lnTo>
                  <a:close/>
                </a:path>
                <a:path w="8061325" h="559435">
                  <a:moveTo>
                    <a:pt x="7496772" y="26225"/>
                  </a:moveTo>
                  <a:lnTo>
                    <a:pt x="7421931" y="26225"/>
                  </a:lnTo>
                  <a:lnTo>
                    <a:pt x="7421931" y="270967"/>
                  </a:lnTo>
                  <a:lnTo>
                    <a:pt x="7496772" y="270967"/>
                  </a:lnTo>
                  <a:lnTo>
                    <a:pt x="7496772" y="26225"/>
                  </a:lnTo>
                  <a:close/>
                </a:path>
                <a:path w="8061325" h="559435">
                  <a:moveTo>
                    <a:pt x="7502233" y="471995"/>
                  </a:moveTo>
                  <a:lnTo>
                    <a:pt x="7193585" y="471995"/>
                  </a:lnTo>
                  <a:lnTo>
                    <a:pt x="7193585" y="443039"/>
                  </a:lnTo>
                  <a:lnTo>
                    <a:pt x="7496772" y="443039"/>
                  </a:lnTo>
                  <a:lnTo>
                    <a:pt x="7496772" y="292811"/>
                  </a:lnTo>
                  <a:lnTo>
                    <a:pt x="7118744" y="292811"/>
                  </a:lnTo>
                  <a:lnTo>
                    <a:pt x="7118744" y="352907"/>
                  </a:lnTo>
                  <a:lnTo>
                    <a:pt x="7421931" y="352907"/>
                  </a:lnTo>
                  <a:lnTo>
                    <a:pt x="7421931" y="383501"/>
                  </a:lnTo>
                  <a:lnTo>
                    <a:pt x="7118744" y="383501"/>
                  </a:lnTo>
                  <a:lnTo>
                    <a:pt x="7118744" y="533184"/>
                  </a:lnTo>
                  <a:lnTo>
                    <a:pt x="7502233" y="533184"/>
                  </a:lnTo>
                  <a:lnTo>
                    <a:pt x="7502233" y="471995"/>
                  </a:lnTo>
                  <a:close/>
                </a:path>
                <a:path w="8061325" h="559435">
                  <a:moveTo>
                    <a:pt x="7841488" y="184645"/>
                  </a:moveTo>
                  <a:lnTo>
                    <a:pt x="7768285" y="184645"/>
                  </a:lnTo>
                  <a:lnTo>
                    <a:pt x="7768285" y="257302"/>
                  </a:lnTo>
                  <a:lnTo>
                    <a:pt x="7841488" y="257302"/>
                  </a:lnTo>
                  <a:lnTo>
                    <a:pt x="7841488" y="184645"/>
                  </a:lnTo>
                  <a:close/>
                </a:path>
                <a:path w="8061325" h="559435">
                  <a:moveTo>
                    <a:pt x="7841488" y="32232"/>
                  </a:moveTo>
                  <a:lnTo>
                    <a:pt x="7768285" y="32232"/>
                  </a:lnTo>
                  <a:lnTo>
                    <a:pt x="7768285" y="120688"/>
                  </a:lnTo>
                  <a:lnTo>
                    <a:pt x="7665034" y="120688"/>
                  </a:lnTo>
                  <a:lnTo>
                    <a:pt x="7665034" y="31788"/>
                  </a:lnTo>
                  <a:lnTo>
                    <a:pt x="7591831" y="31788"/>
                  </a:lnTo>
                  <a:lnTo>
                    <a:pt x="7591831" y="120688"/>
                  </a:lnTo>
                  <a:lnTo>
                    <a:pt x="7591831" y="184188"/>
                  </a:lnTo>
                  <a:lnTo>
                    <a:pt x="7591831" y="257848"/>
                  </a:lnTo>
                  <a:lnTo>
                    <a:pt x="7591831" y="320078"/>
                  </a:lnTo>
                  <a:lnTo>
                    <a:pt x="7841488" y="320078"/>
                  </a:lnTo>
                  <a:lnTo>
                    <a:pt x="7841488" y="257848"/>
                  </a:lnTo>
                  <a:lnTo>
                    <a:pt x="7665034" y="257848"/>
                  </a:lnTo>
                  <a:lnTo>
                    <a:pt x="7665034" y="184188"/>
                  </a:lnTo>
                  <a:lnTo>
                    <a:pt x="7841488" y="184188"/>
                  </a:lnTo>
                  <a:lnTo>
                    <a:pt x="7841488" y="120726"/>
                  </a:lnTo>
                  <a:lnTo>
                    <a:pt x="7841488" y="32232"/>
                  </a:lnTo>
                  <a:close/>
                </a:path>
                <a:path w="8061325" h="559435">
                  <a:moveTo>
                    <a:pt x="8000454" y="464858"/>
                  </a:moveTo>
                  <a:lnTo>
                    <a:pt x="7693444" y="464858"/>
                  </a:lnTo>
                  <a:lnTo>
                    <a:pt x="7693444" y="358178"/>
                  </a:lnTo>
                  <a:lnTo>
                    <a:pt x="7618603" y="358178"/>
                  </a:lnTo>
                  <a:lnTo>
                    <a:pt x="7618603" y="464858"/>
                  </a:lnTo>
                  <a:lnTo>
                    <a:pt x="7618603" y="529628"/>
                  </a:lnTo>
                  <a:lnTo>
                    <a:pt x="8000454" y="529628"/>
                  </a:lnTo>
                  <a:lnTo>
                    <a:pt x="8000454" y="464858"/>
                  </a:lnTo>
                  <a:close/>
                </a:path>
                <a:path w="8061325" h="559435">
                  <a:moveTo>
                    <a:pt x="8061096" y="157518"/>
                  </a:moveTo>
                  <a:lnTo>
                    <a:pt x="7991716" y="157518"/>
                  </a:lnTo>
                  <a:lnTo>
                    <a:pt x="7991716" y="26708"/>
                  </a:lnTo>
                  <a:lnTo>
                    <a:pt x="7916875" y="26708"/>
                  </a:lnTo>
                  <a:lnTo>
                    <a:pt x="7916875" y="157518"/>
                  </a:lnTo>
                  <a:lnTo>
                    <a:pt x="7916875" y="222288"/>
                  </a:lnTo>
                  <a:lnTo>
                    <a:pt x="7916875" y="378498"/>
                  </a:lnTo>
                  <a:lnTo>
                    <a:pt x="7991716" y="378498"/>
                  </a:lnTo>
                  <a:lnTo>
                    <a:pt x="7991716" y="222288"/>
                  </a:lnTo>
                  <a:lnTo>
                    <a:pt x="8061096" y="222288"/>
                  </a:lnTo>
                  <a:lnTo>
                    <a:pt x="8061096" y="157518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3687" y="2138515"/>
              <a:ext cx="82490" cy="15569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277586" y="1717242"/>
              <a:ext cx="2406650" cy="569595"/>
            </a:xfrm>
            <a:custGeom>
              <a:avLst/>
              <a:gdLst/>
              <a:ahLst/>
              <a:cxnLst/>
              <a:rect l="l" t="t" r="r" b="b"/>
              <a:pathLst>
                <a:path w="2406650" h="569594">
                  <a:moveTo>
                    <a:pt x="445770" y="450773"/>
                  </a:moveTo>
                  <a:lnTo>
                    <a:pt x="261124" y="450773"/>
                  </a:lnTo>
                  <a:lnTo>
                    <a:pt x="261124" y="328726"/>
                  </a:lnTo>
                  <a:lnTo>
                    <a:pt x="420649" y="328726"/>
                  </a:lnTo>
                  <a:lnTo>
                    <a:pt x="420649" y="262851"/>
                  </a:lnTo>
                  <a:lnTo>
                    <a:pt x="420649" y="262686"/>
                  </a:lnTo>
                  <a:lnTo>
                    <a:pt x="420649" y="110439"/>
                  </a:lnTo>
                  <a:lnTo>
                    <a:pt x="345808" y="110439"/>
                  </a:lnTo>
                  <a:lnTo>
                    <a:pt x="345808" y="262686"/>
                  </a:lnTo>
                  <a:lnTo>
                    <a:pt x="99974" y="262686"/>
                  </a:lnTo>
                  <a:lnTo>
                    <a:pt x="99974" y="110286"/>
                  </a:lnTo>
                  <a:lnTo>
                    <a:pt x="420649" y="110286"/>
                  </a:lnTo>
                  <a:lnTo>
                    <a:pt x="420649" y="44246"/>
                  </a:lnTo>
                  <a:lnTo>
                    <a:pt x="25133" y="44246"/>
                  </a:lnTo>
                  <a:lnTo>
                    <a:pt x="25133" y="110286"/>
                  </a:lnTo>
                  <a:lnTo>
                    <a:pt x="25133" y="262686"/>
                  </a:lnTo>
                  <a:lnTo>
                    <a:pt x="25133" y="328726"/>
                  </a:lnTo>
                  <a:lnTo>
                    <a:pt x="186829" y="328726"/>
                  </a:lnTo>
                  <a:lnTo>
                    <a:pt x="186829" y="450773"/>
                  </a:lnTo>
                  <a:lnTo>
                    <a:pt x="0" y="450773"/>
                  </a:lnTo>
                  <a:lnTo>
                    <a:pt x="0" y="515785"/>
                  </a:lnTo>
                  <a:lnTo>
                    <a:pt x="445770" y="515785"/>
                  </a:lnTo>
                  <a:lnTo>
                    <a:pt x="445770" y="450773"/>
                  </a:lnTo>
                  <a:close/>
                </a:path>
                <a:path w="2406650" h="569594">
                  <a:moveTo>
                    <a:pt x="780656" y="168351"/>
                  </a:moveTo>
                  <a:lnTo>
                    <a:pt x="769454" y="105117"/>
                  </a:lnTo>
                  <a:lnTo>
                    <a:pt x="736955" y="60731"/>
                  </a:lnTo>
                  <a:lnTo>
                    <a:pt x="707453" y="44323"/>
                  </a:lnTo>
                  <a:lnTo>
                    <a:pt x="707453" y="168351"/>
                  </a:lnTo>
                  <a:lnTo>
                    <a:pt x="706145" y="186131"/>
                  </a:lnTo>
                  <a:lnTo>
                    <a:pt x="687781" y="225158"/>
                  </a:lnTo>
                  <a:lnTo>
                    <a:pt x="647903" y="238810"/>
                  </a:lnTo>
                  <a:lnTo>
                    <a:pt x="636143" y="237985"/>
                  </a:lnTo>
                  <a:lnTo>
                    <a:pt x="599655" y="214744"/>
                  </a:lnTo>
                  <a:lnTo>
                    <a:pt x="588352" y="168351"/>
                  </a:lnTo>
                  <a:lnTo>
                    <a:pt x="589661" y="150482"/>
                  </a:lnTo>
                  <a:lnTo>
                    <a:pt x="608025" y="111531"/>
                  </a:lnTo>
                  <a:lnTo>
                    <a:pt x="647903" y="97332"/>
                  </a:lnTo>
                  <a:lnTo>
                    <a:pt x="659663" y="98234"/>
                  </a:lnTo>
                  <a:lnTo>
                    <a:pt x="696163" y="121716"/>
                  </a:lnTo>
                  <a:lnTo>
                    <a:pt x="707453" y="168351"/>
                  </a:lnTo>
                  <a:lnTo>
                    <a:pt x="707453" y="44323"/>
                  </a:lnTo>
                  <a:lnTo>
                    <a:pt x="697547" y="40309"/>
                  </a:lnTo>
                  <a:lnTo>
                    <a:pt x="673874" y="35140"/>
                  </a:lnTo>
                  <a:lnTo>
                    <a:pt x="647903" y="33413"/>
                  </a:lnTo>
                  <a:lnTo>
                    <a:pt x="621931" y="35140"/>
                  </a:lnTo>
                  <a:lnTo>
                    <a:pt x="577151" y="48856"/>
                  </a:lnTo>
                  <a:lnTo>
                    <a:pt x="540042" y="80454"/>
                  </a:lnTo>
                  <a:lnTo>
                    <a:pt x="517994" y="134480"/>
                  </a:lnTo>
                  <a:lnTo>
                    <a:pt x="515150" y="168351"/>
                  </a:lnTo>
                  <a:lnTo>
                    <a:pt x="517994" y="201980"/>
                  </a:lnTo>
                  <a:lnTo>
                    <a:pt x="540042" y="256159"/>
                  </a:lnTo>
                  <a:lnTo>
                    <a:pt x="577151" y="287832"/>
                  </a:lnTo>
                  <a:lnTo>
                    <a:pt x="621931" y="301548"/>
                  </a:lnTo>
                  <a:lnTo>
                    <a:pt x="647903" y="303276"/>
                  </a:lnTo>
                  <a:lnTo>
                    <a:pt x="673874" y="301548"/>
                  </a:lnTo>
                  <a:lnTo>
                    <a:pt x="718654" y="287832"/>
                  </a:lnTo>
                  <a:lnTo>
                    <a:pt x="755764" y="256159"/>
                  </a:lnTo>
                  <a:lnTo>
                    <a:pt x="765340" y="238810"/>
                  </a:lnTo>
                  <a:lnTo>
                    <a:pt x="769454" y="231368"/>
                  </a:lnTo>
                  <a:lnTo>
                    <a:pt x="777824" y="201980"/>
                  </a:lnTo>
                  <a:lnTo>
                    <a:pt x="780656" y="168351"/>
                  </a:lnTo>
                  <a:close/>
                </a:path>
                <a:path w="2406650" h="569594">
                  <a:moveTo>
                    <a:pt x="928154" y="339877"/>
                  </a:moveTo>
                  <a:lnTo>
                    <a:pt x="853313" y="339877"/>
                  </a:lnTo>
                  <a:lnTo>
                    <a:pt x="853313" y="404342"/>
                  </a:lnTo>
                  <a:lnTo>
                    <a:pt x="853313" y="479183"/>
                  </a:lnTo>
                  <a:lnTo>
                    <a:pt x="624954" y="479183"/>
                  </a:lnTo>
                  <a:lnTo>
                    <a:pt x="624954" y="404342"/>
                  </a:lnTo>
                  <a:lnTo>
                    <a:pt x="853313" y="404342"/>
                  </a:lnTo>
                  <a:lnTo>
                    <a:pt x="853313" y="339877"/>
                  </a:lnTo>
                  <a:lnTo>
                    <a:pt x="550113" y="339877"/>
                  </a:lnTo>
                  <a:lnTo>
                    <a:pt x="550113" y="543102"/>
                  </a:lnTo>
                  <a:lnTo>
                    <a:pt x="928154" y="543102"/>
                  </a:lnTo>
                  <a:lnTo>
                    <a:pt x="928154" y="479183"/>
                  </a:lnTo>
                  <a:lnTo>
                    <a:pt x="928154" y="404342"/>
                  </a:lnTo>
                  <a:lnTo>
                    <a:pt x="928154" y="339877"/>
                  </a:lnTo>
                  <a:close/>
                </a:path>
                <a:path w="2406650" h="569594">
                  <a:moveTo>
                    <a:pt x="928154" y="36144"/>
                  </a:moveTo>
                  <a:lnTo>
                    <a:pt x="853313" y="36144"/>
                  </a:lnTo>
                  <a:lnTo>
                    <a:pt x="853313" y="316941"/>
                  </a:lnTo>
                  <a:lnTo>
                    <a:pt x="928154" y="316941"/>
                  </a:lnTo>
                  <a:lnTo>
                    <a:pt x="928154" y="36144"/>
                  </a:lnTo>
                  <a:close/>
                </a:path>
                <a:path w="2406650" h="569594">
                  <a:moveTo>
                    <a:pt x="1133563" y="289623"/>
                  </a:moveTo>
                  <a:lnTo>
                    <a:pt x="1131227" y="210477"/>
                  </a:lnTo>
                  <a:lnTo>
                    <a:pt x="1124280" y="147281"/>
                  </a:lnTo>
                  <a:lnTo>
                    <a:pt x="1112735" y="98374"/>
                  </a:lnTo>
                  <a:lnTo>
                    <a:pt x="1096619" y="62090"/>
                  </a:lnTo>
                  <a:lnTo>
                    <a:pt x="1050823" y="20739"/>
                  </a:lnTo>
                  <a:lnTo>
                    <a:pt x="987145" y="9918"/>
                  </a:lnTo>
                  <a:lnTo>
                    <a:pt x="987145" y="74930"/>
                  </a:lnTo>
                  <a:lnTo>
                    <a:pt x="1012736" y="78740"/>
                  </a:lnTo>
                  <a:lnTo>
                    <a:pt x="1032484" y="94957"/>
                  </a:lnTo>
                  <a:lnTo>
                    <a:pt x="1046505" y="130746"/>
                  </a:lnTo>
                  <a:lnTo>
                    <a:pt x="1054862" y="193243"/>
                  </a:lnTo>
                  <a:lnTo>
                    <a:pt x="1057617" y="289623"/>
                  </a:lnTo>
                  <a:lnTo>
                    <a:pt x="1054862" y="386054"/>
                  </a:lnTo>
                  <a:lnTo>
                    <a:pt x="1046505" y="448691"/>
                  </a:lnTo>
                  <a:lnTo>
                    <a:pt x="1032484" y="484632"/>
                  </a:lnTo>
                  <a:lnTo>
                    <a:pt x="1012736" y="500989"/>
                  </a:lnTo>
                  <a:lnTo>
                    <a:pt x="987145" y="504863"/>
                  </a:lnTo>
                  <a:lnTo>
                    <a:pt x="987145" y="569328"/>
                  </a:lnTo>
                  <a:lnTo>
                    <a:pt x="1050823" y="558571"/>
                  </a:lnTo>
                  <a:lnTo>
                    <a:pt x="1096619" y="517359"/>
                  </a:lnTo>
                  <a:lnTo>
                    <a:pt x="1112735" y="481114"/>
                  </a:lnTo>
                  <a:lnTo>
                    <a:pt x="1124280" y="432193"/>
                  </a:lnTo>
                  <a:lnTo>
                    <a:pt x="1131227" y="368922"/>
                  </a:lnTo>
                  <a:lnTo>
                    <a:pt x="1133563" y="289623"/>
                  </a:lnTo>
                  <a:close/>
                </a:path>
                <a:path w="2406650" h="569594">
                  <a:moveTo>
                    <a:pt x="2406091" y="0"/>
                  </a:moveTo>
                  <a:lnTo>
                    <a:pt x="2368588" y="0"/>
                  </a:lnTo>
                  <a:lnTo>
                    <a:pt x="2368588" y="564349"/>
                  </a:lnTo>
                  <a:lnTo>
                    <a:pt x="2406091" y="564349"/>
                  </a:lnTo>
                  <a:lnTo>
                    <a:pt x="240609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918" y="795907"/>
              <a:ext cx="264712" cy="17946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725" y="781505"/>
              <a:ext cx="384495" cy="2073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711" y="781505"/>
              <a:ext cx="170074" cy="2093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90480" y="785163"/>
              <a:ext cx="184018" cy="19453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3067" y="78487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7470"/>
                  </a:lnTo>
                  <a:lnTo>
                    <a:pt x="173278" y="77470"/>
                  </a:lnTo>
                  <a:lnTo>
                    <a:pt x="173278" y="5588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48361" y="22860"/>
                  </a:lnTo>
                  <a:lnTo>
                    <a:pt x="148361" y="5588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6123" y="781505"/>
              <a:ext cx="175560" cy="21076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8251" y="78487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8740"/>
                  </a:lnTo>
                  <a:lnTo>
                    <a:pt x="170992" y="78740"/>
                  </a:lnTo>
                  <a:lnTo>
                    <a:pt x="170992" y="57150"/>
                  </a:lnTo>
                  <a:lnTo>
                    <a:pt x="35661" y="57150"/>
                  </a:lnTo>
                  <a:lnTo>
                    <a:pt x="35661" y="2286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0744" y="57150"/>
                  </a:lnTo>
                  <a:lnTo>
                    <a:pt x="10744" y="7874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342"/>
                  </a:moveTo>
                  <a:lnTo>
                    <a:pt x="0" y="173342"/>
                  </a:lnTo>
                  <a:lnTo>
                    <a:pt x="0" y="194830"/>
                  </a:lnTo>
                  <a:lnTo>
                    <a:pt x="184023" y="194830"/>
                  </a:lnTo>
                  <a:lnTo>
                    <a:pt x="184023" y="173342"/>
                  </a:lnTo>
                  <a:close/>
                </a:path>
                <a:path w="344805" h="194944">
                  <a:moveTo>
                    <a:pt x="344258" y="95846"/>
                  </a:moveTo>
                  <a:lnTo>
                    <a:pt x="266090" y="95846"/>
                  </a:lnTo>
                  <a:lnTo>
                    <a:pt x="266090" y="118021"/>
                  </a:lnTo>
                  <a:lnTo>
                    <a:pt x="344258" y="118021"/>
                  </a:lnTo>
                  <a:lnTo>
                    <a:pt x="344258" y="95846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815" y="775562"/>
              <a:ext cx="175560" cy="21533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776" y="781506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25"/>
                  </a:lnTo>
                  <a:lnTo>
                    <a:pt x="71551" y="77025"/>
                  </a:lnTo>
                  <a:lnTo>
                    <a:pt x="71551" y="3657"/>
                  </a:lnTo>
                  <a:lnTo>
                    <a:pt x="48920" y="3657"/>
                  </a:lnTo>
                  <a:lnTo>
                    <a:pt x="48920" y="77025"/>
                  </a:lnTo>
                  <a:lnTo>
                    <a:pt x="23088" y="77025"/>
                  </a:lnTo>
                  <a:lnTo>
                    <a:pt x="23088" y="3365"/>
                  </a:lnTo>
                  <a:lnTo>
                    <a:pt x="0" y="3365"/>
                  </a:lnTo>
                  <a:lnTo>
                    <a:pt x="0" y="77025"/>
                  </a:lnTo>
                  <a:lnTo>
                    <a:pt x="0" y="98615"/>
                  </a:lnTo>
                  <a:lnTo>
                    <a:pt x="0" y="172275"/>
                  </a:lnTo>
                  <a:lnTo>
                    <a:pt x="0" y="193865"/>
                  </a:lnTo>
                  <a:lnTo>
                    <a:pt x="119786" y="193865"/>
                  </a:lnTo>
                  <a:lnTo>
                    <a:pt x="119786" y="172275"/>
                  </a:lnTo>
                  <a:lnTo>
                    <a:pt x="23088" y="172275"/>
                  </a:lnTo>
                  <a:lnTo>
                    <a:pt x="23088" y="98615"/>
                  </a:lnTo>
                  <a:lnTo>
                    <a:pt x="48920" y="98615"/>
                  </a:lnTo>
                  <a:lnTo>
                    <a:pt x="48920" y="171907"/>
                  </a:lnTo>
                  <a:lnTo>
                    <a:pt x="71551" y="171907"/>
                  </a:lnTo>
                  <a:lnTo>
                    <a:pt x="71551" y="98615"/>
                  </a:lnTo>
                  <a:lnTo>
                    <a:pt x="97155" y="98615"/>
                  </a:lnTo>
                  <a:lnTo>
                    <a:pt x="97155" y="171907"/>
                  </a:lnTo>
                  <a:lnTo>
                    <a:pt x="119786" y="171907"/>
                  </a:lnTo>
                  <a:lnTo>
                    <a:pt x="119786" y="98615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00805" y="8459343"/>
              <a:ext cx="9203690" cy="381635"/>
            </a:xfrm>
            <a:custGeom>
              <a:avLst/>
              <a:gdLst/>
              <a:ahLst/>
              <a:cxnLst/>
              <a:rect l="l" t="t" r="r" b="b"/>
              <a:pathLst>
                <a:path w="9203690" h="381634">
                  <a:moveTo>
                    <a:pt x="205994" y="240525"/>
                  </a:moveTo>
                  <a:lnTo>
                    <a:pt x="171818" y="217131"/>
                  </a:lnTo>
                  <a:lnTo>
                    <a:pt x="144183" y="183959"/>
                  </a:lnTo>
                  <a:lnTo>
                    <a:pt x="125691" y="145021"/>
                  </a:lnTo>
                  <a:lnTo>
                    <a:pt x="118948" y="104317"/>
                  </a:lnTo>
                  <a:lnTo>
                    <a:pt x="118948" y="61544"/>
                  </a:lnTo>
                  <a:lnTo>
                    <a:pt x="193611" y="61544"/>
                  </a:lnTo>
                  <a:lnTo>
                    <a:pt x="193611" y="36029"/>
                  </a:lnTo>
                  <a:lnTo>
                    <a:pt x="11633" y="36029"/>
                  </a:lnTo>
                  <a:lnTo>
                    <a:pt x="11633" y="61544"/>
                  </a:lnTo>
                  <a:lnTo>
                    <a:pt x="88557" y="61544"/>
                  </a:lnTo>
                  <a:lnTo>
                    <a:pt x="88557" y="104317"/>
                  </a:lnTo>
                  <a:lnTo>
                    <a:pt x="81470" y="147624"/>
                  </a:lnTo>
                  <a:lnTo>
                    <a:pt x="62280" y="189115"/>
                  </a:lnTo>
                  <a:lnTo>
                    <a:pt x="34099" y="224409"/>
                  </a:lnTo>
                  <a:lnTo>
                    <a:pt x="0" y="249148"/>
                  </a:lnTo>
                  <a:lnTo>
                    <a:pt x="18008" y="273545"/>
                  </a:lnTo>
                  <a:lnTo>
                    <a:pt x="45262" y="254812"/>
                  </a:lnTo>
                  <a:lnTo>
                    <a:pt x="69418" y="228942"/>
                  </a:lnTo>
                  <a:lnTo>
                    <a:pt x="89344" y="197510"/>
                  </a:lnTo>
                  <a:lnTo>
                    <a:pt x="103936" y="162102"/>
                  </a:lnTo>
                  <a:lnTo>
                    <a:pt x="118338" y="194576"/>
                  </a:lnTo>
                  <a:lnTo>
                    <a:pt x="137845" y="223545"/>
                  </a:lnTo>
                  <a:lnTo>
                    <a:pt x="161505" y="247586"/>
                  </a:lnTo>
                  <a:lnTo>
                    <a:pt x="188366" y="265290"/>
                  </a:lnTo>
                  <a:lnTo>
                    <a:pt x="205994" y="240525"/>
                  </a:lnTo>
                  <a:close/>
                </a:path>
                <a:path w="9203690" h="381634">
                  <a:moveTo>
                    <a:pt x="320065" y="137337"/>
                  </a:moveTo>
                  <a:lnTo>
                    <a:pt x="264528" y="137337"/>
                  </a:lnTo>
                  <a:lnTo>
                    <a:pt x="264528" y="1879"/>
                  </a:lnTo>
                  <a:lnTo>
                    <a:pt x="233768" y="1879"/>
                  </a:lnTo>
                  <a:lnTo>
                    <a:pt x="233768" y="338086"/>
                  </a:lnTo>
                  <a:lnTo>
                    <a:pt x="264528" y="338086"/>
                  </a:lnTo>
                  <a:lnTo>
                    <a:pt x="264528" y="163220"/>
                  </a:lnTo>
                  <a:lnTo>
                    <a:pt x="320065" y="163220"/>
                  </a:lnTo>
                  <a:lnTo>
                    <a:pt x="320065" y="137337"/>
                  </a:lnTo>
                  <a:close/>
                </a:path>
                <a:path w="9203690" h="381634">
                  <a:moveTo>
                    <a:pt x="620242" y="88176"/>
                  </a:moveTo>
                  <a:lnTo>
                    <a:pt x="611695" y="57746"/>
                  </a:lnTo>
                  <a:lnTo>
                    <a:pt x="592937" y="39776"/>
                  </a:lnTo>
                  <a:lnTo>
                    <a:pt x="588721" y="35750"/>
                  </a:lnTo>
                  <a:lnTo>
                    <a:pt x="588721" y="88176"/>
                  </a:lnTo>
                  <a:lnTo>
                    <a:pt x="582472" y="108305"/>
                  </a:lnTo>
                  <a:lnTo>
                    <a:pt x="564845" y="123685"/>
                  </a:lnTo>
                  <a:lnTo>
                    <a:pt x="537591" y="133502"/>
                  </a:lnTo>
                  <a:lnTo>
                    <a:pt x="502424" y="136956"/>
                  </a:lnTo>
                  <a:lnTo>
                    <a:pt x="467474" y="133502"/>
                  </a:lnTo>
                  <a:lnTo>
                    <a:pt x="440321" y="123685"/>
                  </a:lnTo>
                  <a:lnTo>
                    <a:pt x="422744" y="108305"/>
                  </a:lnTo>
                  <a:lnTo>
                    <a:pt x="416496" y="88176"/>
                  </a:lnTo>
                  <a:lnTo>
                    <a:pt x="422744" y="68110"/>
                  </a:lnTo>
                  <a:lnTo>
                    <a:pt x="440321" y="52857"/>
                  </a:lnTo>
                  <a:lnTo>
                    <a:pt x="467474" y="43167"/>
                  </a:lnTo>
                  <a:lnTo>
                    <a:pt x="502424" y="39776"/>
                  </a:lnTo>
                  <a:lnTo>
                    <a:pt x="537591" y="43167"/>
                  </a:lnTo>
                  <a:lnTo>
                    <a:pt x="564845" y="52857"/>
                  </a:lnTo>
                  <a:lnTo>
                    <a:pt x="582472" y="68110"/>
                  </a:lnTo>
                  <a:lnTo>
                    <a:pt x="588721" y="88176"/>
                  </a:lnTo>
                  <a:lnTo>
                    <a:pt x="588721" y="35750"/>
                  </a:lnTo>
                  <a:lnTo>
                    <a:pt x="587641" y="34709"/>
                  </a:lnTo>
                  <a:lnTo>
                    <a:pt x="550430" y="20116"/>
                  </a:lnTo>
                  <a:lnTo>
                    <a:pt x="502424" y="15011"/>
                  </a:lnTo>
                  <a:lnTo>
                    <a:pt x="454634" y="20116"/>
                  </a:lnTo>
                  <a:lnTo>
                    <a:pt x="417525" y="34709"/>
                  </a:lnTo>
                  <a:lnTo>
                    <a:pt x="393509" y="57746"/>
                  </a:lnTo>
                  <a:lnTo>
                    <a:pt x="384975" y="88176"/>
                  </a:lnTo>
                  <a:lnTo>
                    <a:pt x="393509" y="118668"/>
                  </a:lnTo>
                  <a:lnTo>
                    <a:pt x="417525" y="141833"/>
                  </a:lnTo>
                  <a:lnTo>
                    <a:pt x="454634" y="156565"/>
                  </a:lnTo>
                  <a:lnTo>
                    <a:pt x="502424" y="161721"/>
                  </a:lnTo>
                  <a:lnTo>
                    <a:pt x="550430" y="156565"/>
                  </a:lnTo>
                  <a:lnTo>
                    <a:pt x="587641" y="141833"/>
                  </a:lnTo>
                  <a:lnTo>
                    <a:pt x="592709" y="136956"/>
                  </a:lnTo>
                  <a:lnTo>
                    <a:pt x="611695" y="118668"/>
                  </a:lnTo>
                  <a:lnTo>
                    <a:pt x="620242" y="88176"/>
                  </a:lnTo>
                  <a:close/>
                </a:path>
                <a:path w="9203690" h="381634">
                  <a:moveTo>
                    <a:pt x="655510" y="193243"/>
                  </a:moveTo>
                  <a:lnTo>
                    <a:pt x="350837" y="193243"/>
                  </a:lnTo>
                  <a:lnTo>
                    <a:pt x="350837" y="218389"/>
                  </a:lnTo>
                  <a:lnTo>
                    <a:pt x="429260" y="218389"/>
                  </a:lnTo>
                  <a:lnTo>
                    <a:pt x="429260" y="338086"/>
                  </a:lnTo>
                  <a:lnTo>
                    <a:pt x="460400" y="338086"/>
                  </a:lnTo>
                  <a:lnTo>
                    <a:pt x="460400" y="218389"/>
                  </a:lnTo>
                  <a:lnTo>
                    <a:pt x="544817" y="218389"/>
                  </a:lnTo>
                  <a:lnTo>
                    <a:pt x="544817" y="338086"/>
                  </a:lnTo>
                  <a:lnTo>
                    <a:pt x="575970" y="338086"/>
                  </a:lnTo>
                  <a:lnTo>
                    <a:pt x="575970" y="218389"/>
                  </a:lnTo>
                  <a:lnTo>
                    <a:pt x="655510" y="218389"/>
                  </a:lnTo>
                  <a:lnTo>
                    <a:pt x="655510" y="193243"/>
                  </a:lnTo>
                  <a:close/>
                </a:path>
                <a:path w="9203690" h="381634">
                  <a:moveTo>
                    <a:pt x="911796" y="10515"/>
                  </a:moveTo>
                  <a:lnTo>
                    <a:pt x="882523" y="10515"/>
                  </a:lnTo>
                  <a:lnTo>
                    <a:pt x="882523" y="139217"/>
                  </a:lnTo>
                  <a:lnTo>
                    <a:pt x="824369" y="139217"/>
                  </a:lnTo>
                  <a:lnTo>
                    <a:pt x="831634" y="116357"/>
                  </a:lnTo>
                  <a:lnTo>
                    <a:pt x="836650" y="92875"/>
                  </a:lnTo>
                  <a:lnTo>
                    <a:pt x="839558" y="68821"/>
                  </a:lnTo>
                  <a:lnTo>
                    <a:pt x="840498" y="44284"/>
                  </a:lnTo>
                  <a:lnTo>
                    <a:pt x="710666" y="44284"/>
                  </a:lnTo>
                  <a:lnTo>
                    <a:pt x="710666" y="69418"/>
                  </a:lnTo>
                  <a:lnTo>
                    <a:pt x="810107" y="69418"/>
                  </a:lnTo>
                  <a:lnTo>
                    <a:pt x="800100" y="120319"/>
                  </a:lnTo>
                  <a:lnTo>
                    <a:pt x="778167" y="166738"/>
                  </a:lnTo>
                  <a:lnTo>
                    <a:pt x="743775" y="208038"/>
                  </a:lnTo>
                  <a:lnTo>
                    <a:pt x="696417" y="243522"/>
                  </a:lnTo>
                  <a:lnTo>
                    <a:pt x="714425" y="265658"/>
                  </a:lnTo>
                  <a:lnTo>
                    <a:pt x="746683" y="243547"/>
                  </a:lnTo>
                  <a:lnTo>
                    <a:pt x="773798" y="219036"/>
                  </a:lnTo>
                  <a:lnTo>
                    <a:pt x="795997" y="192417"/>
                  </a:lnTo>
                  <a:lnTo>
                    <a:pt x="813485" y="163982"/>
                  </a:lnTo>
                  <a:lnTo>
                    <a:pt x="882523" y="163982"/>
                  </a:lnTo>
                  <a:lnTo>
                    <a:pt x="882523" y="321195"/>
                  </a:lnTo>
                  <a:lnTo>
                    <a:pt x="911796" y="321195"/>
                  </a:lnTo>
                  <a:lnTo>
                    <a:pt x="911796" y="163982"/>
                  </a:lnTo>
                  <a:lnTo>
                    <a:pt x="911796" y="139217"/>
                  </a:lnTo>
                  <a:lnTo>
                    <a:pt x="911796" y="10515"/>
                  </a:lnTo>
                  <a:close/>
                </a:path>
                <a:path w="9203690" h="381634">
                  <a:moveTo>
                    <a:pt x="981964" y="1498"/>
                  </a:moveTo>
                  <a:lnTo>
                    <a:pt x="952690" y="1498"/>
                  </a:lnTo>
                  <a:lnTo>
                    <a:pt x="952690" y="338086"/>
                  </a:lnTo>
                  <a:lnTo>
                    <a:pt x="981964" y="338086"/>
                  </a:lnTo>
                  <a:lnTo>
                    <a:pt x="981964" y="1498"/>
                  </a:lnTo>
                  <a:close/>
                </a:path>
                <a:path w="9203690" h="381634">
                  <a:moveTo>
                    <a:pt x="1250619" y="237147"/>
                  </a:moveTo>
                  <a:lnTo>
                    <a:pt x="1215491" y="213499"/>
                  </a:lnTo>
                  <a:lnTo>
                    <a:pt x="1186878" y="178803"/>
                  </a:lnTo>
                  <a:lnTo>
                    <a:pt x="1176134" y="155346"/>
                  </a:lnTo>
                  <a:lnTo>
                    <a:pt x="1167625" y="136779"/>
                  </a:lnTo>
                  <a:lnTo>
                    <a:pt x="1160564" y="91186"/>
                  </a:lnTo>
                  <a:lnTo>
                    <a:pt x="1160564" y="30772"/>
                  </a:lnTo>
                  <a:lnTo>
                    <a:pt x="1130173" y="30772"/>
                  </a:lnTo>
                  <a:lnTo>
                    <a:pt x="1130173" y="91186"/>
                  </a:lnTo>
                  <a:lnTo>
                    <a:pt x="1123010" y="138518"/>
                  </a:lnTo>
                  <a:lnTo>
                    <a:pt x="1103528" y="182219"/>
                  </a:lnTo>
                  <a:lnTo>
                    <a:pt x="1074762" y="218401"/>
                  </a:lnTo>
                  <a:lnTo>
                    <a:pt x="1039749" y="243154"/>
                  </a:lnTo>
                  <a:lnTo>
                    <a:pt x="1058506" y="268287"/>
                  </a:lnTo>
                  <a:lnTo>
                    <a:pt x="1086561" y="249212"/>
                  </a:lnTo>
                  <a:lnTo>
                    <a:pt x="1111034" y="223215"/>
                  </a:lnTo>
                  <a:lnTo>
                    <a:pt x="1131011" y="191516"/>
                  </a:lnTo>
                  <a:lnTo>
                    <a:pt x="1145552" y="155346"/>
                  </a:lnTo>
                  <a:lnTo>
                    <a:pt x="1160526" y="189623"/>
                  </a:lnTo>
                  <a:lnTo>
                    <a:pt x="1180592" y="219608"/>
                  </a:lnTo>
                  <a:lnTo>
                    <a:pt x="1204810" y="244094"/>
                  </a:lnTo>
                  <a:lnTo>
                    <a:pt x="1232230" y="261912"/>
                  </a:lnTo>
                  <a:lnTo>
                    <a:pt x="1250619" y="237147"/>
                  </a:lnTo>
                  <a:close/>
                </a:path>
                <a:path w="9203690" h="381634">
                  <a:moveTo>
                    <a:pt x="1316659" y="1498"/>
                  </a:moveTo>
                  <a:lnTo>
                    <a:pt x="1285887" y="1498"/>
                  </a:lnTo>
                  <a:lnTo>
                    <a:pt x="1285887" y="338836"/>
                  </a:lnTo>
                  <a:lnTo>
                    <a:pt x="1316659" y="338836"/>
                  </a:lnTo>
                  <a:lnTo>
                    <a:pt x="1316659" y="1498"/>
                  </a:lnTo>
                  <a:close/>
                </a:path>
                <a:path w="9203690" h="381634">
                  <a:moveTo>
                    <a:pt x="1594700" y="187236"/>
                  </a:moveTo>
                  <a:lnTo>
                    <a:pt x="1593265" y="172605"/>
                  </a:lnTo>
                  <a:lnTo>
                    <a:pt x="1592897" y="168859"/>
                  </a:lnTo>
                  <a:lnTo>
                    <a:pt x="1592453" y="164350"/>
                  </a:lnTo>
                  <a:lnTo>
                    <a:pt x="1580489" y="165900"/>
                  </a:lnTo>
                  <a:lnTo>
                    <a:pt x="1568297" y="167170"/>
                  </a:lnTo>
                  <a:lnTo>
                    <a:pt x="1555877" y="168148"/>
                  </a:lnTo>
                  <a:lnTo>
                    <a:pt x="1543291" y="168859"/>
                  </a:lnTo>
                  <a:lnTo>
                    <a:pt x="1543291" y="57785"/>
                  </a:lnTo>
                  <a:lnTo>
                    <a:pt x="1576692" y="57785"/>
                  </a:lnTo>
                  <a:lnTo>
                    <a:pt x="1576692" y="33020"/>
                  </a:lnTo>
                  <a:lnTo>
                    <a:pt x="1513649" y="33020"/>
                  </a:lnTo>
                  <a:lnTo>
                    <a:pt x="1513649" y="57785"/>
                  </a:lnTo>
                  <a:lnTo>
                    <a:pt x="1513649" y="170726"/>
                  </a:lnTo>
                  <a:lnTo>
                    <a:pt x="1500149" y="171450"/>
                  </a:lnTo>
                  <a:lnTo>
                    <a:pt x="1486687" y="171945"/>
                  </a:lnTo>
                  <a:lnTo>
                    <a:pt x="1459992" y="172605"/>
                  </a:lnTo>
                  <a:lnTo>
                    <a:pt x="1459992" y="57785"/>
                  </a:lnTo>
                  <a:lnTo>
                    <a:pt x="1513649" y="57785"/>
                  </a:lnTo>
                  <a:lnTo>
                    <a:pt x="1513649" y="33020"/>
                  </a:lnTo>
                  <a:lnTo>
                    <a:pt x="1396961" y="33020"/>
                  </a:lnTo>
                  <a:lnTo>
                    <a:pt x="1396961" y="57785"/>
                  </a:lnTo>
                  <a:lnTo>
                    <a:pt x="1429981" y="57785"/>
                  </a:lnTo>
                  <a:lnTo>
                    <a:pt x="1429981" y="173355"/>
                  </a:lnTo>
                  <a:lnTo>
                    <a:pt x="1408074" y="173685"/>
                  </a:lnTo>
                  <a:lnTo>
                    <a:pt x="1387576" y="173736"/>
                  </a:lnTo>
                  <a:lnTo>
                    <a:pt x="1390954" y="199250"/>
                  </a:lnTo>
                  <a:lnTo>
                    <a:pt x="1437881" y="198843"/>
                  </a:lnTo>
                  <a:lnTo>
                    <a:pt x="1489456" y="197180"/>
                  </a:lnTo>
                  <a:lnTo>
                    <a:pt x="1542707" y="193548"/>
                  </a:lnTo>
                  <a:lnTo>
                    <a:pt x="1594700" y="187236"/>
                  </a:lnTo>
                  <a:close/>
                </a:path>
                <a:path w="9203690" h="381634">
                  <a:moveTo>
                    <a:pt x="1662620" y="305435"/>
                  </a:moveTo>
                  <a:lnTo>
                    <a:pt x="1468996" y="305435"/>
                  </a:lnTo>
                  <a:lnTo>
                    <a:pt x="1468996" y="226263"/>
                  </a:lnTo>
                  <a:lnTo>
                    <a:pt x="1438236" y="226263"/>
                  </a:lnTo>
                  <a:lnTo>
                    <a:pt x="1438236" y="330581"/>
                  </a:lnTo>
                  <a:lnTo>
                    <a:pt x="1662620" y="330581"/>
                  </a:lnTo>
                  <a:lnTo>
                    <a:pt x="1662620" y="305435"/>
                  </a:lnTo>
                  <a:close/>
                </a:path>
                <a:path w="9203690" h="381634">
                  <a:moveTo>
                    <a:pt x="1697507" y="103936"/>
                  </a:moveTo>
                  <a:lnTo>
                    <a:pt x="1647609" y="103936"/>
                  </a:lnTo>
                  <a:lnTo>
                    <a:pt x="1647609" y="1498"/>
                  </a:lnTo>
                  <a:lnTo>
                    <a:pt x="1616837" y="1498"/>
                  </a:lnTo>
                  <a:lnTo>
                    <a:pt x="1616837" y="249529"/>
                  </a:lnTo>
                  <a:lnTo>
                    <a:pt x="1647609" y="249529"/>
                  </a:lnTo>
                  <a:lnTo>
                    <a:pt x="1647609" y="129451"/>
                  </a:lnTo>
                  <a:lnTo>
                    <a:pt x="1697507" y="129451"/>
                  </a:lnTo>
                  <a:lnTo>
                    <a:pt x="1697507" y="103936"/>
                  </a:lnTo>
                  <a:close/>
                </a:path>
                <a:path w="9203690" h="381634">
                  <a:moveTo>
                    <a:pt x="1950783" y="9004"/>
                  </a:moveTo>
                  <a:lnTo>
                    <a:pt x="1921522" y="9004"/>
                  </a:lnTo>
                  <a:lnTo>
                    <a:pt x="1921522" y="132461"/>
                  </a:lnTo>
                  <a:lnTo>
                    <a:pt x="1879117" y="132461"/>
                  </a:lnTo>
                  <a:lnTo>
                    <a:pt x="1872094" y="89636"/>
                  </a:lnTo>
                  <a:lnTo>
                    <a:pt x="1857667" y="58166"/>
                  </a:lnTo>
                  <a:lnTo>
                    <a:pt x="1857260" y="57277"/>
                  </a:lnTo>
                  <a:lnTo>
                    <a:pt x="1851355" y="51714"/>
                  </a:lnTo>
                  <a:lnTo>
                    <a:pt x="1851355" y="146342"/>
                  </a:lnTo>
                  <a:lnTo>
                    <a:pt x="1848243" y="183565"/>
                  </a:lnTo>
                  <a:lnTo>
                    <a:pt x="1839442" y="211670"/>
                  </a:lnTo>
                  <a:lnTo>
                    <a:pt x="1825713" y="229450"/>
                  </a:lnTo>
                  <a:lnTo>
                    <a:pt x="1807832" y="235648"/>
                  </a:lnTo>
                  <a:lnTo>
                    <a:pt x="1789569" y="229450"/>
                  </a:lnTo>
                  <a:lnTo>
                    <a:pt x="1775752" y="211670"/>
                  </a:lnTo>
                  <a:lnTo>
                    <a:pt x="1766989" y="183565"/>
                  </a:lnTo>
                  <a:lnTo>
                    <a:pt x="1763928" y="146342"/>
                  </a:lnTo>
                  <a:lnTo>
                    <a:pt x="1766989" y="109766"/>
                  </a:lnTo>
                  <a:lnTo>
                    <a:pt x="1775752" y="81991"/>
                  </a:lnTo>
                  <a:lnTo>
                    <a:pt x="1789569" y="64338"/>
                  </a:lnTo>
                  <a:lnTo>
                    <a:pt x="1807832" y="58166"/>
                  </a:lnTo>
                  <a:lnTo>
                    <a:pt x="1825713" y="64338"/>
                  </a:lnTo>
                  <a:lnTo>
                    <a:pt x="1839442" y="81991"/>
                  </a:lnTo>
                  <a:lnTo>
                    <a:pt x="1848243" y="109766"/>
                  </a:lnTo>
                  <a:lnTo>
                    <a:pt x="1851355" y="146342"/>
                  </a:lnTo>
                  <a:lnTo>
                    <a:pt x="1851355" y="51714"/>
                  </a:lnTo>
                  <a:lnTo>
                    <a:pt x="1835531" y="36791"/>
                  </a:lnTo>
                  <a:lnTo>
                    <a:pt x="1807832" y="29641"/>
                  </a:lnTo>
                  <a:lnTo>
                    <a:pt x="1778050" y="37807"/>
                  </a:lnTo>
                  <a:lnTo>
                    <a:pt x="1755343" y="61112"/>
                  </a:lnTo>
                  <a:lnTo>
                    <a:pt x="1740865" y="97878"/>
                  </a:lnTo>
                  <a:lnTo>
                    <a:pt x="1735785" y="146342"/>
                  </a:lnTo>
                  <a:lnTo>
                    <a:pt x="1740865" y="195465"/>
                  </a:lnTo>
                  <a:lnTo>
                    <a:pt x="1755343" y="232549"/>
                  </a:lnTo>
                  <a:lnTo>
                    <a:pt x="1778050" y="255993"/>
                  </a:lnTo>
                  <a:lnTo>
                    <a:pt x="1807832" y="264160"/>
                  </a:lnTo>
                  <a:lnTo>
                    <a:pt x="1836013" y="256794"/>
                  </a:lnTo>
                  <a:lnTo>
                    <a:pt x="1857971" y="235648"/>
                  </a:lnTo>
                  <a:lnTo>
                    <a:pt x="1872678" y="202107"/>
                  </a:lnTo>
                  <a:lnTo>
                    <a:pt x="1879117" y="157594"/>
                  </a:lnTo>
                  <a:lnTo>
                    <a:pt x="1921522" y="157594"/>
                  </a:lnTo>
                  <a:lnTo>
                    <a:pt x="1921522" y="321576"/>
                  </a:lnTo>
                  <a:lnTo>
                    <a:pt x="1950783" y="321576"/>
                  </a:lnTo>
                  <a:lnTo>
                    <a:pt x="1950783" y="157594"/>
                  </a:lnTo>
                  <a:lnTo>
                    <a:pt x="1950783" y="132461"/>
                  </a:lnTo>
                  <a:lnTo>
                    <a:pt x="1950783" y="9004"/>
                  </a:lnTo>
                  <a:close/>
                </a:path>
                <a:path w="9203690" h="381634">
                  <a:moveTo>
                    <a:pt x="2017572" y="1498"/>
                  </a:moveTo>
                  <a:lnTo>
                    <a:pt x="1988312" y="1498"/>
                  </a:lnTo>
                  <a:lnTo>
                    <a:pt x="1988312" y="338086"/>
                  </a:lnTo>
                  <a:lnTo>
                    <a:pt x="2017572" y="338086"/>
                  </a:lnTo>
                  <a:lnTo>
                    <a:pt x="2017572" y="1498"/>
                  </a:lnTo>
                  <a:close/>
                </a:path>
                <a:path w="9203690" h="381634">
                  <a:moveTo>
                    <a:pt x="2281732" y="236397"/>
                  </a:moveTo>
                  <a:lnTo>
                    <a:pt x="2247557" y="212432"/>
                  </a:lnTo>
                  <a:lnTo>
                    <a:pt x="2219922" y="177812"/>
                  </a:lnTo>
                  <a:lnTo>
                    <a:pt x="2201430" y="136093"/>
                  </a:lnTo>
                  <a:lnTo>
                    <a:pt x="2194687" y="90805"/>
                  </a:lnTo>
                  <a:lnTo>
                    <a:pt x="2194687" y="30391"/>
                  </a:lnTo>
                  <a:lnTo>
                    <a:pt x="2163915" y="30391"/>
                  </a:lnTo>
                  <a:lnTo>
                    <a:pt x="2163915" y="90805"/>
                  </a:lnTo>
                  <a:lnTo>
                    <a:pt x="2157171" y="137337"/>
                  </a:lnTo>
                  <a:lnTo>
                    <a:pt x="2138680" y="180809"/>
                  </a:lnTo>
                  <a:lnTo>
                    <a:pt x="2111044" y="217182"/>
                  </a:lnTo>
                  <a:lnTo>
                    <a:pt x="2076869" y="242404"/>
                  </a:lnTo>
                  <a:lnTo>
                    <a:pt x="2095627" y="266788"/>
                  </a:lnTo>
                  <a:lnTo>
                    <a:pt x="2122627" y="247675"/>
                  </a:lnTo>
                  <a:lnTo>
                    <a:pt x="2146185" y="221615"/>
                  </a:lnTo>
                  <a:lnTo>
                    <a:pt x="2165375" y="190017"/>
                  </a:lnTo>
                  <a:lnTo>
                    <a:pt x="2179294" y="154216"/>
                  </a:lnTo>
                  <a:lnTo>
                    <a:pt x="2193594" y="188125"/>
                  </a:lnTo>
                  <a:lnTo>
                    <a:pt x="2212924" y="218059"/>
                  </a:lnTo>
                  <a:lnTo>
                    <a:pt x="2236546" y="242709"/>
                  </a:lnTo>
                  <a:lnTo>
                    <a:pt x="2263724" y="260781"/>
                  </a:lnTo>
                  <a:lnTo>
                    <a:pt x="2281732" y="236397"/>
                  </a:lnTo>
                  <a:close/>
                </a:path>
                <a:path w="9203690" h="381634">
                  <a:moveTo>
                    <a:pt x="2354148" y="1498"/>
                  </a:moveTo>
                  <a:lnTo>
                    <a:pt x="2323388" y="1498"/>
                  </a:lnTo>
                  <a:lnTo>
                    <a:pt x="2323388" y="115570"/>
                  </a:lnTo>
                  <a:lnTo>
                    <a:pt x="2245334" y="115570"/>
                  </a:lnTo>
                  <a:lnTo>
                    <a:pt x="2245334" y="140716"/>
                  </a:lnTo>
                  <a:lnTo>
                    <a:pt x="2323388" y="140716"/>
                  </a:lnTo>
                  <a:lnTo>
                    <a:pt x="2323388" y="338455"/>
                  </a:lnTo>
                  <a:lnTo>
                    <a:pt x="2354148" y="338455"/>
                  </a:lnTo>
                  <a:lnTo>
                    <a:pt x="2354148" y="1498"/>
                  </a:lnTo>
                  <a:close/>
                </a:path>
                <a:path w="9203690" h="381634">
                  <a:moveTo>
                    <a:pt x="2802547" y="309562"/>
                  </a:moveTo>
                  <a:lnTo>
                    <a:pt x="2594673" y="309562"/>
                  </a:lnTo>
                  <a:lnTo>
                    <a:pt x="2594673" y="270167"/>
                  </a:lnTo>
                  <a:lnTo>
                    <a:pt x="2794292" y="270167"/>
                  </a:lnTo>
                  <a:lnTo>
                    <a:pt x="2794292" y="185369"/>
                  </a:lnTo>
                  <a:lnTo>
                    <a:pt x="2563152" y="185369"/>
                  </a:lnTo>
                  <a:lnTo>
                    <a:pt x="2563152" y="209753"/>
                  </a:lnTo>
                  <a:lnTo>
                    <a:pt x="2763520" y="209753"/>
                  </a:lnTo>
                  <a:lnTo>
                    <a:pt x="2763520" y="246900"/>
                  </a:lnTo>
                  <a:lnTo>
                    <a:pt x="2564282" y="246900"/>
                  </a:lnTo>
                  <a:lnTo>
                    <a:pt x="2564282" y="333959"/>
                  </a:lnTo>
                  <a:lnTo>
                    <a:pt x="2802547" y="333959"/>
                  </a:lnTo>
                  <a:lnTo>
                    <a:pt x="2802547" y="309562"/>
                  </a:lnTo>
                  <a:close/>
                </a:path>
                <a:path w="9203690" h="381634">
                  <a:moveTo>
                    <a:pt x="2832570" y="126834"/>
                  </a:moveTo>
                  <a:lnTo>
                    <a:pt x="2785656" y="126834"/>
                  </a:lnTo>
                  <a:lnTo>
                    <a:pt x="2789999" y="100050"/>
                  </a:lnTo>
                  <a:lnTo>
                    <a:pt x="2792222" y="76365"/>
                  </a:lnTo>
                  <a:lnTo>
                    <a:pt x="2793047" y="55486"/>
                  </a:lnTo>
                  <a:lnTo>
                    <a:pt x="2793161" y="15760"/>
                  </a:lnTo>
                  <a:lnTo>
                    <a:pt x="2566149" y="15760"/>
                  </a:lnTo>
                  <a:lnTo>
                    <a:pt x="2566149" y="40525"/>
                  </a:lnTo>
                  <a:lnTo>
                    <a:pt x="2762770" y="40525"/>
                  </a:lnTo>
                  <a:lnTo>
                    <a:pt x="2762593" y="58127"/>
                  </a:lnTo>
                  <a:lnTo>
                    <a:pt x="2761653" y="78054"/>
                  </a:lnTo>
                  <a:lnTo>
                    <a:pt x="2759291" y="100787"/>
                  </a:lnTo>
                  <a:lnTo>
                    <a:pt x="2754896" y="126834"/>
                  </a:lnTo>
                  <a:lnTo>
                    <a:pt x="2527135" y="126834"/>
                  </a:lnTo>
                  <a:lnTo>
                    <a:pt x="2527135" y="151599"/>
                  </a:lnTo>
                  <a:lnTo>
                    <a:pt x="2832570" y="151599"/>
                  </a:lnTo>
                  <a:lnTo>
                    <a:pt x="2832570" y="126834"/>
                  </a:lnTo>
                  <a:close/>
                </a:path>
                <a:path w="9203690" h="381634">
                  <a:moveTo>
                    <a:pt x="3142500" y="65671"/>
                  </a:moveTo>
                  <a:lnTo>
                    <a:pt x="3134423" y="40538"/>
                  </a:lnTo>
                  <a:lnTo>
                    <a:pt x="3121545" y="30391"/>
                  </a:lnTo>
                  <a:lnTo>
                    <a:pt x="3111119" y="22186"/>
                  </a:lnTo>
                  <a:lnTo>
                    <a:pt x="3110979" y="22148"/>
                  </a:lnTo>
                  <a:lnTo>
                    <a:pt x="3110979" y="65671"/>
                  </a:lnTo>
                  <a:lnTo>
                    <a:pt x="3105188" y="80683"/>
                  </a:lnTo>
                  <a:lnTo>
                    <a:pt x="3088322" y="91744"/>
                  </a:lnTo>
                  <a:lnTo>
                    <a:pt x="3061119" y="98590"/>
                  </a:lnTo>
                  <a:lnTo>
                    <a:pt x="3024301" y="100939"/>
                  </a:lnTo>
                  <a:lnTo>
                    <a:pt x="2987497" y="98590"/>
                  </a:lnTo>
                  <a:lnTo>
                    <a:pt x="2960281" y="91744"/>
                  </a:lnTo>
                  <a:lnTo>
                    <a:pt x="2943415" y="80683"/>
                  </a:lnTo>
                  <a:lnTo>
                    <a:pt x="2937624" y="65671"/>
                  </a:lnTo>
                  <a:lnTo>
                    <a:pt x="2943415" y="50660"/>
                  </a:lnTo>
                  <a:lnTo>
                    <a:pt x="2960281" y="39585"/>
                  </a:lnTo>
                  <a:lnTo>
                    <a:pt x="2987497" y="32740"/>
                  </a:lnTo>
                  <a:lnTo>
                    <a:pt x="3024301" y="30391"/>
                  </a:lnTo>
                  <a:lnTo>
                    <a:pt x="3061119" y="32740"/>
                  </a:lnTo>
                  <a:lnTo>
                    <a:pt x="3088322" y="39585"/>
                  </a:lnTo>
                  <a:lnTo>
                    <a:pt x="3105188" y="50660"/>
                  </a:lnTo>
                  <a:lnTo>
                    <a:pt x="3110979" y="65671"/>
                  </a:lnTo>
                  <a:lnTo>
                    <a:pt x="3110979" y="22148"/>
                  </a:lnTo>
                  <a:lnTo>
                    <a:pt x="3073958" y="10947"/>
                  </a:lnTo>
                  <a:lnTo>
                    <a:pt x="3024301" y="7137"/>
                  </a:lnTo>
                  <a:lnTo>
                    <a:pt x="2974657" y="10947"/>
                  </a:lnTo>
                  <a:lnTo>
                    <a:pt x="2937484" y="22186"/>
                  </a:lnTo>
                  <a:lnTo>
                    <a:pt x="2914180" y="40538"/>
                  </a:lnTo>
                  <a:lnTo>
                    <a:pt x="2906103" y="65671"/>
                  </a:lnTo>
                  <a:lnTo>
                    <a:pt x="2914180" y="90741"/>
                  </a:lnTo>
                  <a:lnTo>
                    <a:pt x="2937484" y="108953"/>
                  </a:lnTo>
                  <a:lnTo>
                    <a:pt x="2974657" y="120065"/>
                  </a:lnTo>
                  <a:lnTo>
                    <a:pt x="3024301" y="123825"/>
                  </a:lnTo>
                  <a:lnTo>
                    <a:pt x="3073958" y="120065"/>
                  </a:lnTo>
                  <a:lnTo>
                    <a:pt x="3111119" y="108953"/>
                  </a:lnTo>
                  <a:lnTo>
                    <a:pt x="3121380" y="100939"/>
                  </a:lnTo>
                  <a:lnTo>
                    <a:pt x="3134423" y="90741"/>
                  </a:lnTo>
                  <a:lnTo>
                    <a:pt x="3142500" y="65671"/>
                  </a:lnTo>
                  <a:close/>
                </a:path>
                <a:path w="9203690" h="381634">
                  <a:moveTo>
                    <a:pt x="3147758" y="310311"/>
                  </a:moveTo>
                  <a:lnTo>
                    <a:pt x="2939885" y="310311"/>
                  </a:lnTo>
                  <a:lnTo>
                    <a:pt x="2939885" y="276174"/>
                  </a:lnTo>
                  <a:lnTo>
                    <a:pt x="3137624" y="276174"/>
                  </a:lnTo>
                  <a:lnTo>
                    <a:pt x="3137624" y="200367"/>
                  </a:lnTo>
                  <a:lnTo>
                    <a:pt x="2908731" y="200367"/>
                  </a:lnTo>
                  <a:lnTo>
                    <a:pt x="2908731" y="223634"/>
                  </a:lnTo>
                  <a:lnTo>
                    <a:pt x="3107232" y="223634"/>
                  </a:lnTo>
                  <a:lnTo>
                    <a:pt x="3107232" y="253657"/>
                  </a:lnTo>
                  <a:lnTo>
                    <a:pt x="2909862" y="253657"/>
                  </a:lnTo>
                  <a:lnTo>
                    <a:pt x="2909862" y="334327"/>
                  </a:lnTo>
                  <a:lnTo>
                    <a:pt x="3147758" y="334327"/>
                  </a:lnTo>
                  <a:lnTo>
                    <a:pt x="3147758" y="310311"/>
                  </a:lnTo>
                  <a:close/>
                </a:path>
                <a:path w="9203690" h="381634">
                  <a:moveTo>
                    <a:pt x="3176651" y="146710"/>
                  </a:moveTo>
                  <a:lnTo>
                    <a:pt x="2871965" y="146710"/>
                  </a:lnTo>
                  <a:lnTo>
                    <a:pt x="2871965" y="171475"/>
                  </a:lnTo>
                  <a:lnTo>
                    <a:pt x="3176651" y="171475"/>
                  </a:lnTo>
                  <a:lnTo>
                    <a:pt x="3176651" y="146710"/>
                  </a:lnTo>
                  <a:close/>
                </a:path>
                <a:path w="9203690" h="381634">
                  <a:moveTo>
                    <a:pt x="3598024" y="310311"/>
                  </a:moveTo>
                  <a:lnTo>
                    <a:pt x="3390150" y="310311"/>
                  </a:lnTo>
                  <a:lnTo>
                    <a:pt x="3390150" y="275043"/>
                  </a:lnTo>
                  <a:lnTo>
                    <a:pt x="3587889" y="275043"/>
                  </a:lnTo>
                  <a:lnTo>
                    <a:pt x="3587889" y="196621"/>
                  </a:lnTo>
                  <a:lnTo>
                    <a:pt x="3358997" y="196621"/>
                  </a:lnTo>
                  <a:lnTo>
                    <a:pt x="3358997" y="220256"/>
                  </a:lnTo>
                  <a:lnTo>
                    <a:pt x="3557498" y="220256"/>
                  </a:lnTo>
                  <a:lnTo>
                    <a:pt x="3557498" y="252526"/>
                  </a:lnTo>
                  <a:lnTo>
                    <a:pt x="3360128" y="252526"/>
                  </a:lnTo>
                  <a:lnTo>
                    <a:pt x="3360128" y="334327"/>
                  </a:lnTo>
                  <a:lnTo>
                    <a:pt x="3598024" y="334327"/>
                  </a:lnTo>
                  <a:lnTo>
                    <a:pt x="3598024" y="310311"/>
                  </a:lnTo>
                  <a:close/>
                </a:path>
                <a:path w="9203690" h="381634">
                  <a:moveTo>
                    <a:pt x="3617912" y="98310"/>
                  </a:moveTo>
                  <a:lnTo>
                    <a:pt x="3570541" y="67221"/>
                  </a:lnTo>
                  <a:lnTo>
                    <a:pt x="3554120" y="24015"/>
                  </a:lnTo>
                  <a:lnTo>
                    <a:pt x="3554120" y="5626"/>
                  </a:lnTo>
                  <a:lnTo>
                    <a:pt x="3523729" y="5626"/>
                  </a:lnTo>
                  <a:lnTo>
                    <a:pt x="3523729" y="24015"/>
                  </a:lnTo>
                  <a:lnTo>
                    <a:pt x="3520579" y="43078"/>
                  </a:lnTo>
                  <a:lnTo>
                    <a:pt x="3511245" y="62484"/>
                  </a:lnTo>
                  <a:lnTo>
                    <a:pt x="3495865" y="80479"/>
                  </a:lnTo>
                  <a:lnTo>
                    <a:pt x="3474567" y="95313"/>
                  </a:lnTo>
                  <a:lnTo>
                    <a:pt x="3453434" y="80162"/>
                  </a:lnTo>
                  <a:lnTo>
                    <a:pt x="3438982" y="63042"/>
                  </a:lnTo>
                  <a:lnTo>
                    <a:pt x="3438029" y="61912"/>
                  </a:lnTo>
                  <a:lnTo>
                    <a:pt x="3428619" y="42545"/>
                  </a:lnTo>
                  <a:lnTo>
                    <a:pt x="3425418" y="24015"/>
                  </a:lnTo>
                  <a:lnTo>
                    <a:pt x="3425418" y="5626"/>
                  </a:lnTo>
                  <a:lnTo>
                    <a:pt x="3394646" y="5626"/>
                  </a:lnTo>
                  <a:lnTo>
                    <a:pt x="3394646" y="24015"/>
                  </a:lnTo>
                  <a:lnTo>
                    <a:pt x="3390493" y="44602"/>
                  </a:lnTo>
                  <a:lnTo>
                    <a:pt x="3378276" y="65671"/>
                  </a:lnTo>
                  <a:lnTo>
                    <a:pt x="3358400" y="84493"/>
                  </a:lnTo>
                  <a:lnTo>
                    <a:pt x="3331235" y="98310"/>
                  </a:lnTo>
                  <a:lnTo>
                    <a:pt x="3346246" y="121196"/>
                  </a:lnTo>
                  <a:lnTo>
                    <a:pt x="3367824" y="110642"/>
                  </a:lnTo>
                  <a:lnTo>
                    <a:pt x="3385743" y="96901"/>
                  </a:lnTo>
                  <a:lnTo>
                    <a:pt x="3399853" y="80784"/>
                  </a:lnTo>
                  <a:lnTo>
                    <a:pt x="3410039" y="63042"/>
                  </a:lnTo>
                  <a:lnTo>
                    <a:pt x="3419957" y="81737"/>
                  </a:lnTo>
                  <a:lnTo>
                    <a:pt x="3434003" y="98920"/>
                  </a:lnTo>
                  <a:lnTo>
                    <a:pt x="3452190" y="113639"/>
                  </a:lnTo>
                  <a:lnTo>
                    <a:pt x="3474567" y="124955"/>
                  </a:lnTo>
                  <a:lnTo>
                    <a:pt x="3496957" y="114134"/>
                  </a:lnTo>
                  <a:lnTo>
                    <a:pt x="3515144" y="99720"/>
                  </a:lnTo>
                  <a:lnTo>
                    <a:pt x="3518763" y="95313"/>
                  </a:lnTo>
                  <a:lnTo>
                    <a:pt x="3529190" y="82638"/>
                  </a:lnTo>
                  <a:lnTo>
                    <a:pt x="3539109" y="63792"/>
                  </a:lnTo>
                  <a:lnTo>
                    <a:pt x="3549142" y="81838"/>
                  </a:lnTo>
                  <a:lnTo>
                    <a:pt x="3563315" y="97840"/>
                  </a:lnTo>
                  <a:lnTo>
                    <a:pt x="3581425" y="111175"/>
                  </a:lnTo>
                  <a:lnTo>
                    <a:pt x="3603269" y="121196"/>
                  </a:lnTo>
                  <a:lnTo>
                    <a:pt x="3617912" y="98310"/>
                  </a:lnTo>
                  <a:close/>
                </a:path>
                <a:path w="9203690" h="381634">
                  <a:moveTo>
                    <a:pt x="3626916" y="144094"/>
                  </a:moveTo>
                  <a:lnTo>
                    <a:pt x="3322231" y="144094"/>
                  </a:lnTo>
                  <a:lnTo>
                    <a:pt x="3322231" y="168859"/>
                  </a:lnTo>
                  <a:lnTo>
                    <a:pt x="3626916" y="168859"/>
                  </a:lnTo>
                  <a:lnTo>
                    <a:pt x="3626916" y="144094"/>
                  </a:lnTo>
                  <a:close/>
                </a:path>
                <a:path w="9203690" h="381634">
                  <a:moveTo>
                    <a:pt x="3859923" y="243903"/>
                  </a:moveTo>
                  <a:lnTo>
                    <a:pt x="3857637" y="224383"/>
                  </a:lnTo>
                  <a:lnTo>
                    <a:pt x="3856926" y="218389"/>
                  </a:lnTo>
                  <a:lnTo>
                    <a:pt x="3844239" y="221005"/>
                  </a:lnTo>
                  <a:lnTo>
                    <a:pt x="3832212" y="222796"/>
                  </a:lnTo>
                  <a:lnTo>
                    <a:pt x="3821099" y="223875"/>
                  </a:lnTo>
                  <a:lnTo>
                    <a:pt x="3811143" y="224383"/>
                  </a:lnTo>
                  <a:lnTo>
                    <a:pt x="3811143" y="69049"/>
                  </a:lnTo>
                  <a:lnTo>
                    <a:pt x="3855047" y="69049"/>
                  </a:lnTo>
                  <a:lnTo>
                    <a:pt x="3855047" y="43903"/>
                  </a:lnTo>
                  <a:lnTo>
                    <a:pt x="3783012" y="43903"/>
                  </a:lnTo>
                  <a:lnTo>
                    <a:pt x="3783012" y="250278"/>
                  </a:lnTo>
                  <a:lnTo>
                    <a:pt x="3796512" y="250278"/>
                  </a:lnTo>
                  <a:lnTo>
                    <a:pt x="3808374" y="250177"/>
                  </a:lnTo>
                  <a:lnTo>
                    <a:pt x="3823017" y="249478"/>
                  </a:lnTo>
                  <a:lnTo>
                    <a:pt x="3840264" y="247586"/>
                  </a:lnTo>
                  <a:lnTo>
                    <a:pt x="3859923" y="243903"/>
                  </a:lnTo>
                  <a:close/>
                </a:path>
                <a:path w="9203690" h="381634">
                  <a:moveTo>
                    <a:pt x="3953357" y="242773"/>
                  </a:moveTo>
                  <a:lnTo>
                    <a:pt x="3951503" y="224764"/>
                  </a:lnTo>
                  <a:lnTo>
                    <a:pt x="3950728" y="217258"/>
                  </a:lnTo>
                  <a:lnTo>
                    <a:pt x="3936339" y="220548"/>
                  </a:lnTo>
                  <a:lnTo>
                    <a:pt x="3922547" y="222694"/>
                  </a:lnTo>
                  <a:lnTo>
                    <a:pt x="3909517" y="224015"/>
                  </a:lnTo>
                  <a:lnTo>
                    <a:pt x="3897452" y="224764"/>
                  </a:lnTo>
                  <a:lnTo>
                    <a:pt x="3897452" y="69049"/>
                  </a:lnTo>
                  <a:lnTo>
                    <a:pt x="3943604" y="69049"/>
                  </a:lnTo>
                  <a:lnTo>
                    <a:pt x="3943604" y="43903"/>
                  </a:lnTo>
                  <a:lnTo>
                    <a:pt x="3869309" y="43903"/>
                  </a:lnTo>
                  <a:lnTo>
                    <a:pt x="3869309" y="250278"/>
                  </a:lnTo>
                  <a:lnTo>
                    <a:pt x="3883190" y="250278"/>
                  </a:lnTo>
                  <a:lnTo>
                    <a:pt x="3898481" y="250113"/>
                  </a:lnTo>
                  <a:lnTo>
                    <a:pt x="3915181" y="249199"/>
                  </a:lnTo>
                  <a:lnTo>
                    <a:pt x="3933431" y="246951"/>
                  </a:lnTo>
                  <a:lnTo>
                    <a:pt x="3953357" y="242773"/>
                  </a:lnTo>
                  <a:close/>
                </a:path>
                <a:path w="9203690" h="381634">
                  <a:moveTo>
                    <a:pt x="4062920" y="1498"/>
                  </a:moveTo>
                  <a:lnTo>
                    <a:pt x="4033659" y="1498"/>
                  </a:lnTo>
                  <a:lnTo>
                    <a:pt x="4033659" y="138836"/>
                  </a:lnTo>
                  <a:lnTo>
                    <a:pt x="3994264" y="138836"/>
                  </a:lnTo>
                  <a:lnTo>
                    <a:pt x="3994264" y="9004"/>
                  </a:lnTo>
                  <a:lnTo>
                    <a:pt x="3965740" y="9004"/>
                  </a:lnTo>
                  <a:lnTo>
                    <a:pt x="3965740" y="321195"/>
                  </a:lnTo>
                  <a:lnTo>
                    <a:pt x="3994264" y="321195"/>
                  </a:lnTo>
                  <a:lnTo>
                    <a:pt x="3994264" y="163982"/>
                  </a:lnTo>
                  <a:lnTo>
                    <a:pt x="4033659" y="163982"/>
                  </a:lnTo>
                  <a:lnTo>
                    <a:pt x="4033659" y="337705"/>
                  </a:lnTo>
                  <a:lnTo>
                    <a:pt x="4062920" y="337705"/>
                  </a:lnTo>
                  <a:lnTo>
                    <a:pt x="4062920" y="163982"/>
                  </a:lnTo>
                  <a:lnTo>
                    <a:pt x="4062920" y="138836"/>
                  </a:lnTo>
                  <a:lnTo>
                    <a:pt x="4062920" y="1498"/>
                  </a:lnTo>
                  <a:close/>
                </a:path>
                <a:path w="9203690" h="381634">
                  <a:moveTo>
                    <a:pt x="4487672" y="55168"/>
                  </a:moveTo>
                  <a:lnTo>
                    <a:pt x="4293692" y="55168"/>
                  </a:lnTo>
                  <a:lnTo>
                    <a:pt x="4293692" y="11988"/>
                  </a:lnTo>
                  <a:lnTo>
                    <a:pt x="4263288" y="11988"/>
                  </a:lnTo>
                  <a:lnTo>
                    <a:pt x="4263288" y="55168"/>
                  </a:lnTo>
                  <a:lnTo>
                    <a:pt x="4263288" y="79298"/>
                  </a:lnTo>
                  <a:lnTo>
                    <a:pt x="4263288" y="122478"/>
                  </a:lnTo>
                  <a:lnTo>
                    <a:pt x="4263288" y="146608"/>
                  </a:lnTo>
                  <a:lnTo>
                    <a:pt x="4487672" y="146608"/>
                  </a:lnTo>
                  <a:lnTo>
                    <a:pt x="4487672" y="122478"/>
                  </a:lnTo>
                  <a:lnTo>
                    <a:pt x="4293692" y="122478"/>
                  </a:lnTo>
                  <a:lnTo>
                    <a:pt x="4293692" y="79298"/>
                  </a:lnTo>
                  <a:lnTo>
                    <a:pt x="4457281" y="79298"/>
                  </a:lnTo>
                  <a:lnTo>
                    <a:pt x="4457281" y="122326"/>
                  </a:lnTo>
                  <a:lnTo>
                    <a:pt x="4487672" y="122326"/>
                  </a:lnTo>
                  <a:lnTo>
                    <a:pt x="4487672" y="79298"/>
                  </a:lnTo>
                  <a:lnTo>
                    <a:pt x="4487672" y="78803"/>
                  </a:lnTo>
                  <a:lnTo>
                    <a:pt x="4487672" y="55168"/>
                  </a:lnTo>
                  <a:close/>
                </a:path>
                <a:path w="9203690" h="381634">
                  <a:moveTo>
                    <a:pt x="4487672" y="12382"/>
                  </a:moveTo>
                  <a:lnTo>
                    <a:pt x="4457281" y="12382"/>
                  </a:lnTo>
                  <a:lnTo>
                    <a:pt x="4457281" y="55156"/>
                  </a:lnTo>
                  <a:lnTo>
                    <a:pt x="4487672" y="55156"/>
                  </a:lnTo>
                  <a:lnTo>
                    <a:pt x="4487672" y="12382"/>
                  </a:lnTo>
                  <a:close/>
                </a:path>
                <a:path w="9203690" h="381634">
                  <a:moveTo>
                    <a:pt x="4494060" y="305358"/>
                  </a:moveTo>
                  <a:lnTo>
                    <a:pt x="4291812" y="305358"/>
                  </a:lnTo>
                  <a:lnTo>
                    <a:pt x="4291812" y="239318"/>
                  </a:lnTo>
                  <a:lnTo>
                    <a:pt x="4261421" y="239318"/>
                  </a:lnTo>
                  <a:lnTo>
                    <a:pt x="4261421" y="305358"/>
                  </a:lnTo>
                  <a:lnTo>
                    <a:pt x="4261421" y="330758"/>
                  </a:lnTo>
                  <a:lnTo>
                    <a:pt x="4494060" y="330758"/>
                  </a:lnTo>
                  <a:lnTo>
                    <a:pt x="4494060" y="305358"/>
                  </a:lnTo>
                  <a:close/>
                </a:path>
                <a:path w="9203690" h="381634">
                  <a:moveTo>
                    <a:pt x="4528197" y="179362"/>
                  </a:moveTo>
                  <a:lnTo>
                    <a:pt x="4222394" y="179362"/>
                  </a:lnTo>
                  <a:lnTo>
                    <a:pt x="4222394" y="204127"/>
                  </a:lnTo>
                  <a:lnTo>
                    <a:pt x="4362348" y="204127"/>
                  </a:lnTo>
                  <a:lnTo>
                    <a:pt x="4362348" y="269417"/>
                  </a:lnTo>
                  <a:lnTo>
                    <a:pt x="4393120" y="269417"/>
                  </a:lnTo>
                  <a:lnTo>
                    <a:pt x="4393120" y="204127"/>
                  </a:lnTo>
                  <a:lnTo>
                    <a:pt x="4528197" y="204127"/>
                  </a:lnTo>
                  <a:lnTo>
                    <a:pt x="4528197" y="179362"/>
                  </a:lnTo>
                  <a:close/>
                </a:path>
                <a:path w="9203690" h="381634">
                  <a:moveTo>
                    <a:pt x="4844135" y="142798"/>
                  </a:moveTo>
                  <a:lnTo>
                    <a:pt x="4636262" y="142798"/>
                  </a:lnTo>
                  <a:lnTo>
                    <a:pt x="4636262" y="100888"/>
                  </a:lnTo>
                  <a:lnTo>
                    <a:pt x="4836630" y="100888"/>
                  </a:lnTo>
                  <a:lnTo>
                    <a:pt x="4836630" y="78028"/>
                  </a:lnTo>
                  <a:lnTo>
                    <a:pt x="4836630" y="39928"/>
                  </a:lnTo>
                  <a:lnTo>
                    <a:pt x="4836630" y="14528"/>
                  </a:lnTo>
                  <a:lnTo>
                    <a:pt x="4604372" y="14528"/>
                  </a:lnTo>
                  <a:lnTo>
                    <a:pt x="4604372" y="39928"/>
                  </a:lnTo>
                  <a:lnTo>
                    <a:pt x="4805489" y="39928"/>
                  </a:lnTo>
                  <a:lnTo>
                    <a:pt x="4805489" y="78028"/>
                  </a:lnTo>
                  <a:lnTo>
                    <a:pt x="4605502" y="78028"/>
                  </a:lnTo>
                  <a:lnTo>
                    <a:pt x="4605502" y="100888"/>
                  </a:lnTo>
                  <a:lnTo>
                    <a:pt x="4605502" y="142798"/>
                  </a:lnTo>
                  <a:lnTo>
                    <a:pt x="4605502" y="166928"/>
                  </a:lnTo>
                  <a:lnTo>
                    <a:pt x="4844135" y="166928"/>
                  </a:lnTo>
                  <a:lnTo>
                    <a:pt x="4844135" y="142798"/>
                  </a:lnTo>
                  <a:close/>
                </a:path>
                <a:path w="9203690" h="381634">
                  <a:moveTo>
                    <a:pt x="4873409" y="202247"/>
                  </a:moveTo>
                  <a:lnTo>
                    <a:pt x="4567974" y="202247"/>
                  </a:lnTo>
                  <a:lnTo>
                    <a:pt x="4567974" y="227012"/>
                  </a:lnTo>
                  <a:lnTo>
                    <a:pt x="4647527" y="227012"/>
                  </a:lnTo>
                  <a:lnTo>
                    <a:pt x="4647527" y="338455"/>
                  </a:lnTo>
                  <a:lnTo>
                    <a:pt x="4678286" y="338455"/>
                  </a:lnTo>
                  <a:lnTo>
                    <a:pt x="4678286" y="227012"/>
                  </a:lnTo>
                  <a:lnTo>
                    <a:pt x="4763097" y="227012"/>
                  </a:lnTo>
                  <a:lnTo>
                    <a:pt x="4763097" y="338455"/>
                  </a:lnTo>
                  <a:lnTo>
                    <a:pt x="4793856" y="338455"/>
                  </a:lnTo>
                  <a:lnTo>
                    <a:pt x="4793856" y="227012"/>
                  </a:lnTo>
                  <a:lnTo>
                    <a:pt x="4873409" y="227012"/>
                  </a:lnTo>
                  <a:lnTo>
                    <a:pt x="4873409" y="202247"/>
                  </a:lnTo>
                  <a:close/>
                </a:path>
                <a:path w="9203690" h="381634">
                  <a:moveTo>
                    <a:pt x="5185600" y="109778"/>
                  </a:moveTo>
                  <a:lnTo>
                    <a:pt x="4982972" y="109778"/>
                  </a:lnTo>
                  <a:lnTo>
                    <a:pt x="4982972" y="81838"/>
                  </a:lnTo>
                  <a:lnTo>
                    <a:pt x="5179593" y="81838"/>
                  </a:lnTo>
                  <a:lnTo>
                    <a:pt x="5179593" y="60248"/>
                  </a:lnTo>
                  <a:lnTo>
                    <a:pt x="5179593" y="33578"/>
                  </a:lnTo>
                  <a:lnTo>
                    <a:pt x="5179593" y="10718"/>
                  </a:lnTo>
                  <a:lnTo>
                    <a:pt x="4951831" y="10718"/>
                  </a:lnTo>
                  <a:lnTo>
                    <a:pt x="4951831" y="33578"/>
                  </a:lnTo>
                  <a:lnTo>
                    <a:pt x="5149202" y="33578"/>
                  </a:lnTo>
                  <a:lnTo>
                    <a:pt x="5149202" y="60248"/>
                  </a:lnTo>
                  <a:lnTo>
                    <a:pt x="4952581" y="60248"/>
                  </a:lnTo>
                  <a:lnTo>
                    <a:pt x="4952581" y="81838"/>
                  </a:lnTo>
                  <a:lnTo>
                    <a:pt x="4952581" y="109778"/>
                  </a:lnTo>
                  <a:lnTo>
                    <a:pt x="4952581" y="132638"/>
                  </a:lnTo>
                  <a:lnTo>
                    <a:pt x="5185600" y="132638"/>
                  </a:lnTo>
                  <a:lnTo>
                    <a:pt x="5185600" y="109778"/>
                  </a:lnTo>
                  <a:close/>
                </a:path>
                <a:path w="9203690" h="381634">
                  <a:moveTo>
                    <a:pt x="5191226" y="311708"/>
                  </a:moveTo>
                  <a:lnTo>
                    <a:pt x="4981092" y="311708"/>
                  </a:lnTo>
                  <a:lnTo>
                    <a:pt x="4981092" y="279958"/>
                  </a:lnTo>
                  <a:lnTo>
                    <a:pt x="5180711" y="279958"/>
                  </a:lnTo>
                  <a:lnTo>
                    <a:pt x="5180711" y="258368"/>
                  </a:lnTo>
                  <a:lnTo>
                    <a:pt x="5180711" y="230428"/>
                  </a:lnTo>
                  <a:lnTo>
                    <a:pt x="5180711" y="208838"/>
                  </a:lnTo>
                  <a:lnTo>
                    <a:pt x="4949952" y="208838"/>
                  </a:lnTo>
                  <a:lnTo>
                    <a:pt x="4949952" y="230428"/>
                  </a:lnTo>
                  <a:lnTo>
                    <a:pt x="5150320" y="230428"/>
                  </a:lnTo>
                  <a:lnTo>
                    <a:pt x="5150320" y="258368"/>
                  </a:lnTo>
                  <a:lnTo>
                    <a:pt x="4950701" y="258368"/>
                  </a:lnTo>
                  <a:lnTo>
                    <a:pt x="4950701" y="279958"/>
                  </a:lnTo>
                  <a:lnTo>
                    <a:pt x="4950701" y="311708"/>
                  </a:lnTo>
                  <a:lnTo>
                    <a:pt x="4950701" y="333298"/>
                  </a:lnTo>
                  <a:lnTo>
                    <a:pt x="5191226" y="333298"/>
                  </a:lnTo>
                  <a:lnTo>
                    <a:pt x="5191226" y="311708"/>
                  </a:lnTo>
                  <a:close/>
                </a:path>
                <a:path w="9203690" h="381634">
                  <a:moveTo>
                    <a:pt x="5218620" y="157975"/>
                  </a:moveTo>
                  <a:lnTo>
                    <a:pt x="4913554" y="157975"/>
                  </a:lnTo>
                  <a:lnTo>
                    <a:pt x="4913554" y="181241"/>
                  </a:lnTo>
                  <a:lnTo>
                    <a:pt x="5218620" y="181241"/>
                  </a:lnTo>
                  <a:lnTo>
                    <a:pt x="5218620" y="157975"/>
                  </a:lnTo>
                  <a:close/>
                </a:path>
                <a:path w="9203690" h="381634">
                  <a:moveTo>
                    <a:pt x="5632107" y="35280"/>
                  </a:moveTo>
                  <a:lnTo>
                    <a:pt x="5396090" y="35280"/>
                  </a:lnTo>
                  <a:lnTo>
                    <a:pt x="5396090" y="60413"/>
                  </a:lnTo>
                  <a:lnTo>
                    <a:pt x="5601347" y="60413"/>
                  </a:lnTo>
                  <a:lnTo>
                    <a:pt x="5601347" y="68668"/>
                  </a:lnTo>
                  <a:lnTo>
                    <a:pt x="5601144" y="100495"/>
                  </a:lnTo>
                  <a:lnTo>
                    <a:pt x="5599747" y="135839"/>
                  </a:lnTo>
                  <a:lnTo>
                    <a:pt x="5595963" y="175679"/>
                  </a:lnTo>
                  <a:lnTo>
                    <a:pt x="5588584" y="221005"/>
                  </a:lnTo>
                  <a:lnTo>
                    <a:pt x="5619356" y="224383"/>
                  </a:lnTo>
                  <a:lnTo>
                    <a:pt x="5626735" y="177266"/>
                  </a:lnTo>
                  <a:lnTo>
                    <a:pt x="5630519" y="136677"/>
                  </a:lnTo>
                  <a:lnTo>
                    <a:pt x="5631916" y="101015"/>
                  </a:lnTo>
                  <a:lnTo>
                    <a:pt x="5632107" y="68668"/>
                  </a:lnTo>
                  <a:lnTo>
                    <a:pt x="5632107" y="35280"/>
                  </a:lnTo>
                  <a:close/>
                </a:path>
                <a:path w="9203690" h="381634">
                  <a:moveTo>
                    <a:pt x="5668505" y="265658"/>
                  </a:moveTo>
                  <a:lnTo>
                    <a:pt x="5513159" y="265658"/>
                  </a:lnTo>
                  <a:lnTo>
                    <a:pt x="5513159" y="145211"/>
                  </a:lnTo>
                  <a:lnTo>
                    <a:pt x="5482399" y="145211"/>
                  </a:lnTo>
                  <a:lnTo>
                    <a:pt x="5482399" y="265658"/>
                  </a:lnTo>
                  <a:lnTo>
                    <a:pt x="5364200" y="265658"/>
                  </a:lnTo>
                  <a:lnTo>
                    <a:pt x="5364200" y="290804"/>
                  </a:lnTo>
                  <a:lnTo>
                    <a:pt x="5668505" y="290804"/>
                  </a:lnTo>
                  <a:lnTo>
                    <a:pt x="5668505" y="265658"/>
                  </a:lnTo>
                  <a:close/>
                </a:path>
                <a:path w="9203690" h="381634">
                  <a:moveTo>
                    <a:pt x="5984443" y="183438"/>
                  </a:moveTo>
                  <a:lnTo>
                    <a:pt x="5777319" y="183438"/>
                  </a:lnTo>
                  <a:lnTo>
                    <a:pt x="5777319" y="128828"/>
                  </a:lnTo>
                  <a:lnTo>
                    <a:pt x="5976569" y="128828"/>
                  </a:lnTo>
                  <a:lnTo>
                    <a:pt x="5976569" y="104698"/>
                  </a:lnTo>
                  <a:lnTo>
                    <a:pt x="5976569" y="52628"/>
                  </a:lnTo>
                  <a:lnTo>
                    <a:pt x="5976569" y="27228"/>
                  </a:lnTo>
                  <a:lnTo>
                    <a:pt x="5746178" y="27228"/>
                  </a:lnTo>
                  <a:lnTo>
                    <a:pt x="5746178" y="52628"/>
                  </a:lnTo>
                  <a:lnTo>
                    <a:pt x="5946546" y="52628"/>
                  </a:lnTo>
                  <a:lnTo>
                    <a:pt x="5946546" y="104698"/>
                  </a:lnTo>
                  <a:lnTo>
                    <a:pt x="5746928" y="104698"/>
                  </a:lnTo>
                  <a:lnTo>
                    <a:pt x="5746928" y="128828"/>
                  </a:lnTo>
                  <a:lnTo>
                    <a:pt x="5746928" y="183438"/>
                  </a:lnTo>
                  <a:lnTo>
                    <a:pt x="5746928" y="208838"/>
                  </a:lnTo>
                  <a:lnTo>
                    <a:pt x="5984443" y="208838"/>
                  </a:lnTo>
                  <a:lnTo>
                    <a:pt x="5984443" y="183438"/>
                  </a:lnTo>
                  <a:close/>
                </a:path>
                <a:path w="9203690" h="381634">
                  <a:moveTo>
                    <a:pt x="6014466" y="270167"/>
                  </a:moveTo>
                  <a:lnTo>
                    <a:pt x="5708662" y="270167"/>
                  </a:lnTo>
                  <a:lnTo>
                    <a:pt x="5708662" y="295681"/>
                  </a:lnTo>
                  <a:lnTo>
                    <a:pt x="6014466" y="295681"/>
                  </a:lnTo>
                  <a:lnTo>
                    <a:pt x="6014466" y="270167"/>
                  </a:lnTo>
                  <a:close/>
                </a:path>
                <a:path w="9203690" h="381634">
                  <a:moveTo>
                    <a:pt x="6322517" y="35280"/>
                  </a:moveTo>
                  <a:lnTo>
                    <a:pt x="6086513" y="35280"/>
                  </a:lnTo>
                  <a:lnTo>
                    <a:pt x="6086513" y="60413"/>
                  </a:lnTo>
                  <a:lnTo>
                    <a:pt x="6291758" y="60413"/>
                  </a:lnTo>
                  <a:lnTo>
                    <a:pt x="6291758" y="68668"/>
                  </a:lnTo>
                  <a:lnTo>
                    <a:pt x="6291554" y="100495"/>
                  </a:lnTo>
                  <a:lnTo>
                    <a:pt x="6290157" y="135839"/>
                  </a:lnTo>
                  <a:lnTo>
                    <a:pt x="6286373" y="175679"/>
                  </a:lnTo>
                  <a:lnTo>
                    <a:pt x="6278994" y="221005"/>
                  </a:lnTo>
                  <a:lnTo>
                    <a:pt x="6309766" y="224383"/>
                  </a:lnTo>
                  <a:lnTo>
                    <a:pt x="6317145" y="177266"/>
                  </a:lnTo>
                  <a:lnTo>
                    <a:pt x="6320930" y="136677"/>
                  </a:lnTo>
                  <a:lnTo>
                    <a:pt x="6322327" y="101015"/>
                  </a:lnTo>
                  <a:lnTo>
                    <a:pt x="6322517" y="68668"/>
                  </a:lnTo>
                  <a:lnTo>
                    <a:pt x="6322517" y="35280"/>
                  </a:lnTo>
                  <a:close/>
                </a:path>
                <a:path w="9203690" h="381634">
                  <a:moveTo>
                    <a:pt x="6358915" y="265658"/>
                  </a:moveTo>
                  <a:lnTo>
                    <a:pt x="6203581" y="265658"/>
                  </a:lnTo>
                  <a:lnTo>
                    <a:pt x="6203581" y="145211"/>
                  </a:lnTo>
                  <a:lnTo>
                    <a:pt x="6172809" y="145211"/>
                  </a:lnTo>
                  <a:lnTo>
                    <a:pt x="6172809" y="265658"/>
                  </a:lnTo>
                  <a:lnTo>
                    <a:pt x="6054610" y="265658"/>
                  </a:lnTo>
                  <a:lnTo>
                    <a:pt x="6054610" y="290804"/>
                  </a:lnTo>
                  <a:lnTo>
                    <a:pt x="6358915" y="290804"/>
                  </a:lnTo>
                  <a:lnTo>
                    <a:pt x="6358915" y="265658"/>
                  </a:lnTo>
                  <a:close/>
                </a:path>
                <a:path w="9203690" h="381634">
                  <a:moveTo>
                    <a:pt x="6462484" y="303187"/>
                  </a:moveTo>
                  <a:lnTo>
                    <a:pt x="6460503" y="286245"/>
                  </a:lnTo>
                  <a:lnTo>
                    <a:pt x="6454788" y="273494"/>
                  </a:lnTo>
                  <a:lnTo>
                    <a:pt x="6445707" y="265455"/>
                  </a:lnTo>
                  <a:lnTo>
                    <a:pt x="6433591" y="262661"/>
                  </a:lnTo>
                  <a:lnTo>
                    <a:pt x="6423685" y="264350"/>
                  </a:lnTo>
                  <a:lnTo>
                    <a:pt x="6415443" y="269176"/>
                  </a:lnTo>
                  <a:lnTo>
                    <a:pt x="6409791" y="276745"/>
                  </a:lnTo>
                  <a:lnTo>
                    <a:pt x="6407696" y="286677"/>
                  </a:lnTo>
                  <a:lnTo>
                    <a:pt x="6409779" y="297078"/>
                  </a:lnTo>
                  <a:lnTo>
                    <a:pt x="6415341" y="304596"/>
                  </a:lnTo>
                  <a:lnTo>
                    <a:pt x="6423368" y="309156"/>
                  </a:lnTo>
                  <a:lnTo>
                    <a:pt x="6432842" y="310692"/>
                  </a:lnTo>
                  <a:lnTo>
                    <a:pt x="6435471" y="310692"/>
                  </a:lnTo>
                  <a:lnTo>
                    <a:pt x="6436969" y="310311"/>
                  </a:lnTo>
                  <a:lnTo>
                    <a:pt x="6434214" y="326517"/>
                  </a:lnTo>
                  <a:lnTo>
                    <a:pt x="6426784" y="340614"/>
                  </a:lnTo>
                  <a:lnTo>
                    <a:pt x="6415075" y="352310"/>
                  </a:lnTo>
                  <a:lnTo>
                    <a:pt x="6399441" y="361340"/>
                  </a:lnTo>
                  <a:lnTo>
                    <a:pt x="6407696" y="381609"/>
                  </a:lnTo>
                  <a:lnTo>
                    <a:pt x="6430505" y="368401"/>
                  </a:lnTo>
                  <a:lnTo>
                    <a:pt x="6447752" y="350558"/>
                  </a:lnTo>
                  <a:lnTo>
                    <a:pt x="6458674" y="328625"/>
                  </a:lnTo>
                  <a:lnTo>
                    <a:pt x="6462484" y="303187"/>
                  </a:lnTo>
                  <a:close/>
                </a:path>
                <a:path w="9203690" h="381634">
                  <a:moveTo>
                    <a:pt x="6792303" y="144843"/>
                  </a:moveTo>
                  <a:lnTo>
                    <a:pt x="6785953" y="96253"/>
                  </a:lnTo>
                  <a:lnTo>
                    <a:pt x="6768249" y="59245"/>
                  </a:lnTo>
                  <a:lnTo>
                    <a:pt x="6763563" y="55156"/>
                  </a:lnTo>
                  <a:lnTo>
                    <a:pt x="6762661" y="54381"/>
                  </a:lnTo>
                  <a:lnTo>
                    <a:pt x="6762661" y="144843"/>
                  </a:lnTo>
                  <a:lnTo>
                    <a:pt x="6758521" y="182029"/>
                  </a:lnTo>
                  <a:lnTo>
                    <a:pt x="6746951" y="210413"/>
                  </a:lnTo>
                  <a:lnTo>
                    <a:pt x="6729260" y="228523"/>
                  </a:lnTo>
                  <a:lnTo>
                    <a:pt x="6706756" y="234899"/>
                  </a:lnTo>
                  <a:lnTo>
                    <a:pt x="6684023" y="228523"/>
                  </a:lnTo>
                  <a:lnTo>
                    <a:pt x="6666230" y="210413"/>
                  </a:lnTo>
                  <a:lnTo>
                    <a:pt x="6654622" y="182029"/>
                  </a:lnTo>
                  <a:lnTo>
                    <a:pt x="6650469" y="144843"/>
                  </a:lnTo>
                  <a:lnTo>
                    <a:pt x="6654622" y="107873"/>
                  </a:lnTo>
                  <a:lnTo>
                    <a:pt x="6666230" y="79603"/>
                  </a:lnTo>
                  <a:lnTo>
                    <a:pt x="6684023" y="61518"/>
                  </a:lnTo>
                  <a:lnTo>
                    <a:pt x="6706756" y="55156"/>
                  </a:lnTo>
                  <a:lnTo>
                    <a:pt x="6729260" y="61518"/>
                  </a:lnTo>
                  <a:lnTo>
                    <a:pt x="6746951" y="79603"/>
                  </a:lnTo>
                  <a:lnTo>
                    <a:pt x="6758521" y="107873"/>
                  </a:lnTo>
                  <a:lnTo>
                    <a:pt x="6762661" y="144843"/>
                  </a:lnTo>
                  <a:lnTo>
                    <a:pt x="6762661" y="54381"/>
                  </a:lnTo>
                  <a:lnTo>
                    <a:pt x="6741173" y="35661"/>
                  </a:lnTo>
                  <a:lnTo>
                    <a:pt x="6706756" y="27393"/>
                  </a:lnTo>
                  <a:lnTo>
                    <a:pt x="6672326" y="35661"/>
                  </a:lnTo>
                  <a:lnTo>
                    <a:pt x="6645262" y="59245"/>
                  </a:lnTo>
                  <a:lnTo>
                    <a:pt x="6627546" y="96253"/>
                  </a:lnTo>
                  <a:lnTo>
                    <a:pt x="6621196" y="144843"/>
                  </a:lnTo>
                  <a:lnTo>
                    <a:pt x="6627546" y="193421"/>
                  </a:lnTo>
                  <a:lnTo>
                    <a:pt x="6645262" y="230441"/>
                  </a:lnTo>
                  <a:lnTo>
                    <a:pt x="6672326" y="254012"/>
                  </a:lnTo>
                  <a:lnTo>
                    <a:pt x="6706756" y="262280"/>
                  </a:lnTo>
                  <a:lnTo>
                    <a:pt x="6741173" y="254012"/>
                  </a:lnTo>
                  <a:lnTo>
                    <a:pt x="6763131" y="234899"/>
                  </a:lnTo>
                  <a:lnTo>
                    <a:pt x="6768249" y="230441"/>
                  </a:lnTo>
                  <a:lnTo>
                    <a:pt x="6785953" y="193421"/>
                  </a:lnTo>
                  <a:lnTo>
                    <a:pt x="6792303" y="144843"/>
                  </a:lnTo>
                  <a:close/>
                </a:path>
                <a:path w="9203690" h="381634">
                  <a:moveTo>
                    <a:pt x="6884238" y="1498"/>
                  </a:moveTo>
                  <a:lnTo>
                    <a:pt x="6853466" y="1498"/>
                  </a:lnTo>
                  <a:lnTo>
                    <a:pt x="6853466" y="338836"/>
                  </a:lnTo>
                  <a:lnTo>
                    <a:pt x="6884238" y="338836"/>
                  </a:lnTo>
                  <a:lnTo>
                    <a:pt x="6884238" y="1498"/>
                  </a:lnTo>
                  <a:close/>
                </a:path>
                <a:path w="9203690" h="381634">
                  <a:moveTo>
                    <a:pt x="7128129" y="59283"/>
                  </a:moveTo>
                  <a:lnTo>
                    <a:pt x="7098106" y="59283"/>
                  </a:lnTo>
                  <a:lnTo>
                    <a:pt x="7098106" y="228892"/>
                  </a:lnTo>
                  <a:lnTo>
                    <a:pt x="7128129" y="228892"/>
                  </a:lnTo>
                  <a:lnTo>
                    <a:pt x="7128129" y="59283"/>
                  </a:lnTo>
                  <a:close/>
                </a:path>
                <a:path w="9203690" h="381634">
                  <a:moveTo>
                    <a:pt x="7128129" y="34848"/>
                  </a:moveTo>
                  <a:lnTo>
                    <a:pt x="6973532" y="34848"/>
                  </a:lnTo>
                  <a:lnTo>
                    <a:pt x="6973532" y="58978"/>
                  </a:lnTo>
                  <a:lnTo>
                    <a:pt x="6973532" y="229158"/>
                  </a:lnTo>
                  <a:lnTo>
                    <a:pt x="6973532" y="253288"/>
                  </a:lnTo>
                  <a:lnTo>
                    <a:pt x="7128129" y="253288"/>
                  </a:lnTo>
                  <a:lnTo>
                    <a:pt x="7128129" y="229158"/>
                  </a:lnTo>
                  <a:lnTo>
                    <a:pt x="7003555" y="229158"/>
                  </a:lnTo>
                  <a:lnTo>
                    <a:pt x="7003555" y="58978"/>
                  </a:lnTo>
                  <a:lnTo>
                    <a:pt x="7128129" y="58978"/>
                  </a:lnTo>
                  <a:lnTo>
                    <a:pt x="7128129" y="34848"/>
                  </a:lnTo>
                  <a:close/>
                </a:path>
                <a:path w="9203690" h="381634">
                  <a:moveTo>
                    <a:pt x="7229437" y="1498"/>
                  </a:moveTo>
                  <a:lnTo>
                    <a:pt x="7198677" y="1498"/>
                  </a:lnTo>
                  <a:lnTo>
                    <a:pt x="7198677" y="338836"/>
                  </a:lnTo>
                  <a:lnTo>
                    <a:pt x="7229437" y="338836"/>
                  </a:lnTo>
                  <a:lnTo>
                    <a:pt x="7229437" y="1498"/>
                  </a:lnTo>
                  <a:close/>
                </a:path>
                <a:path w="9203690" h="381634">
                  <a:moveTo>
                    <a:pt x="7509357" y="240525"/>
                  </a:moveTo>
                  <a:lnTo>
                    <a:pt x="7474394" y="218401"/>
                  </a:lnTo>
                  <a:lnTo>
                    <a:pt x="7445756" y="185928"/>
                  </a:lnTo>
                  <a:lnTo>
                    <a:pt x="7426414" y="146710"/>
                  </a:lnTo>
                  <a:lnTo>
                    <a:pt x="7419302" y="104317"/>
                  </a:lnTo>
                  <a:lnTo>
                    <a:pt x="7419302" y="61544"/>
                  </a:lnTo>
                  <a:lnTo>
                    <a:pt x="7498474" y="61544"/>
                  </a:lnTo>
                  <a:lnTo>
                    <a:pt x="7498474" y="36029"/>
                  </a:lnTo>
                  <a:lnTo>
                    <a:pt x="7310488" y="36029"/>
                  </a:lnTo>
                  <a:lnTo>
                    <a:pt x="7310488" y="61544"/>
                  </a:lnTo>
                  <a:lnTo>
                    <a:pt x="7388530" y="61544"/>
                  </a:lnTo>
                  <a:lnTo>
                    <a:pt x="7388530" y="104317"/>
                  </a:lnTo>
                  <a:lnTo>
                    <a:pt x="7381392" y="148209"/>
                  </a:lnTo>
                  <a:lnTo>
                    <a:pt x="7362037" y="189776"/>
                  </a:lnTo>
                  <a:lnTo>
                    <a:pt x="7333602" y="224726"/>
                  </a:lnTo>
                  <a:lnTo>
                    <a:pt x="7299236" y="248780"/>
                  </a:lnTo>
                  <a:lnTo>
                    <a:pt x="7317245" y="273545"/>
                  </a:lnTo>
                  <a:lnTo>
                    <a:pt x="7344765" y="254863"/>
                  </a:lnTo>
                  <a:lnTo>
                    <a:pt x="7369162" y="229120"/>
                  </a:lnTo>
                  <a:lnTo>
                    <a:pt x="7389266" y="197827"/>
                  </a:lnTo>
                  <a:lnTo>
                    <a:pt x="7403922" y="162471"/>
                  </a:lnTo>
                  <a:lnTo>
                    <a:pt x="7419022" y="195478"/>
                  </a:lnTo>
                  <a:lnTo>
                    <a:pt x="7439419" y="224434"/>
                  </a:lnTo>
                  <a:lnTo>
                    <a:pt x="7464120" y="248119"/>
                  </a:lnTo>
                  <a:lnTo>
                    <a:pt x="7492098" y="265290"/>
                  </a:lnTo>
                  <a:lnTo>
                    <a:pt x="7509357" y="240525"/>
                  </a:lnTo>
                  <a:close/>
                </a:path>
                <a:path w="9203690" h="381634">
                  <a:moveTo>
                    <a:pt x="7574648" y="1879"/>
                  </a:moveTo>
                  <a:lnTo>
                    <a:pt x="7543876" y="1879"/>
                  </a:lnTo>
                  <a:lnTo>
                    <a:pt x="7543876" y="338086"/>
                  </a:lnTo>
                  <a:lnTo>
                    <a:pt x="7574648" y="338086"/>
                  </a:lnTo>
                  <a:lnTo>
                    <a:pt x="7574648" y="1879"/>
                  </a:lnTo>
                  <a:close/>
                </a:path>
                <a:path w="9203690" h="381634">
                  <a:moveTo>
                    <a:pt x="7949120" y="164731"/>
                  </a:moveTo>
                  <a:lnTo>
                    <a:pt x="7914818" y="150190"/>
                  </a:lnTo>
                  <a:lnTo>
                    <a:pt x="7888008" y="128943"/>
                  </a:lnTo>
                  <a:lnTo>
                    <a:pt x="7882179" y="120078"/>
                  </a:lnTo>
                  <a:lnTo>
                    <a:pt x="7870545" y="102412"/>
                  </a:lnTo>
                  <a:lnTo>
                    <a:pt x="7864322" y="72047"/>
                  </a:lnTo>
                  <a:lnTo>
                    <a:pt x="7864322" y="65671"/>
                  </a:lnTo>
                  <a:lnTo>
                    <a:pt x="7938617" y="65671"/>
                  </a:lnTo>
                  <a:lnTo>
                    <a:pt x="7938617" y="40906"/>
                  </a:lnTo>
                  <a:lnTo>
                    <a:pt x="7864322" y="40906"/>
                  </a:lnTo>
                  <a:lnTo>
                    <a:pt x="7864322" y="0"/>
                  </a:lnTo>
                  <a:lnTo>
                    <a:pt x="7833550" y="0"/>
                  </a:lnTo>
                  <a:lnTo>
                    <a:pt x="7833550" y="40906"/>
                  </a:lnTo>
                  <a:lnTo>
                    <a:pt x="7758887" y="40906"/>
                  </a:lnTo>
                  <a:lnTo>
                    <a:pt x="7758887" y="65671"/>
                  </a:lnTo>
                  <a:lnTo>
                    <a:pt x="7833550" y="65671"/>
                  </a:lnTo>
                  <a:lnTo>
                    <a:pt x="7833550" y="72047"/>
                  </a:lnTo>
                  <a:lnTo>
                    <a:pt x="7827442" y="104203"/>
                  </a:lnTo>
                  <a:lnTo>
                    <a:pt x="7810246" y="132600"/>
                  </a:lnTo>
                  <a:lnTo>
                    <a:pt x="7783690" y="155575"/>
                  </a:lnTo>
                  <a:lnTo>
                    <a:pt x="7749502" y="171475"/>
                  </a:lnTo>
                  <a:lnTo>
                    <a:pt x="7764513" y="195491"/>
                  </a:lnTo>
                  <a:lnTo>
                    <a:pt x="7792529" y="183286"/>
                  </a:lnTo>
                  <a:lnTo>
                    <a:pt x="7816482" y="166230"/>
                  </a:lnTo>
                  <a:lnTo>
                    <a:pt x="7835633" y="144945"/>
                  </a:lnTo>
                  <a:lnTo>
                    <a:pt x="7849311" y="120078"/>
                  </a:lnTo>
                  <a:lnTo>
                    <a:pt x="7863675" y="143002"/>
                  </a:lnTo>
                  <a:lnTo>
                    <a:pt x="7883169" y="162471"/>
                  </a:lnTo>
                  <a:lnTo>
                    <a:pt x="7907033" y="178015"/>
                  </a:lnTo>
                  <a:lnTo>
                    <a:pt x="7934490" y="189115"/>
                  </a:lnTo>
                  <a:lnTo>
                    <a:pt x="7949120" y="164731"/>
                  </a:lnTo>
                  <a:close/>
                </a:path>
                <a:path w="9203690" h="381634">
                  <a:moveTo>
                    <a:pt x="8026794" y="218389"/>
                  </a:moveTo>
                  <a:lnTo>
                    <a:pt x="7996771" y="218389"/>
                  </a:lnTo>
                  <a:lnTo>
                    <a:pt x="7996771" y="242773"/>
                  </a:lnTo>
                  <a:lnTo>
                    <a:pt x="7996771" y="308813"/>
                  </a:lnTo>
                  <a:lnTo>
                    <a:pt x="7838059" y="308813"/>
                  </a:lnTo>
                  <a:lnTo>
                    <a:pt x="7838059" y="242773"/>
                  </a:lnTo>
                  <a:lnTo>
                    <a:pt x="7996771" y="242773"/>
                  </a:lnTo>
                  <a:lnTo>
                    <a:pt x="7996771" y="218389"/>
                  </a:lnTo>
                  <a:lnTo>
                    <a:pt x="7808036" y="218389"/>
                  </a:lnTo>
                  <a:lnTo>
                    <a:pt x="7808036" y="333578"/>
                  </a:lnTo>
                  <a:lnTo>
                    <a:pt x="8026794" y="333578"/>
                  </a:lnTo>
                  <a:lnTo>
                    <a:pt x="8026794" y="308813"/>
                  </a:lnTo>
                  <a:lnTo>
                    <a:pt x="8026794" y="242773"/>
                  </a:lnTo>
                  <a:lnTo>
                    <a:pt x="8026794" y="218389"/>
                  </a:lnTo>
                  <a:close/>
                </a:path>
                <a:path w="9203690" h="381634">
                  <a:moveTo>
                    <a:pt x="8026794" y="1498"/>
                  </a:moveTo>
                  <a:lnTo>
                    <a:pt x="7995653" y="1498"/>
                  </a:lnTo>
                  <a:lnTo>
                    <a:pt x="7995653" y="95313"/>
                  </a:lnTo>
                  <a:lnTo>
                    <a:pt x="7929232" y="95313"/>
                  </a:lnTo>
                  <a:lnTo>
                    <a:pt x="7929232" y="120827"/>
                  </a:lnTo>
                  <a:lnTo>
                    <a:pt x="7995653" y="120827"/>
                  </a:lnTo>
                  <a:lnTo>
                    <a:pt x="7995653" y="200748"/>
                  </a:lnTo>
                  <a:lnTo>
                    <a:pt x="8026794" y="200748"/>
                  </a:lnTo>
                  <a:lnTo>
                    <a:pt x="8026794" y="1498"/>
                  </a:lnTo>
                  <a:close/>
                </a:path>
                <a:path w="9203690" h="381634">
                  <a:moveTo>
                    <a:pt x="8361121" y="61518"/>
                  </a:moveTo>
                  <a:lnTo>
                    <a:pt x="8163369" y="61518"/>
                  </a:lnTo>
                  <a:lnTo>
                    <a:pt x="8163369" y="14528"/>
                  </a:lnTo>
                  <a:lnTo>
                    <a:pt x="8132978" y="14528"/>
                  </a:lnTo>
                  <a:lnTo>
                    <a:pt x="8132978" y="61518"/>
                  </a:lnTo>
                  <a:lnTo>
                    <a:pt x="8132978" y="85648"/>
                  </a:lnTo>
                  <a:lnTo>
                    <a:pt x="8132978" y="135178"/>
                  </a:lnTo>
                  <a:lnTo>
                    <a:pt x="8132978" y="160578"/>
                  </a:lnTo>
                  <a:lnTo>
                    <a:pt x="8361121" y="160578"/>
                  </a:lnTo>
                  <a:lnTo>
                    <a:pt x="8361121" y="135458"/>
                  </a:lnTo>
                  <a:lnTo>
                    <a:pt x="8361121" y="135178"/>
                  </a:lnTo>
                  <a:lnTo>
                    <a:pt x="8361121" y="85928"/>
                  </a:lnTo>
                  <a:lnTo>
                    <a:pt x="8330349" y="85928"/>
                  </a:lnTo>
                  <a:lnTo>
                    <a:pt x="8330349" y="135178"/>
                  </a:lnTo>
                  <a:lnTo>
                    <a:pt x="8163369" y="135178"/>
                  </a:lnTo>
                  <a:lnTo>
                    <a:pt x="8163369" y="85648"/>
                  </a:lnTo>
                  <a:lnTo>
                    <a:pt x="8361121" y="85648"/>
                  </a:lnTo>
                  <a:lnTo>
                    <a:pt x="8361121" y="61518"/>
                  </a:lnTo>
                  <a:close/>
                </a:path>
                <a:path w="9203690" h="381634">
                  <a:moveTo>
                    <a:pt x="8361121" y="15011"/>
                  </a:moveTo>
                  <a:lnTo>
                    <a:pt x="8330349" y="15011"/>
                  </a:lnTo>
                  <a:lnTo>
                    <a:pt x="8330349" y="61163"/>
                  </a:lnTo>
                  <a:lnTo>
                    <a:pt x="8361121" y="61163"/>
                  </a:lnTo>
                  <a:lnTo>
                    <a:pt x="8361121" y="15011"/>
                  </a:lnTo>
                  <a:close/>
                </a:path>
                <a:path w="9203690" h="381634">
                  <a:moveTo>
                    <a:pt x="8399767" y="201129"/>
                  </a:moveTo>
                  <a:lnTo>
                    <a:pt x="8094332" y="201129"/>
                  </a:lnTo>
                  <a:lnTo>
                    <a:pt x="8094332" y="225894"/>
                  </a:lnTo>
                  <a:lnTo>
                    <a:pt x="8230908" y="225894"/>
                  </a:lnTo>
                  <a:lnTo>
                    <a:pt x="8230908" y="338455"/>
                  </a:lnTo>
                  <a:lnTo>
                    <a:pt x="8261680" y="338455"/>
                  </a:lnTo>
                  <a:lnTo>
                    <a:pt x="8261680" y="225894"/>
                  </a:lnTo>
                  <a:lnTo>
                    <a:pt x="8399767" y="225894"/>
                  </a:lnTo>
                  <a:lnTo>
                    <a:pt x="8399767" y="201129"/>
                  </a:lnTo>
                  <a:close/>
                </a:path>
                <a:path w="9203690" h="381634">
                  <a:moveTo>
                    <a:pt x="8745347" y="269798"/>
                  </a:moveTo>
                  <a:lnTo>
                    <a:pt x="8607641" y="269798"/>
                  </a:lnTo>
                  <a:lnTo>
                    <a:pt x="8607641" y="183438"/>
                  </a:lnTo>
                  <a:lnTo>
                    <a:pt x="8710079" y="183438"/>
                  </a:lnTo>
                  <a:lnTo>
                    <a:pt x="8710079" y="159308"/>
                  </a:lnTo>
                  <a:lnTo>
                    <a:pt x="8509330" y="159308"/>
                  </a:lnTo>
                  <a:lnTo>
                    <a:pt x="8509330" y="53898"/>
                  </a:lnTo>
                  <a:lnTo>
                    <a:pt x="8706701" y="53898"/>
                  </a:lnTo>
                  <a:lnTo>
                    <a:pt x="8706701" y="28498"/>
                  </a:lnTo>
                  <a:lnTo>
                    <a:pt x="8478558" y="28498"/>
                  </a:lnTo>
                  <a:lnTo>
                    <a:pt x="8478558" y="53898"/>
                  </a:lnTo>
                  <a:lnTo>
                    <a:pt x="8478558" y="159308"/>
                  </a:lnTo>
                  <a:lnTo>
                    <a:pt x="8478558" y="183438"/>
                  </a:lnTo>
                  <a:lnTo>
                    <a:pt x="8576488" y="183438"/>
                  </a:lnTo>
                  <a:lnTo>
                    <a:pt x="8576488" y="269798"/>
                  </a:lnTo>
                  <a:lnTo>
                    <a:pt x="8439531" y="269798"/>
                  </a:lnTo>
                  <a:lnTo>
                    <a:pt x="8439531" y="295198"/>
                  </a:lnTo>
                  <a:lnTo>
                    <a:pt x="8745347" y="295198"/>
                  </a:lnTo>
                  <a:lnTo>
                    <a:pt x="8745347" y="269798"/>
                  </a:lnTo>
                  <a:close/>
                </a:path>
                <a:path w="9203690" h="381634">
                  <a:moveTo>
                    <a:pt x="9062034" y="37528"/>
                  </a:moveTo>
                  <a:lnTo>
                    <a:pt x="8908186" y="37528"/>
                  </a:lnTo>
                  <a:lnTo>
                    <a:pt x="8908186" y="63042"/>
                  </a:lnTo>
                  <a:lnTo>
                    <a:pt x="9031643" y="63042"/>
                  </a:lnTo>
                  <a:lnTo>
                    <a:pt x="9022677" y="108915"/>
                  </a:lnTo>
                  <a:lnTo>
                    <a:pt x="9004313" y="150888"/>
                  </a:lnTo>
                  <a:lnTo>
                    <a:pt x="8976500" y="188645"/>
                  </a:lnTo>
                  <a:lnTo>
                    <a:pt x="8939225" y="221869"/>
                  </a:lnTo>
                  <a:lnTo>
                    <a:pt x="8892438" y="250278"/>
                  </a:lnTo>
                  <a:lnTo>
                    <a:pt x="8909317" y="274294"/>
                  </a:lnTo>
                  <a:lnTo>
                    <a:pt x="8958415" y="244513"/>
                  </a:lnTo>
                  <a:lnTo>
                    <a:pt x="8997277" y="209994"/>
                  </a:lnTo>
                  <a:lnTo>
                    <a:pt x="9026487" y="171386"/>
                  </a:lnTo>
                  <a:lnTo>
                    <a:pt x="9046616" y="129349"/>
                  </a:lnTo>
                  <a:lnTo>
                    <a:pt x="9058275" y="84505"/>
                  </a:lnTo>
                  <a:lnTo>
                    <a:pt x="9062034" y="37528"/>
                  </a:lnTo>
                  <a:close/>
                </a:path>
                <a:path w="9203690" h="381634">
                  <a:moveTo>
                    <a:pt x="9203118" y="138087"/>
                  </a:moveTo>
                  <a:lnTo>
                    <a:pt x="9149093" y="138087"/>
                  </a:lnTo>
                  <a:lnTo>
                    <a:pt x="9149093" y="1498"/>
                  </a:lnTo>
                  <a:lnTo>
                    <a:pt x="9118321" y="1498"/>
                  </a:lnTo>
                  <a:lnTo>
                    <a:pt x="9118321" y="338086"/>
                  </a:lnTo>
                  <a:lnTo>
                    <a:pt x="9149093" y="338086"/>
                  </a:lnTo>
                  <a:lnTo>
                    <a:pt x="9149093" y="163601"/>
                  </a:lnTo>
                  <a:lnTo>
                    <a:pt x="9203118" y="163601"/>
                  </a:lnTo>
                  <a:lnTo>
                    <a:pt x="9203118" y="138087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74269" y="8457475"/>
              <a:ext cx="7800340" cy="791210"/>
            </a:xfrm>
            <a:custGeom>
              <a:avLst/>
              <a:gdLst/>
              <a:ahLst/>
              <a:cxnLst/>
              <a:rect l="l" t="t" r="r" b="b"/>
              <a:pathLst>
                <a:path w="7800340" h="791209">
                  <a:moveTo>
                    <a:pt x="141833" y="692277"/>
                  </a:moveTo>
                  <a:lnTo>
                    <a:pt x="140017" y="676148"/>
                  </a:lnTo>
                  <a:lnTo>
                    <a:pt x="138836" y="665645"/>
                  </a:lnTo>
                  <a:lnTo>
                    <a:pt x="109550" y="670560"/>
                  </a:lnTo>
                  <a:lnTo>
                    <a:pt x="81851" y="673709"/>
                  </a:lnTo>
                  <a:lnTo>
                    <a:pt x="55626" y="675462"/>
                  </a:lnTo>
                  <a:lnTo>
                    <a:pt x="30772" y="676148"/>
                  </a:lnTo>
                  <a:lnTo>
                    <a:pt x="30772" y="494538"/>
                  </a:lnTo>
                  <a:lnTo>
                    <a:pt x="0" y="494538"/>
                  </a:lnTo>
                  <a:lnTo>
                    <a:pt x="0" y="702792"/>
                  </a:lnTo>
                  <a:lnTo>
                    <a:pt x="21386" y="702792"/>
                  </a:lnTo>
                  <a:lnTo>
                    <a:pt x="49174" y="702360"/>
                  </a:lnTo>
                  <a:lnTo>
                    <a:pt x="78232" y="700773"/>
                  </a:lnTo>
                  <a:lnTo>
                    <a:pt x="108978" y="697560"/>
                  </a:lnTo>
                  <a:lnTo>
                    <a:pt x="141833" y="692277"/>
                  </a:lnTo>
                  <a:close/>
                </a:path>
                <a:path w="7800340" h="791209">
                  <a:moveTo>
                    <a:pt x="269036" y="453644"/>
                  </a:moveTo>
                  <a:lnTo>
                    <a:pt x="239395" y="453644"/>
                  </a:lnTo>
                  <a:lnTo>
                    <a:pt x="239395" y="590600"/>
                  </a:lnTo>
                  <a:lnTo>
                    <a:pt x="191744" y="590600"/>
                  </a:lnTo>
                  <a:lnTo>
                    <a:pt x="191744" y="461149"/>
                  </a:lnTo>
                  <a:lnTo>
                    <a:pt x="162852" y="461149"/>
                  </a:lnTo>
                  <a:lnTo>
                    <a:pt x="162852" y="772960"/>
                  </a:lnTo>
                  <a:lnTo>
                    <a:pt x="191744" y="772960"/>
                  </a:lnTo>
                  <a:lnTo>
                    <a:pt x="191744" y="616115"/>
                  </a:lnTo>
                  <a:lnTo>
                    <a:pt x="239395" y="616115"/>
                  </a:lnTo>
                  <a:lnTo>
                    <a:pt x="239395" y="789838"/>
                  </a:lnTo>
                  <a:lnTo>
                    <a:pt x="269036" y="789838"/>
                  </a:lnTo>
                  <a:lnTo>
                    <a:pt x="269036" y="616115"/>
                  </a:lnTo>
                  <a:lnTo>
                    <a:pt x="269036" y="590600"/>
                  </a:lnTo>
                  <a:lnTo>
                    <a:pt x="269036" y="453644"/>
                  </a:lnTo>
                  <a:close/>
                </a:path>
                <a:path w="7800340" h="791209">
                  <a:moveTo>
                    <a:pt x="500545" y="489661"/>
                  </a:moveTo>
                  <a:lnTo>
                    <a:pt x="346710" y="489661"/>
                  </a:lnTo>
                  <a:lnTo>
                    <a:pt x="346710" y="515175"/>
                  </a:lnTo>
                  <a:lnTo>
                    <a:pt x="470154" y="515175"/>
                  </a:lnTo>
                  <a:lnTo>
                    <a:pt x="461187" y="561047"/>
                  </a:lnTo>
                  <a:lnTo>
                    <a:pt x="442823" y="603021"/>
                  </a:lnTo>
                  <a:lnTo>
                    <a:pt x="415010" y="640778"/>
                  </a:lnTo>
                  <a:lnTo>
                    <a:pt x="377736" y="674014"/>
                  </a:lnTo>
                  <a:lnTo>
                    <a:pt x="330949" y="702411"/>
                  </a:lnTo>
                  <a:lnTo>
                    <a:pt x="347827" y="726427"/>
                  </a:lnTo>
                  <a:lnTo>
                    <a:pt x="396925" y="696645"/>
                  </a:lnTo>
                  <a:lnTo>
                    <a:pt x="435787" y="662127"/>
                  </a:lnTo>
                  <a:lnTo>
                    <a:pt x="464997" y="623519"/>
                  </a:lnTo>
                  <a:lnTo>
                    <a:pt x="485140" y="581482"/>
                  </a:lnTo>
                  <a:lnTo>
                    <a:pt x="496798" y="536651"/>
                  </a:lnTo>
                  <a:lnTo>
                    <a:pt x="500545" y="489661"/>
                  </a:lnTo>
                  <a:close/>
                </a:path>
                <a:path w="7800340" h="791209">
                  <a:moveTo>
                    <a:pt x="641629" y="590219"/>
                  </a:moveTo>
                  <a:lnTo>
                    <a:pt x="587603" y="590219"/>
                  </a:lnTo>
                  <a:lnTo>
                    <a:pt x="587603" y="453644"/>
                  </a:lnTo>
                  <a:lnTo>
                    <a:pt x="556831" y="453644"/>
                  </a:lnTo>
                  <a:lnTo>
                    <a:pt x="556831" y="790219"/>
                  </a:lnTo>
                  <a:lnTo>
                    <a:pt x="587603" y="790219"/>
                  </a:lnTo>
                  <a:lnTo>
                    <a:pt x="587603" y="615734"/>
                  </a:lnTo>
                  <a:lnTo>
                    <a:pt x="641629" y="615734"/>
                  </a:lnTo>
                  <a:lnTo>
                    <a:pt x="641629" y="590219"/>
                  </a:lnTo>
                  <a:close/>
                </a:path>
                <a:path w="7800340" h="791209">
                  <a:moveTo>
                    <a:pt x="1051001" y="757567"/>
                  </a:moveTo>
                  <a:lnTo>
                    <a:pt x="848004" y="757567"/>
                  </a:lnTo>
                  <a:lnTo>
                    <a:pt x="848004" y="683272"/>
                  </a:lnTo>
                  <a:lnTo>
                    <a:pt x="817232" y="683272"/>
                  </a:lnTo>
                  <a:lnTo>
                    <a:pt x="817232" y="782713"/>
                  </a:lnTo>
                  <a:lnTo>
                    <a:pt x="1051001" y="782713"/>
                  </a:lnTo>
                  <a:lnTo>
                    <a:pt x="1051001" y="757567"/>
                  </a:lnTo>
                  <a:close/>
                </a:path>
                <a:path w="7800340" h="791209">
                  <a:moveTo>
                    <a:pt x="1074267" y="577088"/>
                  </a:moveTo>
                  <a:lnTo>
                    <a:pt x="1026756" y="542709"/>
                  </a:lnTo>
                  <a:lnTo>
                    <a:pt x="1010475" y="495668"/>
                  </a:lnTo>
                  <a:lnTo>
                    <a:pt x="1010475" y="464896"/>
                  </a:lnTo>
                  <a:lnTo>
                    <a:pt x="980084" y="464896"/>
                  </a:lnTo>
                  <a:lnTo>
                    <a:pt x="980084" y="495668"/>
                  </a:lnTo>
                  <a:lnTo>
                    <a:pt x="976947" y="516242"/>
                  </a:lnTo>
                  <a:lnTo>
                    <a:pt x="967613" y="537273"/>
                  </a:lnTo>
                  <a:lnTo>
                    <a:pt x="952220" y="556818"/>
                  </a:lnTo>
                  <a:lnTo>
                    <a:pt x="930935" y="572960"/>
                  </a:lnTo>
                  <a:lnTo>
                    <a:pt x="909637" y="556501"/>
                  </a:lnTo>
                  <a:lnTo>
                    <a:pt x="895019" y="537692"/>
                  </a:lnTo>
                  <a:lnTo>
                    <a:pt x="894257" y="536702"/>
                  </a:lnTo>
                  <a:lnTo>
                    <a:pt x="884923" y="515708"/>
                  </a:lnTo>
                  <a:lnTo>
                    <a:pt x="881773" y="495668"/>
                  </a:lnTo>
                  <a:lnTo>
                    <a:pt x="881773" y="464896"/>
                  </a:lnTo>
                  <a:lnTo>
                    <a:pt x="851014" y="464896"/>
                  </a:lnTo>
                  <a:lnTo>
                    <a:pt x="851014" y="495668"/>
                  </a:lnTo>
                  <a:lnTo>
                    <a:pt x="846886" y="517994"/>
                  </a:lnTo>
                  <a:lnTo>
                    <a:pt x="834682" y="540880"/>
                  </a:lnTo>
                  <a:lnTo>
                    <a:pt x="814603" y="561517"/>
                  </a:lnTo>
                  <a:lnTo>
                    <a:pt x="786841" y="577088"/>
                  </a:lnTo>
                  <a:lnTo>
                    <a:pt x="802601" y="599224"/>
                  </a:lnTo>
                  <a:lnTo>
                    <a:pt x="824179" y="588035"/>
                  </a:lnTo>
                  <a:lnTo>
                    <a:pt x="842098" y="573519"/>
                  </a:lnTo>
                  <a:lnTo>
                    <a:pt x="856195" y="556501"/>
                  </a:lnTo>
                  <a:lnTo>
                    <a:pt x="866394" y="537692"/>
                  </a:lnTo>
                  <a:lnTo>
                    <a:pt x="876312" y="557504"/>
                  </a:lnTo>
                  <a:lnTo>
                    <a:pt x="890358" y="575729"/>
                  </a:lnTo>
                  <a:lnTo>
                    <a:pt x="908558" y="591350"/>
                  </a:lnTo>
                  <a:lnTo>
                    <a:pt x="930935" y="603351"/>
                  </a:lnTo>
                  <a:lnTo>
                    <a:pt x="953262" y="591845"/>
                  </a:lnTo>
                  <a:lnTo>
                    <a:pt x="971359" y="576567"/>
                  </a:lnTo>
                  <a:lnTo>
                    <a:pt x="974166" y="572960"/>
                  </a:lnTo>
                  <a:lnTo>
                    <a:pt x="985380" y="558558"/>
                  </a:lnTo>
                  <a:lnTo>
                    <a:pt x="995464" y="538810"/>
                  </a:lnTo>
                  <a:lnTo>
                    <a:pt x="1005395" y="557707"/>
                  </a:lnTo>
                  <a:lnTo>
                    <a:pt x="1019390" y="574560"/>
                  </a:lnTo>
                  <a:lnTo>
                    <a:pt x="1037475" y="588733"/>
                  </a:lnTo>
                  <a:lnTo>
                    <a:pt x="1059637" y="599605"/>
                  </a:lnTo>
                  <a:lnTo>
                    <a:pt x="1074267" y="577088"/>
                  </a:lnTo>
                  <a:close/>
                </a:path>
                <a:path w="7800340" h="791209">
                  <a:moveTo>
                    <a:pt x="1084021" y="627748"/>
                  </a:moveTo>
                  <a:lnTo>
                    <a:pt x="778586" y="627748"/>
                  </a:lnTo>
                  <a:lnTo>
                    <a:pt x="778586" y="652881"/>
                  </a:lnTo>
                  <a:lnTo>
                    <a:pt x="1084021" y="652881"/>
                  </a:lnTo>
                  <a:lnTo>
                    <a:pt x="1084021" y="627748"/>
                  </a:lnTo>
                  <a:close/>
                </a:path>
                <a:path w="7800340" h="791209">
                  <a:moveTo>
                    <a:pt x="1504645" y="761695"/>
                  </a:moveTo>
                  <a:lnTo>
                    <a:pt x="1296771" y="761695"/>
                  </a:lnTo>
                  <a:lnTo>
                    <a:pt x="1296771" y="722299"/>
                  </a:lnTo>
                  <a:lnTo>
                    <a:pt x="1496390" y="722299"/>
                  </a:lnTo>
                  <a:lnTo>
                    <a:pt x="1496390" y="637501"/>
                  </a:lnTo>
                  <a:lnTo>
                    <a:pt x="1265250" y="637501"/>
                  </a:lnTo>
                  <a:lnTo>
                    <a:pt x="1265250" y="661885"/>
                  </a:lnTo>
                  <a:lnTo>
                    <a:pt x="1465630" y="661885"/>
                  </a:lnTo>
                  <a:lnTo>
                    <a:pt x="1465630" y="699033"/>
                  </a:lnTo>
                  <a:lnTo>
                    <a:pt x="1266380" y="699033"/>
                  </a:lnTo>
                  <a:lnTo>
                    <a:pt x="1266380" y="786091"/>
                  </a:lnTo>
                  <a:lnTo>
                    <a:pt x="1504645" y="786091"/>
                  </a:lnTo>
                  <a:lnTo>
                    <a:pt x="1504645" y="761695"/>
                  </a:lnTo>
                  <a:close/>
                </a:path>
                <a:path w="7800340" h="791209">
                  <a:moveTo>
                    <a:pt x="1534668" y="578967"/>
                  </a:moveTo>
                  <a:lnTo>
                    <a:pt x="1487766" y="578967"/>
                  </a:lnTo>
                  <a:lnTo>
                    <a:pt x="1492097" y="552183"/>
                  </a:lnTo>
                  <a:lnTo>
                    <a:pt x="1494332" y="528497"/>
                  </a:lnTo>
                  <a:lnTo>
                    <a:pt x="1495145" y="507631"/>
                  </a:lnTo>
                  <a:lnTo>
                    <a:pt x="1495272" y="467893"/>
                  </a:lnTo>
                  <a:lnTo>
                    <a:pt x="1268260" y="467893"/>
                  </a:lnTo>
                  <a:lnTo>
                    <a:pt x="1268260" y="492658"/>
                  </a:lnTo>
                  <a:lnTo>
                    <a:pt x="1464868" y="492658"/>
                  </a:lnTo>
                  <a:lnTo>
                    <a:pt x="1464703" y="510260"/>
                  </a:lnTo>
                  <a:lnTo>
                    <a:pt x="1463751" y="530186"/>
                  </a:lnTo>
                  <a:lnTo>
                    <a:pt x="1461389" y="552919"/>
                  </a:lnTo>
                  <a:lnTo>
                    <a:pt x="1456994" y="578967"/>
                  </a:lnTo>
                  <a:lnTo>
                    <a:pt x="1229233" y="578967"/>
                  </a:lnTo>
                  <a:lnTo>
                    <a:pt x="1229233" y="603732"/>
                  </a:lnTo>
                  <a:lnTo>
                    <a:pt x="1534668" y="603732"/>
                  </a:lnTo>
                  <a:lnTo>
                    <a:pt x="1534668" y="578967"/>
                  </a:lnTo>
                  <a:close/>
                </a:path>
                <a:path w="7800340" h="791209">
                  <a:moveTo>
                    <a:pt x="1844598" y="532434"/>
                  </a:moveTo>
                  <a:lnTo>
                    <a:pt x="1836267" y="504215"/>
                  </a:lnTo>
                  <a:lnTo>
                    <a:pt x="1820329" y="490042"/>
                  </a:lnTo>
                  <a:lnTo>
                    <a:pt x="1813077" y="483603"/>
                  </a:lnTo>
                  <a:lnTo>
                    <a:pt x="1813077" y="532434"/>
                  </a:lnTo>
                  <a:lnTo>
                    <a:pt x="1806981" y="550240"/>
                  </a:lnTo>
                  <a:lnTo>
                    <a:pt x="1789582" y="563435"/>
                  </a:lnTo>
                  <a:lnTo>
                    <a:pt x="1762264" y="571639"/>
                  </a:lnTo>
                  <a:lnTo>
                    <a:pt x="1726399" y="574459"/>
                  </a:lnTo>
                  <a:lnTo>
                    <a:pt x="1690547" y="571639"/>
                  </a:lnTo>
                  <a:lnTo>
                    <a:pt x="1663230" y="563435"/>
                  </a:lnTo>
                  <a:lnTo>
                    <a:pt x="1645831" y="550240"/>
                  </a:lnTo>
                  <a:lnTo>
                    <a:pt x="1639735" y="532434"/>
                  </a:lnTo>
                  <a:lnTo>
                    <a:pt x="1645831" y="514578"/>
                  </a:lnTo>
                  <a:lnTo>
                    <a:pt x="1663230" y="501243"/>
                  </a:lnTo>
                  <a:lnTo>
                    <a:pt x="1690547" y="492912"/>
                  </a:lnTo>
                  <a:lnTo>
                    <a:pt x="1726399" y="490042"/>
                  </a:lnTo>
                  <a:lnTo>
                    <a:pt x="1762264" y="492912"/>
                  </a:lnTo>
                  <a:lnTo>
                    <a:pt x="1789582" y="501243"/>
                  </a:lnTo>
                  <a:lnTo>
                    <a:pt x="1806981" y="514578"/>
                  </a:lnTo>
                  <a:lnTo>
                    <a:pt x="1813077" y="532434"/>
                  </a:lnTo>
                  <a:lnTo>
                    <a:pt x="1813077" y="483603"/>
                  </a:lnTo>
                  <a:lnTo>
                    <a:pt x="1812518" y="483095"/>
                  </a:lnTo>
                  <a:lnTo>
                    <a:pt x="1775269" y="469861"/>
                  </a:lnTo>
                  <a:lnTo>
                    <a:pt x="1726399" y="465277"/>
                  </a:lnTo>
                  <a:lnTo>
                    <a:pt x="1677543" y="469861"/>
                  </a:lnTo>
                  <a:lnTo>
                    <a:pt x="1640293" y="483095"/>
                  </a:lnTo>
                  <a:lnTo>
                    <a:pt x="1616544" y="504215"/>
                  </a:lnTo>
                  <a:lnTo>
                    <a:pt x="1608213" y="532434"/>
                  </a:lnTo>
                  <a:lnTo>
                    <a:pt x="1616544" y="560603"/>
                  </a:lnTo>
                  <a:lnTo>
                    <a:pt x="1640293" y="581596"/>
                  </a:lnTo>
                  <a:lnTo>
                    <a:pt x="1677543" y="594702"/>
                  </a:lnTo>
                  <a:lnTo>
                    <a:pt x="1726399" y="599224"/>
                  </a:lnTo>
                  <a:lnTo>
                    <a:pt x="1775269" y="594702"/>
                  </a:lnTo>
                  <a:lnTo>
                    <a:pt x="1812518" y="581596"/>
                  </a:lnTo>
                  <a:lnTo>
                    <a:pt x="1820583" y="574459"/>
                  </a:lnTo>
                  <a:lnTo>
                    <a:pt x="1836267" y="560603"/>
                  </a:lnTo>
                  <a:lnTo>
                    <a:pt x="1844598" y="532434"/>
                  </a:lnTo>
                  <a:close/>
                </a:path>
                <a:path w="7800340" h="791209">
                  <a:moveTo>
                    <a:pt x="1844979" y="757567"/>
                  </a:moveTo>
                  <a:lnTo>
                    <a:pt x="1644230" y="757567"/>
                  </a:lnTo>
                  <a:lnTo>
                    <a:pt x="1644230" y="685152"/>
                  </a:lnTo>
                  <a:lnTo>
                    <a:pt x="1613458" y="685152"/>
                  </a:lnTo>
                  <a:lnTo>
                    <a:pt x="1613458" y="782713"/>
                  </a:lnTo>
                  <a:lnTo>
                    <a:pt x="1844979" y="782713"/>
                  </a:lnTo>
                  <a:lnTo>
                    <a:pt x="1844979" y="757567"/>
                  </a:lnTo>
                  <a:close/>
                </a:path>
                <a:path w="7800340" h="791209">
                  <a:moveTo>
                    <a:pt x="1878368" y="630745"/>
                  </a:moveTo>
                  <a:lnTo>
                    <a:pt x="1574063" y="630745"/>
                  </a:lnTo>
                  <a:lnTo>
                    <a:pt x="1574063" y="655510"/>
                  </a:lnTo>
                  <a:lnTo>
                    <a:pt x="1878368" y="655510"/>
                  </a:lnTo>
                  <a:lnTo>
                    <a:pt x="1878368" y="630745"/>
                  </a:lnTo>
                  <a:close/>
                </a:path>
                <a:path w="7800340" h="791209">
                  <a:moveTo>
                    <a:pt x="2314384" y="581964"/>
                  </a:moveTo>
                  <a:lnTo>
                    <a:pt x="2269642" y="569518"/>
                  </a:lnTo>
                  <a:lnTo>
                    <a:pt x="2230844" y="547395"/>
                  </a:lnTo>
                  <a:lnTo>
                    <a:pt x="2203526" y="518172"/>
                  </a:lnTo>
                  <a:lnTo>
                    <a:pt x="2193188" y="484403"/>
                  </a:lnTo>
                  <a:lnTo>
                    <a:pt x="2193188" y="465645"/>
                  </a:lnTo>
                  <a:lnTo>
                    <a:pt x="2160917" y="465645"/>
                  </a:lnTo>
                  <a:lnTo>
                    <a:pt x="2160917" y="484403"/>
                  </a:lnTo>
                  <a:lnTo>
                    <a:pt x="2150694" y="518642"/>
                  </a:lnTo>
                  <a:lnTo>
                    <a:pt x="2123630" y="547827"/>
                  </a:lnTo>
                  <a:lnTo>
                    <a:pt x="2085086" y="569683"/>
                  </a:lnTo>
                  <a:lnTo>
                    <a:pt x="2040470" y="581964"/>
                  </a:lnTo>
                  <a:lnTo>
                    <a:pt x="2052853" y="606729"/>
                  </a:lnTo>
                  <a:lnTo>
                    <a:pt x="2091461" y="596366"/>
                  </a:lnTo>
                  <a:lnTo>
                    <a:pt x="2126767" y="579297"/>
                  </a:lnTo>
                  <a:lnTo>
                    <a:pt x="2156168" y="556234"/>
                  </a:lnTo>
                  <a:lnTo>
                    <a:pt x="2177046" y="527939"/>
                  </a:lnTo>
                  <a:lnTo>
                    <a:pt x="2198357" y="556082"/>
                  </a:lnTo>
                  <a:lnTo>
                    <a:pt x="2227935" y="579158"/>
                  </a:lnTo>
                  <a:lnTo>
                    <a:pt x="2263216" y="596315"/>
                  </a:lnTo>
                  <a:lnTo>
                    <a:pt x="2301621" y="606729"/>
                  </a:lnTo>
                  <a:lnTo>
                    <a:pt x="2314384" y="581964"/>
                  </a:lnTo>
                  <a:close/>
                </a:path>
                <a:path w="7800340" h="791209">
                  <a:moveTo>
                    <a:pt x="2329396" y="668642"/>
                  </a:moveTo>
                  <a:lnTo>
                    <a:pt x="2329015" y="643128"/>
                  </a:lnTo>
                  <a:lnTo>
                    <a:pt x="2025078" y="643128"/>
                  </a:lnTo>
                  <a:lnTo>
                    <a:pt x="2025078" y="668642"/>
                  </a:lnTo>
                  <a:lnTo>
                    <a:pt x="2160917" y="668642"/>
                  </a:lnTo>
                  <a:lnTo>
                    <a:pt x="2160917" y="790587"/>
                  </a:lnTo>
                  <a:lnTo>
                    <a:pt x="2191689" y="790587"/>
                  </a:lnTo>
                  <a:lnTo>
                    <a:pt x="2191689" y="668642"/>
                  </a:lnTo>
                  <a:lnTo>
                    <a:pt x="2329396" y="668642"/>
                  </a:lnTo>
                  <a:close/>
                </a:path>
                <a:path w="7800340" h="791209">
                  <a:moveTo>
                    <a:pt x="2568410" y="617613"/>
                  </a:moveTo>
                  <a:lnTo>
                    <a:pt x="2535047" y="600341"/>
                  </a:lnTo>
                  <a:lnTo>
                    <a:pt x="2509215" y="575919"/>
                  </a:lnTo>
                  <a:lnTo>
                    <a:pt x="2503474" y="565835"/>
                  </a:lnTo>
                  <a:lnTo>
                    <a:pt x="2492527" y="546646"/>
                  </a:lnTo>
                  <a:lnTo>
                    <a:pt x="2486609" y="514807"/>
                  </a:lnTo>
                  <a:lnTo>
                    <a:pt x="2486609" y="503174"/>
                  </a:lnTo>
                  <a:lnTo>
                    <a:pt x="2560523" y="503174"/>
                  </a:lnTo>
                  <a:lnTo>
                    <a:pt x="2560523" y="478409"/>
                  </a:lnTo>
                  <a:lnTo>
                    <a:pt x="2380792" y="478409"/>
                  </a:lnTo>
                  <a:lnTo>
                    <a:pt x="2380792" y="503174"/>
                  </a:lnTo>
                  <a:lnTo>
                    <a:pt x="2455837" y="503174"/>
                  </a:lnTo>
                  <a:lnTo>
                    <a:pt x="2455837" y="514807"/>
                  </a:lnTo>
                  <a:lnTo>
                    <a:pt x="2449665" y="550164"/>
                  </a:lnTo>
                  <a:lnTo>
                    <a:pt x="2432291" y="582155"/>
                  </a:lnTo>
                  <a:lnTo>
                    <a:pt x="2405507" y="608520"/>
                  </a:lnTo>
                  <a:lnTo>
                    <a:pt x="2371039" y="626999"/>
                  </a:lnTo>
                  <a:lnTo>
                    <a:pt x="2387181" y="651383"/>
                  </a:lnTo>
                  <a:lnTo>
                    <a:pt x="2415044" y="637171"/>
                  </a:lnTo>
                  <a:lnTo>
                    <a:pt x="2439009" y="617613"/>
                  </a:lnTo>
                  <a:lnTo>
                    <a:pt x="2458250" y="593547"/>
                  </a:lnTo>
                  <a:lnTo>
                    <a:pt x="2471978" y="565835"/>
                  </a:lnTo>
                  <a:lnTo>
                    <a:pt x="2485542" y="590334"/>
                  </a:lnTo>
                  <a:lnTo>
                    <a:pt x="2503919" y="611606"/>
                  </a:lnTo>
                  <a:lnTo>
                    <a:pt x="2526588" y="628942"/>
                  </a:lnTo>
                  <a:lnTo>
                    <a:pt x="2553030" y="641629"/>
                  </a:lnTo>
                  <a:lnTo>
                    <a:pt x="2568410" y="617613"/>
                  </a:lnTo>
                  <a:close/>
                </a:path>
                <a:path w="7800340" h="791209">
                  <a:moveTo>
                    <a:pt x="2647200" y="454012"/>
                  </a:moveTo>
                  <a:lnTo>
                    <a:pt x="2616060" y="454012"/>
                  </a:lnTo>
                  <a:lnTo>
                    <a:pt x="2616060" y="541070"/>
                  </a:lnTo>
                  <a:lnTo>
                    <a:pt x="2549652" y="541070"/>
                  </a:lnTo>
                  <a:lnTo>
                    <a:pt x="2549652" y="566204"/>
                  </a:lnTo>
                  <a:lnTo>
                    <a:pt x="2616060" y="566204"/>
                  </a:lnTo>
                  <a:lnTo>
                    <a:pt x="2616060" y="654380"/>
                  </a:lnTo>
                  <a:lnTo>
                    <a:pt x="2647200" y="654380"/>
                  </a:lnTo>
                  <a:lnTo>
                    <a:pt x="2647200" y="454012"/>
                  </a:lnTo>
                  <a:close/>
                </a:path>
                <a:path w="7800340" h="791209">
                  <a:moveTo>
                    <a:pt x="2647950" y="727557"/>
                  </a:moveTo>
                  <a:lnTo>
                    <a:pt x="2640190" y="700989"/>
                  </a:lnTo>
                  <a:lnTo>
                    <a:pt x="2626106" y="688530"/>
                  </a:lnTo>
                  <a:lnTo>
                    <a:pt x="2617940" y="681304"/>
                  </a:lnTo>
                  <a:lnTo>
                    <a:pt x="2617559" y="681177"/>
                  </a:lnTo>
                  <a:lnTo>
                    <a:pt x="2617559" y="727557"/>
                  </a:lnTo>
                  <a:lnTo>
                    <a:pt x="2611958" y="743877"/>
                  </a:lnTo>
                  <a:lnTo>
                    <a:pt x="2595842" y="756018"/>
                  </a:lnTo>
                  <a:lnTo>
                    <a:pt x="2570226" y="763587"/>
                  </a:lnTo>
                  <a:lnTo>
                    <a:pt x="2536139" y="766203"/>
                  </a:lnTo>
                  <a:lnTo>
                    <a:pt x="2502052" y="763587"/>
                  </a:lnTo>
                  <a:lnTo>
                    <a:pt x="2476436" y="756018"/>
                  </a:lnTo>
                  <a:lnTo>
                    <a:pt x="2460320" y="743877"/>
                  </a:lnTo>
                  <a:lnTo>
                    <a:pt x="2454719" y="727557"/>
                  </a:lnTo>
                  <a:lnTo>
                    <a:pt x="2460320" y="711161"/>
                  </a:lnTo>
                  <a:lnTo>
                    <a:pt x="2476436" y="698893"/>
                  </a:lnTo>
                  <a:lnTo>
                    <a:pt x="2502052" y="691197"/>
                  </a:lnTo>
                  <a:lnTo>
                    <a:pt x="2536139" y="688530"/>
                  </a:lnTo>
                  <a:lnTo>
                    <a:pt x="2570226" y="691197"/>
                  </a:lnTo>
                  <a:lnTo>
                    <a:pt x="2595842" y="698893"/>
                  </a:lnTo>
                  <a:lnTo>
                    <a:pt x="2611958" y="711161"/>
                  </a:lnTo>
                  <a:lnTo>
                    <a:pt x="2617559" y="727557"/>
                  </a:lnTo>
                  <a:lnTo>
                    <a:pt x="2617559" y="681177"/>
                  </a:lnTo>
                  <a:lnTo>
                    <a:pt x="2582735" y="669086"/>
                  </a:lnTo>
                  <a:lnTo>
                    <a:pt x="2536139" y="664895"/>
                  </a:lnTo>
                  <a:lnTo>
                    <a:pt x="2489479" y="669086"/>
                  </a:lnTo>
                  <a:lnTo>
                    <a:pt x="2454148" y="681304"/>
                  </a:lnTo>
                  <a:lnTo>
                    <a:pt x="2431770" y="700989"/>
                  </a:lnTo>
                  <a:lnTo>
                    <a:pt x="2423947" y="727557"/>
                  </a:lnTo>
                  <a:lnTo>
                    <a:pt x="2431770" y="754126"/>
                  </a:lnTo>
                  <a:lnTo>
                    <a:pt x="2454148" y="773798"/>
                  </a:lnTo>
                  <a:lnTo>
                    <a:pt x="2489479" y="786015"/>
                  </a:lnTo>
                  <a:lnTo>
                    <a:pt x="2536139" y="790219"/>
                  </a:lnTo>
                  <a:lnTo>
                    <a:pt x="2582735" y="786015"/>
                  </a:lnTo>
                  <a:lnTo>
                    <a:pt x="2617940" y="773798"/>
                  </a:lnTo>
                  <a:lnTo>
                    <a:pt x="2626537" y="766203"/>
                  </a:lnTo>
                  <a:lnTo>
                    <a:pt x="2640190" y="754126"/>
                  </a:lnTo>
                  <a:lnTo>
                    <a:pt x="2647950" y="727557"/>
                  </a:lnTo>
                  <a:close/>
                </a:path>
                <a:path w="7800340" h="791209">
                  <a:moveTo>
                    <a:pt x="3020555" y="722515"/>
                  </a:moveTo>
                  <a:lnTo>
                    <a:pt x="2882849" y="722515"/>
                  </a:lnTo>
                  <a:lnTo>
                    <a:pt x="2882849" y="636155"/>
                  </a:lnTo>
                  <a:lnTo>
                    <a:pt x="2985287" y="636155"/>
                  </a:lnTo>
                  <a:lnTo>
                    <a:pt x="2985287" y="610755"/>
                  </a:lnTo>
                  <a:lnTo>
                    <a:pt x="2784538" y="610755"/>
                  </a:lnTo>
                  <a:lnTo>
                    <a:pt x="2784538" y="505345"/>
                  </a:lnTo>
                  <a:lnTo>
                    <a:pt x="2981909" y="505345"/>
                  </a:lnTo>
                  <a:lnTo>
                    <a:pt x="2981909" y="481215"/>
                  </a:lnTo>
                  <a:lnTo>
                    <a:pt x="2753766" y="481215"/>
                  </a:lnTo>
                  <a:lnTo>
                    <a:pt x="2753766" y="505345"/>
                  </a:lnTo>
                  <a:lnTo>
                    <a:pt x="2753766" y="610755"/>
                  </a:lnTo>
                  <a:lnTo>
                    <a:pt x="2753766" y="636155"/>
                  </a:lnTo>
                  <a:lnTo>
                    <a:pt x="2851708" y="636155"/>
                  </a:lnTo>
                  <a:lnTo>
                    <a:pt x="2851708" y="722515"/>
                  </a:lnTo>
                  <a:lnTo>
                    <a:pt x="2714752" y="722515"/>
                  </a:lnTo>
                  <a:lnTo>
                    <a:pt x="2714752" y="747915"/>
                  </a:lnTo>
                  <a:lnTo>
                    <a:pt x="3020555" y="747915"/>
                  </a:lnTo>
                  <a:lnTo>
                    <a:pt x="3020555" y="722515"/>
                  </a:lnTo>
                  <a:close/>
                </a:path>
                <a:path w="7800340" h="791209">
                  <a:moveTo>
                    <a:pt x="3337242" y="489661"/>
                  </a:moveTo>
                  <a:lnTo>
                    <a:pt x="3183394" y="489661"/>
                  </a:lnTo>
                  <a:lnTo>
                    <a:pt x="3183394" y="515175"/>
                  </a:lnTo>
                  <a:lnTo>
                    <a:pt x="3306851" y="515175"/>
                  </a:lnTo>
                  <a:lnTo>
                    <a:pt x="3297885" y="561047"/>
                  </a:lnTo>
                  <a:lnTo>
                    <a:pt x="3279521" y="603021"/>
                  </a:lnTo>
                  <a:lnTo>
                    <a:pt x="3251708" y="640778"/>
                  </a:lnTo>
                  <a:lnTo>
                    <a:pt x="3214433" y="674014"/>
                  </a:lnTo>
                  <a:lnTo>
                    <a:pt x="3167646" y="702411"/>
                  </a:lnTo>
                  <a:lnTo>
                    <a:pt x="3184525" y="726427"/>
                  </a:lnTo>
                  <a:lnTo>
                    <a:pt x="3233623" y="696645"/>
                  </a:lnTo>
                  <a:lnTo>
                    <a:pt x="3272485" y="662127"/>
                  </a:lnTo>
                  <a:lnTo>
                    <a:pt x="3301695" y="623519"/>
                  </a:lnTo>
                  <a:lnTo>
                    <a:pt x="3321824" y="581482"/>
                  </a:lnTo>
                  <a:lnTo>
                    <a:pt x="3333483" y="536651"/>
                  </a:lnTo>
                  <a:lnTo>
                    <a:pt x="3337242" y="489661"/>
                  </a:lnTo>
                  <a:close/>
                </a:path>
                <a:path w="7800340" h="791209">
                  <a:moveTo>
                    <a:pt x="3478326" y="590219"/>
                  </a:moveTo>
                  <a:lnTo>
                    <a:pt x="3424301" y="590219"/>
                  </a:lnTo>
                  <a:lnTo>
                    <a:pt x="3424301" y="453644"/>
                  </a:lnTo>
                  <a:lnTo>
                    <a:pt x="3393529" y="453644"/>
                  </a:lnTo>
                  <a:lnTo>
                    <a:pt x="3393529" y="790219"/>
                  </a:lnTo>
                  <a:lnTo>
                    <a:pt x="3424301" y="790219"/>
                  </a:lnTo>
                  <a:lnTo>
                    <a:pt x="3424301" y="615734"/>
                  </a:lnTo>
                  <a:lnTo>
                    <a:pt x="3478326" y="615734"/>
                  </a:lnTo>
                  <a:lnTo>
                    <a:pt x="3478326" y="590219"/>
                  </a:lnTo>
                  <a:close/>
                </a:path>
                <a:path w="7800340" h="791209">
                  <a:moveTo>
                    <a:pt x="3777754" y="727925"/>
                  </a:moveTo>
                  <a:lnTo>
                    <a:pt x="3769830" y="701687"/>
                  </a:lnTo>
                  <a:lnTo>
                    <a:pt x="3756507" y="690410"/>
                  </a:lnTo>
                  <a:lnTo>
                    <a:pt x="3747033" y="682383"/>
                  </a:lnTo>
                  <a:lnTo>
                    <a:pt x="3746614" y="682256"/>
                  </a:lnTo>
                  <a:lnTo>
                    <a:pt x="3746614" y="727925"/>
                  </a:lnTo>
                  <a:lnTo>
                    <a:pt x="3740861" y="743546"/>
                  </a:lnTo>
                  <a:lnTo>
                    <a:pt x="3724287" y="755230"/>
                  </a:lnTo>
                  <a:lnTo>
                    <a:pt x="3697859" y="762546"/>
                  </a:lnTo>
                  <a:lnTo>
                    <a:pt x="3662565" y="765073"/>
                  </a:lnTo>
                  <a:lnTo>
                    <a:pt x="3627107" y="762546"/>
                  </a:lnTo>
                  <a:lnTo>
                    <a:pt x="3600691" y="755230"/>
                  </a:lnTo>
                  <a:lnTo>
                    <a:pt x="3584206" y="743546"/>
                  </a:lnTo>
                  <a:lnTo>
                    <a:pt x="3578517" y="727925"/>
                  </a:lnTo>
                  <a:lnTo>
                    <a:pt x="3584206" y="711936"/>
                  </a:lnTo>
                  <a:lnTo>
                    <a:pt x="3600691" y="700163"/>
                  </a:lnTo>
                  <a:lnTo>
                    <a:pt x="3627107" y="692886"/>
                  </a:lnTo>
                  <a:lnTo>
                    <a:pt x="3662565" y="690410"/>
                  </a:lnTo>
                  <a:lnTo>
                    <a:pt x="3698011" y="692886"/>
                  </a:lnTo>
                  <a:lnTo>
                    <a:pt x="3724427" y="700163"/>
                  </a:lnTo>
                  <a:lnTo>
                    <a:pt x="3740924" y="711936"/>
                  </a:lnTo>
                  <a:lnTo>
                    <a:pt x="3746614" y="727925"/>
                  </a:lnTo>
                  <a:lnTo>
                    <a:pt x="3746614" y="682256"/>
                  </a:lnTo>
                  <a:lnTo>
                    <a:pt x="3710800" y="670471"/>
                  </a:lnTo>
                  <a:lnTo>
                    <a:pt x="3662565" y="666394"/>
                  </a:lnTo>
                  <a:lnTo>
                    <a:pt x="3614331" y="670471"/>
                  </a:lnTo>
                  <a:lnTo>
                    <a:pt x="3578085" y="682383"/>
                  </a:lnTo>
                  <a:lnTo>
                    <a:pt x="3555288" y="701687"/>
                  </a:lnTo>
                  <a:lnTo>
                    <a:pt x="3547364" y="727925"/>
                  </a:lnTo>
                  <a:lnTo>
                    <a:pt x="3555288" y="753948"/>
                  </a:lnTo>
                  <a:lnTo>
                    <a:pt x="3578085" y="773137"/>
                  </a:lnTo>
                  <a:lnTo>
                    <a:pt x="3614331" y="785025"/>
                  </a:lnTo>
                  <a:lnTo>
                    <a:pt x="3662565" y="789089"/>
                  </a:lnTo>
                  <a:lnTo>
                    <a:pt x="3710800" y="785025"/>
                  </a:lnTo>
                  <a:lnTo>
                    <a:pt x="3747033" y="773137"/>
                  </a:lnTo>
                  <a:lnTo>
                    <a:pt x="3756622" y="765073"/>
                  </a:lnTo>
                  <a:lnTo>
                    <a:pt x="3769830" y="753948"/>
                  </a:lnTo>
                  <a:lnTo>
                    <a:pt x="3777754" y="727925"/>
                  </a:lnTo>
                  <a:close/>
                </a:path>
                <a:path w="7800340" h="791209">
                  <a:moveTo>
                    <a:pt x="3780383" y="547446"/>
                  </a:moveTo>
                  <a:lnTo>
                    <a:pt x="3582644" y="547446"/>
                  </a:lnTo>
                  <a:lnTo>
                    <a:pt x="3582644" y="460768"/>
                  </a:lnTo>
                  <a:lnTo>
                    <a:pt x="3551872" y="460768"/>
                  </a:lnTo>
                  <a:lnTo>
                    <a:pt x="3551872" y="572211"/>
                  </a:lnTo>
                  <a:lnTo>
                    <a:pt x="3780383" y="572211"/>
                  </a:lnTo>
                  <a:lnTo>
                    <a:pt x="3780383" y="547446"/>
                  </a:lnTo>
                  <a:close/>
                </a:path>
                <a:path w="7800340" h="791209">
                  <a:moveTo>
                    <a:pt x="3815283" y="611238"/>
                  </a:moveTo>
                  <a:lnTo>
                    <a:pt x="3510965" y="611238"/>
                  </a:lnTo>
                  <a:lnTo>
                    <a:pt x="3510965" y="636371"/>
                  </a:lnTo>
                  <a:lnTo>
                    <a:pt x="3815283" y="636371"/>
                  </a:lnTo>
                  <a:lnTo>
                    <a:pt x="3815283" y="611238"/>
                  </a:lnTo>
                  <a:close/>
                </a:path>
                <a:path w="7800340" h="791209">
                  <a:moveTo>
                    <a:pt x="4036657" y="587590"/>
                  </a:moveTo>
                  <a:lnTo>
                    <a:pt x="4030815" y="563410"/>
                  </a:lnTo>
                  <a:lnTo>
                    <a:pt x="4020578" y="551954"/>
                  </a:lnTo>
                  <a:lnTo>
                    <a:pt x="4014330" y="544957"/>
                  </a:lnTo>
                  <a:lnTo>
                    <a:pt x="4007396" y="541756"/>
                  </a:lnTo>
                  <a:lnTo>
                    <a:pt x="4007396" y="587590"/>
                  </a:lnTo>
                  <a:lnTo>
                    <a:pt x="4003687" y="602500"/>
                  </a:lnTo>
                  <a:lnTo>
                    <a:pt x="3993223" y="613714"/>
                  </a:lnTo>
                  <a:lnTo>
                    <a:pt x="3977005" y="620788"/>
                  </a:lnTo>
                  <a:lnTo>
                    <a:pt x="3955986" y="623239"/>
                  </a:lnTo>
                  <a:lnTo>
                    <a:pt x="3935031" y="620788"/>
                  </a:lnTo>
                  <a:lnTo>
                    <a:pt x="3918928" y="613714"/>
                  </a:lnTo>
                  <a:lnTo>
                    <a:pt x="3908602" y="602500"/>
                  </a:lnTo>
                  <a:lnTo>
                    <a:pt x="3904958" y="587590"/>
                  </a:lnTo>
                  <a:lnTo>
                    <a:pt x="3908602" y="572846"/>
                  </a:lnTo>
                  <a:lnTo>
                    <a:pt x="3918928" y="561606"/>
                  </a:lnTo>
                  <a:lnTo>
                    <a:pt x="3935031" y="554456"/>
                  </a:lnTo>
                  <a:lnTo>
                    <a:pt x="3955986" y="551954"/>
                  </a:lnTo>
                  <a:lnTo>
                    <a:pt x="3977005" y="554456"/>
                  </a:lnTo>
                  <a:lnTo>
                    <a:pt x="3993223" y="561606"/>
                  </a:lnTo>
                  <a:lnTo>
                    <a:pt x="4003687" y="572846"/>
                  </a:lnTo>
                  <a:lnTo>
                    <a:pt x="4007396" y="587590"/>
                  </a:lnTo>
                  <a:lnTo>
                    <a:pt x="4007396" y="541756"/>
                  </a:lnTo>
                  <a:lnTo>
                    <a:pt x="3988854" y="533196"/>
                  </a:lnTo>
                  <a:lnTo>
                    <a:pt x="3955986" y="529056"/>
                  </a:lnTo>
                  <a:lnTo>
                    <a:pt x="3923182" y="533196"/>
                  </a:lnTo>
                  <a:lnTo>
                    <a:pt x="3897833" y="544957"/>
                  </a:lnTo>
                  <a:lnTo>
                    <a:pt x="3881475" y="563410"/>
                  </a:lnTo>
                  <a:lnTo>
                    <a:pt x="3875684" y="587590"/>
                  </a:lnTo>
                  <a:lnTo>
                    <a:pt x="3881475" y="612000"/>
                  </a:lnTo>
                  <a:lnTo>
                    <a:pt x="3897833" y="630555"/>
                  </a:lnTo>
                  <a:lnTo>
                    <a:pt x="3923182" y="642366"/>
                  </a:lnTo>
                  <a:lnTo>
                    <a:pt x="3955986" y="646506"/>
                  </a:lnTo>
                  <a:lnTo>
                    <a:pt x="3988854" y="642366"/>
                  </a:lnTo>
                  <a:lnTo>
                    <a:pt x="4014330" y="630555"/>
                  </a:lnTo>
                  <a:lnTo>
                    <a:pt x="4020832" y="623239"/>
                  </a:lnTo>
                  <a:lnTo>
                    <a:pt x="4030815" y="612000"/>
                  </a:lnTo>
                  <a:lnTo>
                    <a:pt x="4036657" y="587590"/>
                  </a:lnTo>
                  <a:close/>
                </a:path>
                <a:path w="7800340" h="791209">
                  <a:moveTo>
                    <a:pt x="4055427" y="488162"/>
                  </a:moveTo>
                  <a:lnTo>
                    <a:pt x="3971366" y="488162"/>
                  </a:lnTo>
                  <a:lnTo>
                    <a:pt x="3971366" y="450265"/>
                  </a:lnTo>
                  <a:lnTo>
                    <a:pt x="3940606" y="450265"/>
                  </a:lnTo>
                  <a:lnTo>
                    <a:pt x="3940606" y="488162"/>
                  </a:lnTo>
                  <a:lnTo>
                    <a:pt x="3856926" y="488162"/>
                  </a:lnTo>
                  <a:lnTo>
                    <a:pt x="3856926" y="512927"/>
                  </a:lnTo>
                  <a:lnTo>
                    <a:pt x="4055427" y="512927"/>
                  </a:lnTo>
                  <a:lnTo>
                    <a:pt x="4055427" y="488162"/>
                  </a:lnTo>
                  <a:close/>
                </a:path>
                <a:path w="7800340" h="791209">
                  <a:moveTo>
                    <a:pt x="4116959" y="664146"/>
                  </a:moveTo>
                  <a:lnTo>
                    <a:pt x="4086568" y="664146"/>
                  </a:lnTo>
                  <a:lnTo>
                    <a:pt x="4086568" y="699782"/>
                  </a:lnTo>
                  <a:lnTo>
                    <a:pt x="4086568" y="723798"/>
                  </a:lnTo>
                  <a:lnTo>
                    <a:pt x="4086568" y="760945"/>
                  </a:lnTo>
                  <a:lnTo>
                    <a:pt x="3935730" y="760945"/>
                  </a:lnTo>
                  <a:lnTo>
                    <a:pt x="3935730" y="723798"/>
                  </a:lnTo>
                  <a:lnTo>
                    <a:pt x="4086568" y="723798"/>
                  </a:lnTo>
                  <a:lnTo>
                    <a:pt x="4086568" y="699782"/>
                  </a:lnTo>
                  <a:lnTo>
                    <a:pt x="3935730" y="699782"/>
                  </a:lnTo>
                  <a:lnTo>
                    <a:pt x="3935730" y="664146"/>
                  </a:lnTo>
                  <a:lnTo>
                    <a:pt x="3905326" y="664146"/>
                  </a:lnTo>
                  <a:lnTo>
                    <a:pt x="3905326" y="785710"/>
                  </a:lnTo>
                  <a:lnTo>
                    <a:pt x="4116959" y="785710"/>
                  </a:lnTo>
                  <a:lnTo>
                    <a:pt x="4116959" y="760945"/>
                  </a:lnTo>
                  <a:lnTo>
                    <a:pt x="4116959" y="723798"/>
                  </a:lnTo>
                  <a:lnTo>
                    <a:pt x="4116959" y="699782"/>
                  </a:lnTo>
                  <a:lnTo>
                    <a:pt x="4116959" y="664146"/>
                  </a:lnTo>
                  <a:close/>
                </a:path>
                <a:path w="7800340" h="791209">
                  <a:moveTo>
                    <a:pt x="4166857" y="539191"/>
                  </a:moveTo>
                  <a:lnTo>
                    <a:pt x="4116959" y="539191"/>
                  </a:lnTo>
                  <a:lnTo>
                    <a:pt x="4116959" y="453644"/>
                  </a:lnTo>
                  <a:lnTo>
                    <a:pt x="4086187" y="453644"/>
                  </a:lnTo>
                  <a:lnTo>
                    <a:pt x="4086187" y="649135"/>
                  </a:lnTo>
                  <a:lnTo>
                    <a:pt x="4116959" y="649135"/>
                  </a:lnTo>
                  <a:lnTo>
                    <a:pt x="4116959" y="565086"/>
                  </a:lnTo>
                  <a:lnTo>
                    <a:pt x="4166857" y="565086"/>
                  </a:lnTo>
                  <a:lnTo>
                    <a:pt x="4166857" y="539191"/>
                  </a:lnTo>
                  <a:close/>
                </a:path>
                <a:path w="7800340" h="791209">
                  <a:moveTo>
                    <a:pt x="4414888" y="687400"/>
                  </a:moveTo>
                  <a:lnTo>
                    <a:pt x="4413529" y="676897"/>
                  </a:lnTo>
                  <a:lnTo>
                    <a:pt x="4411510" y="661136"/>
                  </a:lnTo>
                  <a:lnTo>
                    <a:pt x="4370248" y="668350"/>
                  </a:lnTo>
                  <a:lnTo>
                    <a:pt x="4330179" y="673239"/>
                  </a:lnTo>
                  <a:lnTo>
                    <a:pt x="4291101" y="676021"/>
                  </a:lnTo>
                  <a:lnTo>
                    <a:pt x="4252785" y="676897"/>
                  </a:lnTo>
                  <a:lnTo>
                    <a:pt x="4252785" y="486283"/>
                  </a:lnTo>
                  <a:lnTo>
                    <a:pt x="4222026" y="486283"/>
                  </a:lnTo>
                  <a:lnTo>
                    <a:pt x="4222026" y="703160"/>
                  </a:lnTo>
                  <a:lnTo>
                    <a:pt x="4249788" y="703160"/>
                  </a:lnTo>
                  <a:lnTo>
                    <a:pt x="4289984" y="702386"/>
                  </a:lnTo>
                  <a:lnTo>
                    <a:pt x="4330509" y="699782"/>
                  </a:lnTo>
                  <a:lnTo>
                    <a:pt x="4371937" y="694931"/>
                  </a:lnTo>
                  <a:lnTo>
                    <a:pt x="4414888" y="687400"/>
                  </a:lnTo>
                  <a:close/>
                </a:path>
                <a:path w="7800340" h="791209">
                  <a:moveTo>
                    <a:pt x="4476801" y="453644"/>
                  </a:moveTo>
                  <a:lnTo>
                    <a:pt x="4446028" y="453644"/>
                  </a:lnTo>
                  <a:lnTo>
                    <a:pt x="4446028" y="789838"/>
                  </a:lnTo>
                  <a:lnTo>
                    <a:pt x="4476801" y="789838"/>
                  </a:lnTo>
                  <a:lnTo>
                    <a:pt x="4476801" y="453644"/>
                  </a:lnTo>
                  <a:close/>
                </a:path>
                <a:path w="7800340" h="791209">
                  <a:moveTo>
                    <a:pt x="4746206" y="694905"/>
                  </a:moveTo>
                  <a:lnTo>
                    <a:pt x="4744326" y="680656"/>
                  </a:lnTo>
                  <a:lnTo>
                    <a:pt x="4742827" y="669391"/>
                  </a:lnTo>
                  <a:lnTo>
                    <a:pt x="4706963" y="674789"/>
                  </a:lnTo>
                  <a:lnTo>
                    <a:pt x="4671123" y="678256"/>
                  </a:lnTo>
                  <a:lnTo>
                    <a:pt x="4633239" y="680110"/>
                  </a:lnTo>
                  <a:lnTo>
                    <a:pt x="4591240" y="680656"/>
                  </a:lnTo>
                  <a:lnTo>
                    <a:pt x="4591240" y="511429"/>
                  </a:lnTo>
                  <a:lnTo>
                    <a:pt x="4716945" y="511429"/>
                  </a:lnTo>
                  <a:lnTo>
                    <a:pt x="4716945" y="485914"/>
                  </a:lnTo>
                  <a:lnTo>
                    <a:pt x="4560468" y="485914"/>
                  </a:lnTo>
                  <a:lnTo>
                    <a:pt x="4560468" y="706920"/>
                  </a:lnTo>
                  <a:lnTo>
                    <a:pt x="4587113" y="706920"/>
                  </a:lnTo>
                  <a:lnTo>
                    <a:pt x="4631499" y="706412"/>
                  </a:lnTo>
                  <a:lnTo>
                    <a:pt x="4671161" y="704570"/>
                  </a:lnTo>
                  <a:lnTo>
                    <a:pt x="4708576" y="700900"/>
                  </a:lnTo>
                  <a:lnTo>
                    <a:pt x="4746206" y="694905"/>
                  </a:lnTo>
                  <a:close/>
                </a:path>
                <a:path w="7800340" h="791209">
                  <a:moveTo>
                    <a:pt x="4860658" y="586473"/>
                  </a:moveTo>
                  <a:lnTo>
                    <a:pt x="4805121" y="586473"/>
                  </a:lnTo>
                  <a:lnTo>
                    <a:pt x="4805121" y="453644"/>
                  </a:lnTo>
                  <a:lnTo>
                    <a:pt x="4774349" y="453644"/>
                  </a:lnTo>
                  <a:lnTo>
                    <a:pt x="4774349" y="790968"/>
                  </a:lnTo>
                  <a:lnTo>
                    <a:pt x="4805121" y="790968"/>
                  </a:lnTo>
                  <a:lnTo>
                    <a:pt x="4805121" y="611987"/>
                  </a:lnTo>
                  <a:lnTo>
                    <a:pt x="4860658" y="611987"/>
                  </a:lnTo>
                  <a:lnTo>
                    <a:pt x="4860658" y="586473"/>
                  </a:lnTo>
                  <a:close/>
                </a:path>
                <a:path w="7800340" h="791209">
                  <a:moveTo>
                    <a:pt x="4948453" y="741438"/>
                  </a:moveTo>
                  <a:lnTo>
                    <a:pt x="4946485" y="730783"/>
                  </a:lnTo>
                  <a:lnTo>
                    <a:pt x="4941138" y="722350"/>
                  </a:lnTo>
                  <a:lnTo>
                    <a:pt x="4933264" y="716800"/>
                  </a:lnTo>
                  <a:lnTo>
                    <a:pt x="4923688" y="714794"/>
                  </a:lnTo>
                  <a:lnTo>
                    <a:pt x="4914125" y="716800"/>
                  </a:lnTo>
                  <a:lnTo>
                    <a:pt x="4906238" y="722350"/>
                  </a:lnTo>
                  <a:lnTo>
                    <a:pt x="4900892" y="730783"/>
                  </a:lnTo>
                  <a:lnTo>
                    <a:pt x="4898923" y="741438"/>
                  </a:lnTo>
                  <a:lnTo>
                    <a:pt x="4900892" y="751967"/>
                  </a:lnTo>
                  <a:lnTo>
                    <a:pt x="4906238" y="760145"/>
                  </a:lnTo>
                  <a:lnTo>
                    <a:pt x="4914125" y="765441"/>
                  </a:lnTo>
                  <a:lnTo>
                    <a:pt x="4923688" y="767334"/>
                  </a:lnTo>
                  <a:lnTo>
                    <a:pt x="4933264" y="765441"/>
                  </a:lnTo>
                  <a:lnTo>
                    <a:pt x="4941138" y="760145"/>
                  </a:lnTo>
                  <a:lnTo>
                    <a:pt x="4946485" y="751967"/>
                  </a:lnTo>
                  <a:lnTo>
                    <a:pt x="4948453" y="741438"/>
                  </a:lnTo>
                  <a:close/>
                </a:path>
                <a:path w="7800340" h="791209">
                  <a:moveTo>
                    <a:pt x="6188570" y="39395"/>
                  </a:moveTo>
                  <a:lnTo>
                    <a:pt x="6034722" y="39395"/>
                  </a:lnTo>
                  <a:lnTo>
                    <a:pt x="6034722" y="64909"/>
                  </a:lnTo>
                  <a:lnTo>
                    <a:pt x="6158179" y="64909"/>
                  </a:lnTo>
                  <a:lnTo>
                    <a:pt x="6149213" y="110782"/>
                  </a:lnTo>
                  <a:lnTo>
                    <a:pt x="6130849" y="152755"/>
                  </a:lnTo>
                  <a:lnTo>
                    <a:pt x="6103036" y="190512"/>
                  </a:lnTo>
                  <a:lnTo>
                    <a:pt x="6065761" y="223735"/>
                  </a:lnTo>
                  <a:lnTo>
                    <a:pt x="6018974" y="252145"/>
                  </a:lnTo>
                  <a:lnTo>
                    <a:pt x="6035853" y="276161"/>
                  </a:lnTo>
                  <a:lnTo>
                    <a:pt x="6084951" y="246380"/>
                  </a:lnTo>
                  <a:lnTo>
                    <a:pt x="6123813" y="211861"/>
                  </a:lnTo>
                  <a:lnTo>
                    <a:pt x="6153023" y="173253"/>
                  </a:lnTo>
                  <a:lnTo>
                    <a:pt x="6173152" y="131216"/>
                  </a:lnTo>
                  <a:lnTo>
                    <a:pt x="6184811" y="86372"/>
                  </a:lnTo>
                  <a:lnTo>
                    <a:pt x="6188570" y="39395"/>
                  </a:lnTo>
                  <a:close/>
                </a:path>
                <a:path w="7800340" h="791209">
                  <a:moveTo>
                    <a:pt x="6329654" y="139954"/>
                  </a:moveTo>
                  <a:lnTo>
                    <a:pt x="6275629" y="139954"/>
                  </a:lnTo>
                  <a:lnTo>
                    <a:pt x="6275629" y="3365"/>
                  </a:lnTo>
                  <a:lnTo>
                    <a:pt x="6244856" y="3365"/>
                  </a:lnTo>
                  <a:lnTo>
                    <a:pt x="6244856" y="339953"/>
                  </a:lnTo>
                  <a:lnTo>
                    <a:pt x="6275629" y="339953"/>
                  </a:lnTo>
                  <a:lnTo>
                    <a:pt x="6275629" y="165468"/>
                  </a:lnTo>
                  <a:lnTo>
                    <a:pt x="6329654" y="165468"/>
                  </a:lnTo>
                  <a:lnTo>
                    <a:pt x="6329654" y="139954"/>
                  </a:lnTo>
                  <a:close/>
                </a:path>
                <a:path w="7800340" h="791209">
                  <a:moveTo>
                    <a:pt x="6629082" y="277660"/>
                  </a:moveTo>
                  <a:lnTo>
                    <a:pt x="6621158" y="251421"/>
                  </a:lnTo>
                  <a:lnTo>
                    <a:pt x="6607835" y="240144"/>
                  </a:lnTo>
                  <a:lnTo>
                    <a:pt x="6598361" y="232117"/>
                  </a:lnTo>
                  <a:lnTo>
                    <a:pt x="6597942" y="231990"/>
                  </a:lnTo>
                  <a:lnTo>
                    <a:pt x="6597942" y="277660"/>
                  </a:lnTo>
                  <a:lnTo>
                    <a:pt x="6592189" y="293281"/>
                  </a:lnTo>
                  <a:lnTo>
                    <a:pt x="6575615" y="304952"/>
                  </a:lnTo>
                  <a:lnTo>
                    <a:pt x="6549187" y="312280"/>
                  </a:lnTo>
                  <a:lnTo>
                    <a:pt x="6513893" y="314807"/>
                  </a:lnTo>
                  <a:lnTo>
                    <a:pt x="6478435" y="312280"/>
                  </a:lnTo>
                  <a:lnTo>
                    <a:pt x="6452019" y="304952"/>
                  </a:lnTo>
                  <a:lnTo>
                    <a:pt x="6435534" y="293281"/>
                  </a:lnTo>
                  <a:lnTo>
                    <a:pt x="6429845" y="277660"/>
                  </a:lnTo>
                  <a:lnTo>
                    <a:pt x="6435534" y="261670"/>
                  </a:lnTo>
                  <a:lnTo>
                    <a:pt x="6452019" y="249897"/>
                  </a:lnTo>
                  <a:lnTo>
                    <a:pt x="6478435" y="242620"/>
                  </a:lnTo>
                  <a:lnTo>
                    <a:pt x="6513893" y="240144"/>
                  </a:lnTo>
                  <a:lnTo>
                    <a:pt x="6549339" y="242620"/>
                  </a:lnTo>
                  <a:lnTo>
                    <a:pt x="6575755" y="249897"/>
                  </a:lnTo>
                  <a:lnTo>
                    <a:pt x="6592252" y="261670"/>
                  </a:lnTo>
                  <a:lnTo>
                    <a:pt x="6597942" y="277660"/>
                  </a:lnTo>
                  <a:lnTo>
                    <a:pt x="6597942" y="231990"/>
                  </a:lnTo>
                  <a:lnTo>
                    <a:pt x="6562128" y="220192"/>
                  </a:lnTo>
                  <a:lnTo>
                    <a:pt x="6513893" y="216128"/>
                  </a:lnTo>
                  <a:lnTo>
                    <a:pt x="6465659" y="220192"/>
                  </a:lnTo>
                  <a:lnTo>
                    <a:pt x="6429413" y="232117"/>
                  </a:lnTo>
                  <a:lnTo>
                    <a:pt x="6406616" y="251421"/>
                  </a:lnTo>
                  <a:lnTo>
                    <a:pt x="6398692" y="277660"/>
                  </a:lnTo>
                  <a:lnTo>
                    <a:pt x="6406616" y="303682"/>
                  </a:lnTo>
                  <a:lnTo>
                    <a:pt x="6429413" y="322872"/>
                  </a:lnTo>
                  <a:lnTo>
                    <a:pt x="6465659" y="334759"/>
                  </a:lnTo>
                  <a:lnTo>
                    <a:pt x="6513893" y="338823"/>
                  </a:lnTo>
                  <a:lnTo>
                    <a:pt x="6562128" y="334759"/>
                  </a:lnTo>
                  <a:lnTo>
                    <a:pt x="6598361" y="322872"/>
                  </a:lnTo>
                  <a:lnTo>
                    <a:pt x="6607950" y="314807"/>
                  </a:lnTo>
                  <a:lnTo>
                    <a:pt x="6621158" y="303682"/>
                  </a:lnTo>
                  <a:lnTo>
                    <a:pt x="6629082" y="277660"/>
                  </a:lnTo>
                  <a:close/>
                </a:path>
                <a:path w="7800340" h="791209">
                  <a:moveTo>
                    <a:pt x="6631711" y="97180"/>
                  </a:moveTo>
                  <a:lnTo>
                    <a:pt x="6433972" y="97180"/>
                  </a:lnTo>
                  <a:lnTo>
                    <a:pt x="6433972" y="10502"/>
                  </a:lnTo>
                  <a:lnTo>
                    <a:pt x="6403200" y="10502"/>
                  </a:lnTo>
                  <a:lnTo>
                    <a:pt x="6403200" y="121945"/>
                  </a:lnTo>
                  <a:lnTo>
                    <a:pt x="6631711" y="121945"/>
                  </a:lnTo>
                  <a:lnTo>
                    <a:pt x="6631711" y="97180"/>
                  </a:lnTo>
                  <a:close/>
                </a:path>
                <a:path w="7800340" h="791209">
                  <a:moveTo>
                    <a:pt x="6666611" y="160959"/>
                  </a:moveTo>
                  <a:lnTo>
                    <a:pt x="6362293" y="160959"/>
                  </a:lnTo>
                  <a:lnTo>
                    <a:pt x="6362293" y="186105"/>
                  </a:lnTo>
                  <a:lnTo>
                    <a:pt x="6666611" y="186105"/>
                  </a:lnTo>
                  <a:lnTo>
                    <a:pt x="6666611" y="160959"/>
                  </a:lnTo>
                  <a:close/>
                </a:path>
                <a:path w="7800340" h="791209">
                  <a:moveTo>
                    <a:pt x="6887985" y="137325"/>
                  </a:moveTo>
                  <a:lnTo>
                    <a:pt x="6882143" y="113144"/>
                  </a:lnTo>
                  <a:lnTo>
                    <a:pt x="6871906" y="101676"/>
                  </a:lnTo>
                  <a:lnTo>
                    <a:pt x="6865658" y="94691"/>
                  </a:lnTo>
                  <a:lnTo>
                    <a:pt x="6858724" y="91490"/>
                  </a:lnTo>
                  <a:lnTo>
                    <a:pt x="6858724" y="137325"/>
                  </a:lnTo>
                  <a:lnTo>
                    <a:pt x="6855015" y="152234"/>
                  </a:lnTo>
                  <a:lnTo>
                    <a:pt x="6844551" y="163449"/>
                  </a:lnTo>
                  <a:lnTo>
                    <a:pt x="6828333" y="170510"/>
                  </a:lnTo>
                  <a:lnTo>
                    <a:pt x="6807314" y="172974"/>
                  </a:lnTo>
                  <a:lnTo>
                    <a:pt x="6786359" y="170510"/>
                  </a:lnTo>
                  <a:lnTo>
                    <a:pt x="6770256" y="163449"/>
                  </a:lnTo>
                  <a:lnTo>
                    <a:pt x="6759930" y="152234"/>
                  </a:lnTo>
                  <a:lnTo>
                    <a:pt x="6756286" y="137325"/>
                  </a:lnTo>
                  <a:lnTo>
                    <a:pt x="6759930" y="122580"/>
                  </a:lnTo>
                  <a:lnTo>
                    <a:pt x="6770256" y="111340"/>
                  </a:lnTo>
                  <a:lnTo>
                    <a:pt x="6786359" y="104190"/>
                  </a:lnTo>
                  <a:lnTo>
                    <a:pt x="6807314" y="101676"/>
                  </a:lnTo>
                  <a:lnTo>
                    <a:pt x="6828333" y="104190"/>
                  </a:lnTo>
                  <a:lnTo>
                    <a:pt x="6844551" y="111340"/>
                  </a:lnTo>
                  <a:lnTo>
                    <a:pt x="6855015" y="122580"/>
                  </a:lnTo>
                  <a:lnTo>
                    <a:pt x="6858724" y="137325"/>
                  </a:lnTo>
                  <a:lnTo>
                    <a:pt x="6858724" y="91490"/>
                  </a:lnTo>
                  <a:lnTo>
                    <a:pt x="6840182" y="82931"/>
                  </a:lnTo>
                  <a:lnTo>
                    <a:pt x="6807314" y="78790"/>
                  </a:lnTo>
                  <a:lnTo>
                    <a:pt x="6774510" y="82931"/>
                  </a:lnTo>
                  <a:lnTo>
                    <a:pt x="6749161" y="94691"/>
                  </a:lnTo>
                  <a:lnTo>
                    <a:pt x="6732803" y="113144"/>
                  </a:lnTo>
                  <a:lnTo>
                    <a:pt x="6727012" y="137325"/>
                  </a:lnTo>
                  <a:lnTo>
                    <a:pt x="6732803" y="161721"/>
                  </a:lnTo>
                  <a:lnTo>
                    <a:pt x="6749161" y="180289"/>
                  </a:lnTo>
                  <a:lnTo>
                    <a:pt x="6774510" y="192100"/>
                  </a:lnTo>
                  <a:lnTo>
                    <a:pt x="6807314" y="196240"/>
                  </a:lnTo>
                  <a:lnTo>
                    <a:pt x="6840182" y="192100"/>
                  </a:lnTo>
                  <a:lnTo>
                    <a:pt x="6865658" y="180289"/>
                  </a:lnTo>
                  <a:lnTo>
                    <a:pt x="6872160" y="172974"/>
                  </a:lnTo>
                  <a:lnTo>
                    <a:pt x="6882143" y="161721"/>
                  </a:lnTo>
                  <a:lnTo>
                    <a:pt x="6887985" y="137325"/>
                  </a:lnTo>
                  <a:close/>
                </a:path>
                <a:path w="7800340" h="791209">
                  <a:moveTo>
                    <a:pt x="6906755" y="37896"/>
                  </a:moveTo>
                  <a:lnTo>
                    <a:pt x="6822694" y="37896"/>
                  </a:lnTo>
                  <a:lnTo>
                    <a:pt x="6822694" y="0"/>
                  </a:lnTo>
                  <a:lnTo>
                    <a:pt x="6791934" y="0"/>
                  </a:lnTo>
                  <a:lnTo>
                    <a:pt x="6791934" y="37896"/>
                  </a:lnTo>
                  <a:lnTo>
                    <a:pt x="6708254" y="37896"/>
                  </a:lnTo>
                  <a:lnTo>
                    <a:pt x="6708254" y="62661"/>
                  </a:lnTo>
                  <a:lnTo>
                    <a:pt x="6906755" y="62661"/>
                  </a:lnTo>
                  <a:lnTo>
                    <a:pt x="6906755" y="37896"/>
                  </a:lnTo>
                  <a:close/>
                </a:path>
                <a:path w="7800340" h="791209">
                  <a:moveTo>
                    <a:pt x="6968287" y="213868"/>
                  </a:moveTo>
                  <a:lnTo>
                    <a:pt x="6937896" y="213868"/>
                  </a:lnTo>
                  <a:lnTo>
                    <a:pt x="6937896" y="249516"/>
                  </a:lnTo>
                  <a:lnTo>
                    <a:pt x="6937896" y="273532"/>
                  </a:lnTo>
                  <a:lnTo>
                    <a:pt x="6937896" y="310680"/>
                  </a:lnTo>
                  <a:lnTo>
                    <a:pt x="6787058" y="310680"/>
                  </a:lnTo>
                  <a:lnTo>
                    <a:pt x="6787058" y="273532"/>
                  </a:lnTo>
                  <a:lnTo>
                    <a:pt x="6937896" y="273532"/>
                  </a:lnTo>
                  <a:lnTo>
                    <a:pt x="6937896" y="249516"/>
                  </a:lnTo>
                  <a:lnTo>
                    <a:pt x="6787058" y="249516"/>
                  </a:lnTo>
                  <a:lnTo>
                    <a:pt x="6787058" y="213868"/>
                  </a:lnTo>
                  <a:lnTo>
                    <a:pt x="6756654" y="213868"/>
                  </a:lnTo>
                  <a:lnTo>
                    <a:pt x="6756654" y="335445"/>
                  </a:lnTo>
                  <a:lnTo>
                    <a:pt x="6968287" y="335445"/>
                  </a:lnTo>
                  <a:lnTo>
                    <a:pt x="6968287" y="310680"/>
                  </a:lnTo>
                  <a:lnTo>
                    <a:pt x="6968287" y="273532"/>
                  </a:lnTo>
                  <a:lnTo>
                    <a:pt x="6968287" y="249516"/>
                  </a:lnTo>
                  <a:lnTo>
                    <a:pt x="6968287" y="213868"/>
                  </a:lnTo>
                  <a:close/>
                </a:path>
                <a:path w="7800340" h="791209">
                  <a:moveTo>
                    <a:pt x="7018185" y="88925"/>
                  </a:moveTo>
                  <a:lnTo>
                    <a:pt x="6968287" y="88925"/>
                  </a:lnTo>
                  <a:lnTo>
                    <a:pt x="6968287" y="3365"/>
                  </a:lnTo>
                  <a:lnTo>
                    <a:pt x="6937515" y="3365"/>
                  </a:lnTo>
                  <a:lnTo>
                    <a:pt x="6937515" y="198869"/>
                  </a:lnTo>
                  <a:lnTo>
                    <a:pt x="6968287" y="198869"/>
                  </a:lnTo>
                  <a:lnTo>
                    <a:pt x="6968287" y="114808"/>
                  </a:lnTo>
                  <a:lnTo>
                    <a:pt x="7018185" y="114808"/>
                  </a:lnTo>
                  <a:lnTo>
                    <a:pt x="7018185" y="88925"/>
                  </a:lnTo>
                  <a:close/>
                </a:path>
                <a:path w="7800340" h="791209">
                  <a:moveTo>
                    <a:pt x="7266216" y="237134"/>
                  </a:moveTo>
                  <a:lnTo>
                    <a:pt x="7264857" y="226631"/>
                  </a:lnTo>
                  <a:lnTo>
                    <a:pt x="7262838" y="210870"/>
                  </a:lnTo>
                  <a:lnTo>
                    <a:pt x="7221575" y="218084"/>
                  </a:lnTo>
                  <a:lnTo>
                    <a:pt x="7181507" y="222973"/>
                  </a:lnTo>
                  <a:lnTo>
                    <a:pt x="7142429" y="225755"/>
                  </a:lnTo>
                  <a:lnTo>
                    <a:pt x="7104113" y="226631"/>
                  </a:lnTo>
                  <a:lnTo>
                    <a:pt x="7104113" y="36017"/>
                  </a:lnTo>
                  <a:lnTo>
                    <a:pt x="7073354" y="36017"/>
                  </a:lnTo>
                  <a:lnTo>
                    <a:pt x="7073354" y="252895"/>
                  </a:lnTo>
                  <a:lnTo>
                    <a:pt x="7101116" y="252895"/>
                  </a:lnTo>
                  <a:lnTo>
                    <a:pt x="7141311" y="252120"/>
                  </a:lnTo>
                  <a:lnTo>
                    <a:pt x="7181837" y="249516"/>
                  </a:lnTo>
                  <a:lnTo>
                    <a:pt x="7223265" y="244665"/>
                  </a:lnTo>
                  <a:lnTo>
                    <a:pt x="7266216" y="237134"/>
                  </a:lnTo>
                  <a:close/>
                </a:path>
                <a:path w="7800340" h="791209">
                  <a:moveTo>
                    <a:pt x="7328128" y="3365"/>
                  </a:moveTo>
                  <a:lnTo>
                    <a:pt x="7297356" y="3365"/>
                  </a:lnTo>
                  <a:lnTo>
                    <a:pt x="7297356" y="339572"/>
                  </a:lnTo>
                  <a:lnTo>
                    <a:pt x="7328128" y="339572"/>
                  </a:lnTo>
                  <a:lnTo>
                    <a:pt x="7328128" y="3365"/>
                  </a:lnTo>
                  <a:close/>
                </a:path>
                <a:path w="7800340" h="791209">
                  <a:moveTo>
                    <a:pt x="7597534" y="244640"/>
                  </a:moveTo>
                  <a:lnTo>
                    <a:pt x="7595654" y="230378"/>
                  </a:lnTo>
                  <a:lnTo>
                    <a:pt x="7594155" y="219125"/>
                  </a:lnTo>
                  <a:lnTo>
                    <a:pt x="7558291" y="224523"/>
                  </a:lnTo>
                  <a:lnTo>
                    <a:pt x="7522451" y="227990"/>
                  </a:lnTo>
                  <a:lnTo>
                    <a:pt x="7484567" y="229831"/>
                  </a:lnTo>
                  <a:lnTo>
                    <a:pt x="7442568" y="230378"/>
                  </a:lnTo>
                  <a:lnTo>
                    <a:pt x="7442568" y="61150"/>
                  </a:lnTo>
                  <a:lnTo>
                    <a:pt x="7568273" y="61150"/>
                  </a:lnTo>
                  <a:lnTo>
                    <a:pt x="7568273" y="35636"/>
                  </a:lnTo>
                  <a:lnTo>
                    <a:pt x="7411796" y="35636"/>
                  </a:lnTo>
                  <a:lnTo>
                    <a:pt x="7411796" y="256654"/>
                  </a:lnTo>
                  <a:lnTo>
                    <a:pt x="7438441" y="256654"/>
                  </a:lnTo>
                  <a:lnTo>
                    <a:pt x="7482827" y="256146"/>
                  </a:lnTo>
                  <a:lnTo>
                    <a:pt x="7522489" y="254304"/>
                  </a:lnTo>
                  <a:lnTo>
                    <a:pt x="7559903" y="250634"/>
                  </a:lnTo>
                  <a:lnTo>
                    <a:pt x="7597534" y="244640"/>
                  </a:lnTo>
                  <a:close/>
                </a:path>
                <a:path w="7800340" h="791209">
                  <a:moveTo>
                    <a:pt x="7711986" y="136194"/>
                  </a:moveTo>
                  <a:lnTo>
                    <a:pt x="7656449" y="136194"/>
                  </a:lnTo>
                  <a:lnTo>
                    <a:pt x="7656449" y="3365"/>
                  </a:lnTo>
                  <a:lnTo>
                    <a:pt x="7625677" y="3365"/>
                  </a:lnTo>
                  <a:lnTo>
                    <a:pt x="7625677" y="340702"/>
                  </a:lnTo>
                  <a:lnTo>
                    <a:pt x="7656449" y="340702"/>
                  </a:lnTo>
                  <a:lnTo>
                    <a:pt x="7656449" y="161721"/>
                  </a:lnTo>
                  <a:lnTo>
                    <a:pt x="7711986" y="161721"/>
                  </a:lnTo>
                  <a:lnTo>
                    <a:pt x="7711986" y="136194"/>
                  </a:lnTo>
                  <a:close/>
                </a:path>
                <a:path w="7800340" h="791209">
                  <a:moveTo>
                    <a:pt x="7799781" y="291172"/>
                  </a:moveTo>
                  <a:lnTo>
                    <a:pt x="7797813" y="280517"/>
                  </a:lnTo>
                  <a:lnTo>
                    <a:pt x="7792466" y="272084"/>
                  </a:lnTo>
                  <a:lnTo>
                    <a:pt x="7784579" y="266522"/>
                  </a:lnTo>
                  <a:lnTo>
                    <a:pt x="7775016" y="264528"/>
                  </a:lnTo>
                  <a:lnTo>
                    <a:pt x="7765453" y="266522"/>
                  </a:lnTo>
                  <a:lnTo>
                    <a:pt x="7757566" y="272084"/>
                  </a:lnTo>
                  <a:lnTo>
                    <a:pt x="7752220" y="280517"/>
                  </a:lnTo>
                  <a:lnTo>
                    <a:pt x="7750251" y="291172"/>
                  </a:lnTo>
                  <a:lnTo>
                    <a:pt x="7752220" y="301701"/>
                  </a:lnTo>
                  <a:lnTo>
                    <a:pt x="7757566" y="309880"/>
                  </a:lnTo>
                  <a:lnTo>
                    <a:pt x="7765453" y="315175"/>
                  </a:lnTo>
                  <a:lnTo>
                    <a:pt x="7775016" y="317055"/>
                  </a:lnTo>
                  <a:lnTo>
                    <a:pt x="7784579" y="315175"/>
                  </a:lnTo>
                  <a:lnTo>
                    <a:pt x="7792466" y="309880"/>
                  </a:lnTo>
                  <a:lnTo>
                    <a:pt x="7797813" y="301701"/>
                  </a:lnTo>
                  <a:lnTo>
                    <a:pt x="7799781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02654" y="3103868"/>
              <a:ext cx="6124227" cy="47841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93958" y="3041672"/>
              <a:ext cx="6640718" cy="49085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56542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62150" y="1403627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09604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89043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39692" y="1757920"/>
              <a:ext cx="6816090" cy="518795"/>
            </a:xfrm>
            <a:custGeom>
              <a:avLst/>
              <a:gdLst/>
              <a:ahLst/>
              <a:cxnLst/>
              <a:rect l="l" t="t" r="r" b="b"/>
              <a:pathLst>
                <a:path w="6816090" h="518794">
                  <a:moveTo>
                    <a:pt x="293357" y="253479"/>
                  </a:moveTo>
                  <a:lnTo>
                    <a:pt x="290487" y="189293"/>
                  </a:lnTo>
                  <a:lnTo>
                    <a:pt x="281825" y="138696"/>
                  </a:lnTo>
                  <a:lnTo>
                    <a:pt x="267322" y="99453"/>
                  </a:lnTo>
                  <a:lnTo>
                    <a:pt x="264706" y="95605"/>
                  </a:lnTo>
                  <a:lnTo>
                    <a:pt x="246926" y="69380"/>
                  </a:lnTo>
                  <a:lnTo>
                    <a:pt x="227380" y="52400"/>
                  </a:lnTo>
                  <a:lnTo>
                    <a:pt x="215785" y="46266"/>
                  </a:lnTo>
                  <a:lnTo>
                    <a:pt x="215785" y="253479"/>
                  </a:lnTo>
                  <a:lnTo>
                    <a:pt x="214680" y="304546"/>
                  </a:lnTo>
                  <a:lnTo>
                    <a:pt x="211074" y="342874"/>
                  </a:lnTo>
                  <a:lnTo>
                    <a:pt x="194475" y="390055"/>
                  </a:lnTo>
                  <a:lnTo>
                    <a:pt x="161213" y="411099"/>
                  </a:lnTo>
                  <a:lnTo>
                    <a:pt x="146951" y="412457"/>
                  </a:lnTo>
                  <a:lnTo>
                    <a:pt x="132384" y="411099"/>
                  </a:lnTo>
                  <a:lnTo>
                    <a:pt x="99428" y="390055"/>
                  </a:lnTo>
                  <a:lnTo>
                    <a:pt x="82359" y="342874"/>
                  </a:lnTo>
                  <a:lnTo>
                    <a:pt x="78689" y="304546"/>
                  </a:lnTo>
                  <a:lnTo>
                    <a:pt x="77571" y="253479"/>
                  </a:lnTo>
                  <a:lnTo>
                    <a:pt x="78689" y="203034"/>
                  </a:lnTo>
                  <a:lnTo>
                    <a:pt x="82359" y="164985"/>
                  </a:lnTo>
                  <a:lnTo>
                    <a:pt x="99428" y="117449"/>
                  </a:lnTo>
                  <a:lnTo>
                    <a:pt x="132384" y="96939"/>
                  </a:lnTo>
                  <a:lnTo>
                    <a:pt x="146951" y="95605"/>
                  </a:lnTo>
                  <a:lnTo>
                    <a:pt x="161213" y="96939"/>
                  </a:lnTo>
                  <a:lnTo>
                    <a:pt x="194475" y="117449"/>
                  </a:lnTo>
                  <a:lnTo>
                    <a:pt x="211074" y="164985"/>
                  </a:lnTo>
                  <a:lnTo>
                    <a:pt x="214680" y="203034"/>
                  </a:lnTo>
                  <a:lnTo>
                    <a:pt x="215785" y="253479"/>
                  </a:lnTo>
                  <a:lnTo>
                    <a:pt x="215785" y="46266"/>
                  </a:lnTo>
                  <a:lnTo>
                    <a:pt x="204114" y="40081"/>
                  </a:lnTo>
                  <a:lnTo>
                    <a:pt x="177241" y="32575"/>
                  </a:lnTo>
                  <a:lnTo>
                    <a:pt x="146951" y="30048"/>
                  </a:lnTo>
                  <a:lnTo>
                    <a:pt x="116344" y="32575"/>
                  </a:lnTo>
                  <a:lnTo>
                    <a:pt x="65976" y="52400"/>
                  </a:lnTo>
                  <a:lnTo>
                    <a:pt x="26047" y="99453"/>
                  </a:lnTo>
                  <a:lnTo>
                    <a:pt x="11544" y="138696"/>
                  </a:lnTo>
                  <a:lnTo>
                    <a:pt x="2870" y="189293"/>
                  </a:lnTo>
                  <a:lnTo>
                    <a:pt x="0" y="253479"/>
                  </a:lnTo>
                  <a:lnTo>
                    <a:pt x="2870" y="318287"/>
                  </a:lnTo>
                  <a:lnTo>
                    <a:pt x="11544" y="369163"/>
                  </a:lnTo>
                  <a:lnTo>
                    <a:pt x="26047" y="408355"/>
                  </a:lnTo>
                  <a:lnTo>
                    <a:pt x="65976" y="455333"/>
                  </a:lnTo>
                  <a:lnTo>
                    <a:pt x="116344" y="475005"/>
                  </a:lnTo>
                  <a:lnTo>
                    <a:pt x="146951" y="477469"/>
                  </a:lnTo>
                  <a:lnTo>
                    <a:pt x="177241" y="475005"/>
                  </a:lnTo>
                  <a:lnTo>
                    <a:pt x="227380" y="455333"/>
                  </a:lnTo>
                  <a:lnTo>
                    <a:pt x="264515" y="412457"/>
                  </a:lnTo>
                  <a:lnTo>
                    <a:pt x="281825" y="369163"/>
                  </a:lnTo>
                  <a:lnTo>
                    <a:pt x="290487" y="318287"/>
                  </a:lnTo>
                  <a:lnTo>
                    <a:pt x="293357" y="253479"/>
                  </a:lnTo>
                  <a:close/>
                </a:path>
                <a:path w="6816090" h="518794">
                  <a:moveTo>
                    <a:pt x="612394" y="333781"/>
                  </a:moveTo>
                  <a:lnTo>
                    <a:pt x="606552" y="281660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60"/>
                  </a:lnTo>
                  <a:lnTo>
                    <a:pt x="470141" y="191795"/>
                  </a:lnTo>
                  <a:lnTo>
                    <a:pt x="451929" y="197967"/>
                  </a:lnTo>
                  <a:lnTo>
                    <a:pt x="437184" y="207314"/>
                  </a:lnTo>
                  <a:lnTo>
                    <a:pt x="426656" y="219062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693"/>
                  </a:lnTo>
                  <a:lnTo>
                    <a:pt x="360553" y="37693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68"/>
                  </a:lnTo>
                  <a:lnTo>
                    <a:pt x="444144" y="261200"/>
                  </a:lnTo>
                  <a:lnTo>
                    <a:pt x="457441" y="255892"/>
                  </a:lnTo>
                  <a:lnTo>
                    <a:pt x="473087" y="254025"/>
                  </a:lnTo>
                  <a:lnTo>
                    <a:pt x="499567" y="259181"/>
                  </a:lnTo>
                  <a:lnTo>
                    <a:pt x="518909" y="274370"/>
                  </a:lnTo>
                  <a:lnTo>
                    <a:pt x="530783" y="299199"/>
                  </a:lnTo>
                  <a:lnTo>
                    <a:pt x="534822" y="333235"/>
                  </a:lnTo>
                  <a:lnTo>
                    <a:pt x="530555" y="367969"/>
                  </a:lnTo>
                  <a:lnTo>
                    <a:pt x="518299" y="392722"/>
                  </a:lnTo>
                  <a:lnTo>
                    <a:pt x="498868" y="407530"/>
                  </a:lnTo>
                  <a:lnTo>
                    <a:pt x="473087" y="412457"/>
                  </a:lnTo>
                  <a:lnTo>
                    <a:pt x="449554" y="408584"/>
                  </a:lnTo>
                  <a:lnTo>
                    <a:pt x="431025" y="397090"/>
                  </a:lnTo>
                  <a:lnTo>
                    <a:pt x="418236" y="378117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39"/>
                  </a:lnTo>
                  <a:lnTo>
                    <a:pt x="427456" y="471893"/>
                  </a:lnTo>
                  <a:lnTo>
                    <a:pt x="473087" y="477469"/>
                  </a:lnTo>
                  <a:lnTo>
                    <a:pt x="520725" y="471220"/>
                  </a:lnTo>
                  <a:lnTo>
                    <a:pt x="559422" y="453009"/>
                  </a:lnTo>
                  <a:lnTo>
                    <a:pt x="588225" y="423532"/>
                  </a:lnTo>
                  <a:lnTo>
                    <a:pt x="606196" y="383552"/>
                  </a:lnTo>
                  <a:lnTo>
                    <a:pt x="612394" y="333781"/>
                  </a:lnTo>
                  <a:close/>
                </a:path>
                <a:path w="6816090" h="518794">
                  <a:moveTo>
                    <a:pt x="846213" y="236004"/>
                  </a:moveTo>
                  <a:lnTo>
                    <a:pt x="650633" y="236004"/>
                  </a:lnTo>
                  <a:lnTo>
                    <a:pt x="650633" y="301561"/>
                  </a:lnTo>
                  <a:lnTo>
                    <a:pt x="846213" y="301561"/>
                  </a:lnTo>
                  <a:lnTo>
                    <a:pt x="846213" y="236004"/>
                  </a:lnTo>
                  <a:close/>
                </a:path>
                <a:path w="6816090" h="518794">
                  <a:moveTo>
                    <a:pt x="1097508" y="37693"/>
                  </a:moveTo>
                  <a:lnTo>
                    <a:pt x="1031405" y="37693"/>
                  </a:lnTo>
                  <a:lnTo>
                    <a:pt x="923239" y="86855"/>
                  </a:lnTo>
                  <a:lnTo>
                    <a:pt x="923239" y="158965"/>
                  </a:lnTo>
                  <a:lnTo>
                    <a:pt x="1019937" y="115811"/>
                  </a:lnTo>
                  <a:lnTo>
                    <a:pt x="1019937" y="469811"/>
                  </a:lnTo>
                  <a:lnTo>
                    <a:pt x="1097508" y="469811"/>
                  </a:lnTo>
                  <a:lnTo>
                    <a:pt x="1097508" y="37693"/>
                  </a:lnTo>
                  <a:close/>
                </a:path>
                <a:path w="6816090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11"/>
                  </a:lnTo>
                  <a:lnTo>
                    <a:pt x="1305648" y="469811"/>
                  </a:lnTo>
                  <a:lnTo>
                    <a:pt x="1305648" y="387870"/>
                  </a:lnTo>
                  <a:close/>
                </a:path>
                <a:path w="6816090" h="518794">
                  <a:moveTo>
                    <a:pt x="1731949" y="402069"/>
                  </a:moveTo>
                  <a:lnTo>
                    <a:pt x="1698879" y="375335"/>
                  </a:lnTo>
                  <a:lnTo>
                    <a:pt x="1675130" y="338086"/>
                  </a:lnTo>
                  <a:lnTo>
                    <a:pt x="1660804" y="285991"/>
                  </a:lnTo>
                  <a:lnTo>
                    <a:pt x="1656016" y="214693"/>
                  </a:lnTo>
                  <a:lnTo>
                    <a:pt x="1656016" y="8737"/>
                  </a:lnTo>
                  <a:lnTo>
                    <a:pt x="1582267" y="8737"/>
                  </a:lnTo>
                  <a:lnTo>
                    <a:pt x="1582267" y="214693"/>
                  </a:lnTo>
                  <a:lnTo>
                    <a:pt x="1577390" y="286067"/>
                  </a:lnTo>
                  <a:lnTo>
                    <a:pt x="1562938" y="338289"/>
                  </a:lnTo>
                  <a:lnTo>
                    <a:pt x="1539163" y="375564"/>
                  </a:lnTo>
                  <a:lnTo>
                    <a:pt x="1506321" y="402069"/>
                  </a:lnTo>
                  <a:lnTo>
                    <a:pt x="1506321" y="470903"/>
                  </a:lnTo>
                  <a:lnTo>
                    <a:pt x="1540510" y="454190"/>
                  </a:lnTo>
                  <a:lnTo>
                    <a:pt x="1571675" y="432663"/>
                  </a:lnTo>
                  <a:lnTo>
                    <a:pt x="1598434" y="407454"/>
                  </a:lnTo>
                  <a:lnTo>
                    <a:pt x="1619415" y="379679"/>
                  </a:lnTo>
                  <a:lnTo>
                    <a:pt x="1640065" y="407301"/>
                  </a:lnTo>
                  <a:lnTo>
                    <a:pt x="1666659" y="432663"/>
                  </a:lnTo>
                  <a:lnTo>
                    <a:pt x="1697774" y="454342"/>
                  </a:lnTo>
                  <a:lnTo>
                    <a:pt x="1731949" y="470903"/>
                  </a:lnTo>
                  <a:lnTo>
                    <a:pt x="1731949" y="402069"/>
                  </a:lnTo>
                  <a:close/>
                </a:path>
                <a:path w="6816090" h="518794">
                  <a:moveTo>
                    <a:pt x="1835200" y="5461"/>
                  </a:moveTo>
                  <a:lnTo>
                    <a:pt x="1763090" y="5461"/>
                  </a:lnTo>
                  <a:lnTo>
                    <a:pt x="1763090" y="178092"/>
                  </a:lnTo>
                  <a:lnTo>
                    <a:pt x="1696440" y="178092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21"/>
                  </a:lnTo>
                  <a:lnTo>
                    <a:pt x="1835200" y="498221"/>
                  </a:lnTo>
                  <a:lnTo>
                    <a:pt x="1835200" y="5461"/>
                  </a:lnTo>
                  <a:close/>
                </a:path>
                <a:path w="6816090" h="518794">
                  <a:moveTo>
                    <a:pt x="1943366" y="2730"/>
                  </a:moveTo>
                  <a:lnTo>
                    <a:pt x="1870710" y="2730"/>
                  </a:lnTo>
                  <a:lnTo>
                    <a:pt x="1870710" y="504228"/>
                  </a:lnTo>
                  <a:lnTo>
                    <a:pt x="1943366" y="504228"/>
                  </a:lnTo>
                  <a:lnTo>
                    <a:pt x="1943366" y="2730"/>
                  </a:lnTo>
                  <a:close/>
                </a:path>
                <a:path w="6816090" h="518794">
                  <a:moveTo>
                    <a:pt x="2445410" y="8737"/>
                  </a:moveTo>
                  <a:lnTo>
                    <a:pt x="2370569" y="8737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37"/>
                  </a:lnTo>
                  <a:close/>
                </a:path>
                <a:path w="6816090" h="518794">
                  <a:moveTo>
                    <a:pt x="2470543" y="319582"/>
                  </a:moveTo>
                  <a:lnTo>
                    <a:pt x="2024761" y="319582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19"/>
                  </a:lnTo>
                  <a:lnTo>
                    <a:pt x="2284247" y="512419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82"/>
                  </a:lnTo>
                  <a:close/>
                </a:path>
                <a:path w="6816090" h="518794">
                  <a:moveTo>
                    <a:pt x="2939542" y="11468"/>
                  </a:moveTo>
                  <a:lnTo>
                    <a:pt x="2692616" y="11468"/>
                  </a:lnTo>
                  <a:lnTo>
                    <a:pt x="2692616" y="76479"/>
                  </a:lnTo>
                  <a:lnTo>
                    <a:pt x="2865247" y="76479"/>
                  </a:lnTo>
                  <a:lnTo>
                    <a:pt x="2865247" y="121272"/>
                  </a:lnTo>
                  <a:lnTo>
                    <a:pt x="2862821" y="174536"/>
                  </a:lnTo>
                  <a:lnTo>
                    <a:pt x="2855366" y="223139"/>
                  </a:lnTo>
                  <a:lnTo>
                    <a:pt x="2842603" y="266890"/>
                  </a:lnTo>
                  <a:lnTo>
                    <a:pt x="2824276" y="305587"/>
                  </a:lnTo>
                  <a:lnTo>
                    <a:pt x="2800108" y="339039"/>
                  </a:lnTo>
                  <a:lnTo>
                    <a:pt x="2769832" y="367030"/>
                  </a:lnTo>
                  <a:lnTo>
                    <a:pt x="2733179" y="389394"/>
                  </a:lnTo>
                  <a:lnTo>
                    <a:pt x="2689885" y="405892"/>
                  </a:lnTo>
                  <a:lnTo>
                    <a:pt x="2689885" y="476910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48"/>
                  </a:lnTo>
                  <a:lnTo>
                    <a:pt x="2855887" y="383971"/>
                  </a:lnTo>
                  <a:lnTo>
                    <a:pt x="2882519" y="349224"/>
                  </a:lnTo>
                  <a:lnTo>
                    <a:pt x="2903740" y="310108"/>
                  </a:lnTo>
                  <a:lnTo>
                    <a:pt x="2919793" y="266750"/>
                  </a:lnTo>
                  <a:lnTo>
                    <a:pt x="2930944" y="219290"/>
                  </a:lnTo>
                  <a:lnTo>
                    <a:pt x="2937433" y="167843"/>
                  </a:lnTo>
                  <a:lnTo>
                    <a:pt x="2939542" y="112534"/>
                  </a:lnTo>
                  <a:lnTo>
                    <a:pt x="2939542" y="11468"/>
                  </a:lnTo>
                  <a:close/>
                </a:path>
                <a:path w="6816090" h="518794">
                  <a:moveTo>
                    <a:pt x="3096336" y="2730"/>
                  </a:moveTo>
                  <a:lnTo>
                    <a:pt x="3021482" y="2730"/>
                  </a:lnTo>
                  <a:lnTo>
                    <a:pt x="3021482" y="504228"/>
                  </a:lnTo>
                  <a:lnTo>
                    <a:pt x="3096336" y="504228"/>
                  </a:lnTo>
                  <a:lnTo>
                    <a:pt x="3096336" y="2730"/>
                  </a:lnTo>
                  <a:close/>
                </a:path>
                <a:path w="6816090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61"/>
                  </a:lnTo>
                  <a:lnTo>
                    <a:pt x="3213785" y="5461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6816090" h="518794">
                  <a:moveTo>
                    <a:pt x="3611486" y="415734"/>
                  </a:moveTo>
                  <a:lnTo>
                    <a:pt x="3601707" y="376948"/>
                  </a:lnTo>
                  <a:lnTo>
                    <a:pt x="3561778" y="339255"/>
                  </a:lnTo>
                  <a:lnTo>
                    <a:pt x="3536645" y="329628"/>
                  </a:lnTo>
                  <a:lnTo>
                    <a:pt x="3536645" y="415734"/>
                  </a:lnTo>
                  <a:lnTo>
                    <a:pt x="3535527" y="423418"/>
                  </a:lnTo>
                  <a:lnTo>
                    <a:pt x="3500297" y="447459"/>
                  </a:lnTo>
                  <a:lnTo>
                    <a:pt x="3444341" y="454367"/>
                  </a:lnTo>
                  <a:lnTo>
                    <a:pt x="3408261" y="455066"/>
                  </a:lnTo>
                  <a:lnTo>
                    <a:pt x="3372193" y="454367"/>
                  </a:lnTo>
                  <a:lnTo>
                    <a:pt x="3316236" y="447459"/>
                  </a:lnTo>
                  <a:lnTo>
                    <a:pt x="3281007" y="423418"/>
                  </a:lnTo>
                  <a:lnTo>
                    <a:pt x="3279889" y="415734"/>
                  </a:lnTo>
                  <a:lnTo>
                    <a:pt x="3281007" y="408355"/>
                  </a:lnTo>
                  <a:lnTo>
                    <a:pt x="3316236" y="384314"/>
                  </a:lnTo>
                  <a:lnTo>
                    <a:pt x="3372193" y="377621"/>
                  </a:lnTo>
                  <a:lnTo>
                    <a:pt x="3408261" y="376948"/>
                  </a:lnTo>
                  <a:lnTo>
                    <a:pt x="3444341" y="377621"/>
                  </a:lnTo>
                  <a:lnTo>
                    <a:pt x="3500297" y="384314"/>
                  </a:lnTo>
                  <a:lnTo>
                    <a:pt x="3535527" y="408355"/>
                  </a:lnTo>
                  <a:lnTo>
                    <a:pt x="3536645" y="415734"/>
                  </a:lnTo>
                  <a:lnTo>
                    <a:pt x="3536645" y="329628"/>
                  </a:lnTo>
                  <a:lnTo>
                    <a:pt x="3530257" y="327177"/>
                  </a:lnTo>
                  <a:lnTo>
                    <a:pt x="3493211" y="319239"/>
                  </a:lnTo>
                  <a:lnTo>
                    <a:pt x="3452076" y="314896"/>
                  </a:lnTo>
                  <a:lnTo>
                    <a:pt x="3408261" y="313575"/>
                  </a:lnTo>
                  <a:lnTo>
                    <a:pt x="3364458" y="314896"/>
                  </a:lnTo>
                  <a:lnTo>
                    <a:pt x="3323323" y="319239"/>
                  </a:lnTo>
                  <a:lnTo>
                    <a:pt x="3254756" y="339255"/>
                  </a:lnTo>
                  <a:lnTo>
                    <a:pt x="3218218" y="369709"/>
                  </a:lnTo>
                  <a:lnTo>
                    <a:pt x="3205048" y="415734"/>
                  </a:lnTo>
                  <a:lnTo>
                    <a:pt x="3208426" y="441210"/>
                  </a:lnTo>
                  <a:lnTo>
                    <a:pt x="3233851" y="479259"/>
                  </a:lnTo>
                  <a:lnTo>
                    <a:pt x="3286277" y="504837"/>
                  </a:lnTo>
                  <a:lnTo>
                    <a:pt x="3364458" y="517105"/>
                  </a:lnTo>
                  <a:lnTo>
                    <a:pt x="3408261" y="518439"/>
                  </a:lnTo>
                  <a:lnTo>
                    <a:pt x="3452076" y="517105"/>
                  </a:lnTo>
                  <a:lnTo>
                    <a:pt x="3493211" y="512762"/>
                  </a:lnTo>
                  <a:lnTo>
                    <a:pt x="3561778" y="492760"/>
                  </a:lnTo>
                  <a:lnTo>
                    <a:pt x="3598303" y="462229"/>
                  </a:lnTo>
                  <a:lnTo>
                    <a:pt x="3608095" y="441210"/>
                  </a:lnTo>
                  <a:lnTo>
                    <a:pt x="3611486" y="415734"/>
                  </a:lnTo>
                  <a:close/>
                </a:path>
                <a:path w="6816090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43"/>
                  </a:lnTo>
                  <a:lnTo>
                    <a:pt x="3633343" y="274243"/>
                  </a:lnTo>
                  <a:lnTo>
                    <a:pt x="3633343" y="209778"/>
                  </a:lnTo>
                  <a:close/>
                </a:path>
                <a:path w="6816090" h="518794">
                  <a:moveTo>
                    <a:pt x="4273893" y="240919"/>
                  </a:moveTo>
                  <a:lnTo>
                    <a:pt x="4220908" y="224116"/>
                  </a:lnTo>
                  <a:lnTo>
                    <a:pt x="4176877" y="200469"/>
                  </a:lnTo>
                  <a:lnTo>
                    <a:pt x="4142092" y="169964"/>
                  </a:lnTo>
                  <a:lnTo>
                    <a:pt x="4116882" y="132588"/>
                  </a:lnTo>
                  <a:lnTo>
                    <a:pt x="4101528" y="88315"/>
                  </a:lnTo>
                  <a:lnTo>
                    <a:pt x="4096347" y="37147"/>
                  </a:lnTo>
                  <a:lnTo>
                    <a:pt x="4096347" y="8737"/>
                  </a:lnTo>
                  <a:lnTo>
                    <a:pt x="4021505" y="8737"/>
                  </a:lnTo>
                  <a:lnTo>
                    <a:pt x="4021505" y="37147"/>
                  </a:lnTo>
                  <a:lnTo>
                    <a:pt x="4016362" y="88315"/>
                  </a:lnTo>
                  <a:lnTo>
                    <a:pt x="4001109" y="132588"/>
                  </a:lnTo>
                  <a:lnTo>
                    <a:pt x="3976027" y="169964"/>
                  </a:lnTo>
                  <a:lnTo>
                    <a:pt x="3941381" y="200469"/>
                  </a:lnTo>
                  <a:lnTo>
                    <a:pt x="3897452" y="224116"/>
                  </a:lnTo>
                  <a:lnTo>
                    <a:pt x="3844506" y="240919"/>
                  </a:lnTo>
                  <a:lnTo>
                    <a:pt x="3844506" y="306476"/>
                  </a:lnTo>
                  <a:lnTo>
                    <a:pt x="3904069" y="291655"/>
                  </a:lnTo>
                  <a:lnTo>
                    <a:pt x="3955478" y="270510"/>
                  </a:lnTo>
                  <a:lnTo>
                    <a:pt x="3998569" y="244602"/>
                  </a:lnTo>
                  <a:lnTo>
                    <a:pt x="4033202" y="215468"/>
                  </a:lnTo>
                  <a:lnTo>
                    <a:pt x="4059199" y="184645"/>
                  </a:lnTo>
                  <a:lnTo>
                    <a:pt x="4085196" y="215468"/>
                  </a:lnTo>
                  <a:lnTo>
                    <a:pt x="4119816" y="244602"/>
                  </a:lnTo>
                  <a:lnTo>
                    <a:pt x="4162920" y="270510"/>
                  </a:lnTo>
                  <a:lnTo>
                    <a:pt x="4214330" y="291655"/>
                  </a:lnTo>
                  <a:lnTo>
                    <a:pt x="4273893" y="306476"/>
                  </a:lnTo>
                  <a:lnTo>
                    <a:pt x="4273893" y="240919"/>
                  </a:lnTo>
                  <a:close/>
                </a:path>
                <a:path w="6816090" h="518794">
                  <a:moveTo>
                    <a:pt x="4282630" y="417372"/>
                  </a:moveTo>
                  <a:lnTo>
                    <a:pt x="4095800" y="417372"/>
                  </a:lnTo>
                  <a:lnTo>
                    <a:pt x="4095800" y="275336"/>
                  </a:lnTo>
                  <a:lnTo>
                    <a:pt x="4021505" y="275336"/>
                  </a:lnTo>
                  <a:lnTo>
                    <a:pt x="4021505" y="417372"/>
                  </a:lnTo>
                  <a:lnTo>
                    <a:pt x="3836847" y="417372"/>
                  </a:lnTo>
                  <a:lnTo>
                    <a:pt x="3836847" y="482384"/>
                  </a:lnTo>
                  <a:lnTo>
                    <a:pt x="4282630" y="482384"/>
                  </a:lnTo>
                  <a:lnTo>
                    <a:pt x="4282630" y="417372"/>
                  </a:lnTo>
                  <a:close/>
                </a:path>
                <a:path w="6816090" h="518794">
                  <a:moveTo>
                    <a:pt x="4547590" y="11468"/>
                  </a:moveTo>
                  <a:lnTo>
                    <a:pt x="4358017" y="11468"/>
                  </a:lnTo>
                  <a:lnTo>
                    <a:pt x="4358017" y="76479"/>
                  </a:lnTo>
                  <a:lnTo>
                    <a:pt x="4474388" y="76479"/>
                  </a:lnTo>
                  <a:lnTo>
                    <a:pt x="4474388" y="173177"/>
                  </a:lnTo>
                  <a:lnTo>
                    <a:pt x="4470628" y="233197"/>
                  </a:lnTo>
                  <a:lnTo>
                    <a:pt x="4459656" y="284441"/>
                  </a:lnTo>
                  <a:lnTo>
                    <a:pt x="4441876" y="327025"/>
                  </a:lnTo>
                  <a:lnTo>
                    <a:pt x="4417733" y="361099"/>
                  </a:lnTo>
                  <a:lnTo>
                    <a:pt x="4387634" y="386803"/>
                  </a:lnTo>
                  <a:lnTo>
                    <a:pt x="4352010" y="404253"/>
                  </a:lnTo>
                  <a:lnTo>
                    <a:pt x="4352010" y="476910"/>
                  </a:lnTo>
                  <a:lnTo>
                    <a:pt x="4401502" y="458685"/>
                  </a:lnTo>
                  <a:lnTo>
                    <a:pt x="4442955" y="434086"/>
                  </a:lnTo>
                  <a:lnTo>
                    <a:pt x="4476788" y="403440"/>
                  </a:lnTo>
                  <a:lnTo>
                    <a:pt x="4503471" y="367042"/>
                  </a:lnTo>
                  <a:lnTo>
                    <a:pt x="4523448" y="325183"/>
                  </a:lnTo>
                  <a:lnTo>
                    <a:pt x="4537151" y="278180"/>
                  </a:lnTo>
                  <a:lnTo>
                    <a:pt x="4545050" y="226314"/>
                  </a:lnTo>
                  <a:lnTo>
                    <a:pt x="4547590" y="169900"/>
                  </a:lnTo>
                  <a:lnTo>
                    <a:pt x="4547590" y="11468"/>
                  </a:lnTo>
                  <a:close/>
                </a:path>
                <a:path w="6816090" h="518794">
                  <a:moveTo>
                    <a:pt x="4771568" y="2730"/>
                  </a:moveTo>
                  <a:lnTo>
                    <a:pt x="4698911" y="2730"/>
                  </a:lnTo>
                  <a:lnTo>
                    <a:pt x="4698911" y="195021"/>
                  </a:lnTo>
                  <a:lnTo>
                    <a:pt x="4660125" y="195021"/>
                  </a:lnTo>
                  <a:lnTo>
                    <a:pt x="4660125" y="5461"/>
                  </a:lnTo>
                  <a:lnTo>
                    <a:pt x="4587468" y="5461"/>
                  </a:lnTo>
                  <a:lnTo>
                    <a:pt x="4587468" y="498221"/>
                  </a:lnTo>
                  <a:lnTo>
                    <a:pt x="4660125" y="498221"/>
                  </a:lnTo>
                  <a:lnTo>
                    <a:pt x="4660125" y="260578"/>
                  </a:lnTo>
                  <a:lnTo>
                    <a:pt x="4698911" y="260578"/>
                  </a:lnTo>
                  <a:lnTo>
                    <a:pt x="4698911" y="504228"/>
                  </a:lnTo>
                  <a:lnTo>
                    <a:pt x="4771568" y="504228"/>
                  </a:lnTo>
                  <a:lnTo>
                    <a:pt x="4771568" y="260578"/>
                  </a:lnTo>
                  <a:lnTo>
                    <a:pt x="4771568" y="195021"/>
                  </a:lnTo>
                  <a:lnTo>
                    <a:pt x="4771568" y="2730"/>
                  </a:lnTo>
                  <a:close/>
                </a:path>
                <a:path w="6816090" h="518794">
                  <a:moveTo>
                    <a:pt x="5178298" y="236004"/>
                  </a:moveTo>
                  <a:lnTo>
                    <a:pt x="4982718" y="236004"/>
                  </a:lnTo>
                  <a:lnTo>
                    <a:pt x="4982718" y="301561"/>
                  </a:lnTo>
                  <a:lnTo>
                    <a:pt x="5178298" y="301561"/>
                  </a:lnTo>
                  <a:lnTo>
                    <a:pt x="5178298" y="236004"/>
                  </a:lnTo>
                  <a:close/>
                </a:path>
                <a:path w="6816090" h="518794">
                  <a:moveTo>
                    <a:pt x="5816295" y="417652"/>
                  </a:moveTo>
                  <a:lnTo>
                    <a:pt x="5631637" y="417652"/>
                  </a:lnTo>
                  <a:lnTo>
                    <a:pt x="5631637" y="335102"/>
                  </a:lnTo>
                  <a:lnTo>
                    <a:pt x="5796623" y="335102"/>
                  </a:lnTo>
                  <a:lnTo>
                    <a:pt x="5796623" y="270332"/>
                  </a:lnTo>
                  <a:lnTo>
                    <a:pt x="5470487" y="270332"/>
                  </a:lnTo>
                  <a:lnTo>
                    <a:pt x="5470487" y="204292"/>
                  </a:lnTo>
                  <a:lnTo>
                    <a:pt x="5791162" y="204292"/>
                  </a:lnTo>
                  <a:lnTo>
                    <a:pt x="5791162" y="139522"/>
                  </a:lnTo>
                  <a:lnTo>
                    <a:pt x="5791162" y="76022"/>
                  </a:lnTo>
                  <a:lnTo>
                    <a:pt x="5791162" y="11252"/>
                  </a:lnTo>
                  <a:lnTo>
                    <a:pt x="5395646" y="11252"/>
                  </a:lnTo>
                  <a:lnTo>
                    <a:pt x="5395646" y="76022"/>
                  </a:lnTo>
                  <a:lnTo>
                    <a:pt x="5716321" y="76022"/>
                  </a:lnTo>
                  <a:lnTo>
                    <a:pt x="5716321" y="139522"/>
                  </a:lnTo>
                  <a:lnTo>
                    <a:pt x="5395646" y="139522"/>
                  </a:lnTo>
                  <a:lnTo>
                    <a:pt x="5395646" y="204292"/>
                  </a:lnTo>
                  <a:lnTo>
                    <a:pt x="5395646" y="270332"/>
                  </a:lnTo>
                  <a:lnTo>
                    <a:pt x="5395646" y="335102"/>
                  </a:lnTo>
                  <a:lnTo>
                    <a:pt x="5557342" y="335102"/>
                  </a:lnTo>
                  <a:lnTo>
                    <a:pt x="5557342" y="417652"/>
                  </a:lnTo>
                  <a:lnTo>
                    <a:pt x="5370512" y="417652"/>
                  </a:lnTo>
                  <a:lnTo>
                    <a:pt x="5370512" y="482422"/>
                  </a:lnTo>
                  <a:lnTo>
                    <a:pt x="5816295" y="482422"/>
                  </a:lnTo>
                  <a:lnTo>
                    <a:pt x="5816295" y="417652"/>
                  </a:lnTo>
                  <a:close/>
                </a:path>
                <a:path w="6816090" h="518794">
                  <a:moveTo>
                    <a:pt x="6299212" y="11468"/>
                  </a:moveTo>
                  <a:lnTo>
                    <a:pt x="5900966" y="11468"/>
                  </a:lnTo>
                  <a:lnTo>
                    <a:pt x="5900966" y="77025"/>
                  </a:lnTo>
                  <a:lnTo>
                    <a:pt x="6224371" y="77025"/>
                  </a:lnTo>
                  <a:lnTo>
                    <a:pt x="6224371" y="186829"/>
                  </a:lnTo>
                  <a:lnTo>
                    <a:pt x="6223533" y="228320"/>
                  </a:lnTo>
                  <a:lnTo>
                    <a:pt x="6220955" y="272059"/>
                  </a:lnTo>
                  <a:lnTo>
                    <a:pt x="6216535" y="314972"/>
                  </a:lnTo>
                  <a:lnTo>
                    <a:pt x="6210173" y="353999"/>
                  </a:lnTo>
                  <a:lnTo>
                    <a:pt x="6284468" y="353999"/>
                  </a:lnTo>
                  <a:lnTo>
                    <a:pt x="6290919" y="314210"/>
                  </a:lnTo>
                  <a:lnTo>
                    <a:pt x="6295529" y="270002"/>
                  </a:lnTo>
                  <a:lnTo>
                    <a:pt x="6298298" y="223558"/>
                  </a:lnTo>
                  <a:lnTo>
                    <a:pt x="6299212" y="176999"/>
                  </a:lnTo>
                  <a:lnTo>
                    <a:pt x="6299212" y="11468"/>
                  </a:lnTo>
                  <a:close/>
                </a:path>
                <a:path w="6816090" h="518794">
                  <a:moveTo>
                    <a:pt x="6324346" y="417372"/>
                  </a:moveTo>
                  <a:lnTo>
                    <a:pt x="5878563" y="417372"/>
                  </a:lnTo>
                  <a:lnTo>
                    <a:pt x="5878563" y="482384"/>
                  </a:lnTo>
                  <a:lnTo>
                    <a:pt x="6324346" y="482384"/>
                  </a:lnTo>
                  <a:lnTo>
                    <a:pt x="6324346" y="417372"/>
                  </a:lnTo>
                  <a:close/>
                </a:path>
                <a:path w="6816090" h="518794">
                  <a:moveTo>
                    <a:pt x="6659219" y="146405"/>
                  </a:moveTo>
                  <a:lnTo>
                    <a:pt x="6648158" y="77304"/>
                  </a:lnTo>
                  <a:lnTo>
                    <a:pt x="6616611" y="29502"/>
                  </a:lnTo>
                  <a:lnTo>
                    <a:pt x="6586017" y="11201"/>
                  </a:lnTo>
                  <a:lnTo>
                    <a:pt x="6586017" y="146405"/>
                  </a:lnTo>
                  <a:lnTo>
                    <a:pt x="6584721" y="168109"/>
                  </a:lnTo>
                  <a:lnTo>
                    <a:pt x="6566903" y="213055"/>
                  </a:lnTo>
                  <a:lnTo>
                    <a:pt x="6526479" y="228892"/>
                  </a:lnTo>
                  <a:lnTo>
                    <a:pt x="6514401" y="227876"/>
                  </a:lnTo>
                  <a:lnTo>
                    <a:pt x="6477990" y="201485"/>
                  </a:lnTo>
                  <a:lnTo>
                    <a:pt x="6466929" y="146405"/>
                  </a:lnTo>
                  <a:lnTo>
                    <a:pt x="6468224" y="124777"/>
                  </a:lnTo>
                  <a:lnTo>
                    <a:pt x="6486055" y="79756"/>
                  </a:lnTo>
                  <a:lnTo>
                    <a:pt x="6526479" y="63919"/>
                  </a:lnTo>
                  <a:lnTo>
                    <a:pt x="6538557" y="64935"/>
                  </a:lnTo>
                  <a:lnTo>
                    <a:pt x="6574955" y="91554"/>
                  </a:lnTo>
                  <a:lnTo>
                    <a:pt x="6586017" y="146405"/>
                  </a:lnTo>
                  <a:lnTo>
                    <a:pt x="6586017" y="11201"/>
                  </a:lnTo>
                  <a:lnTo>
                    <a:pt x="6577279" y="7378"/>
                  </a:lnTo>
                  <a:lnTo>
                    <a:pt x="6553314" y="1841"/>
                  </a:lnTo>
                  <a:lnTo>
                    <a:pt x="6526479" y="0"/>
                  </a:lnTo>
                  <a:lnTo>
                    <a:pt x="6499873" y="1841"/>
                  </a:lnTo>
                  <a:lnTo>
                    <a:pt x="6454648" y="16598"/>
                  </a:lnTo>
                  <a:lnTo>
                    <a:pt x="6418161" y="50685"/>
                  </a:lnTo>
                  <a:lnTo>
                    <a:pt x="6396545" y="109245"/>
                  </a:lnTo>
                  <a:lnTo>
                    <a:pt x="6393726" y="146405"/>
                  </a:lnTo>
                  <a:lnTo>
                    <a:pt x="6396545" y="183807"/>
                  </a:lnTo>
                  <a:lnTo>
                    <a:pt x="6418161" y="242201"/>
                  </a:lnTo>
                  <a:lnTo>
                    <a:pt x="6454648" y="276542"/>
                  </a:lnTo>
                  <a:lnTo>
                    <a:pt x="6499873" y="291503"/>
                  </a:lnTo>
                  <a:lnTo>
                    <a:pt x="6526479" y="293357"/>
                  </a:lnTo>
                  <a:lnTo>
                    <a:pt x="6553314" y="291503"/>
                  </a:lnTo>
                  <a:lnTo>
                    <a:pt x="6598386" y="276542"/>
                  </a:lnTo>
                  <a:lnTo>
                    <a:pt x="6634797" y="242201"/>
                  </a:lnTo>
                  <a:lnTo>
                    <a:pt x="6656413" y="183807"/>
                  </a:lnTo>
                  <a:lnTo>
                    <a:pt x="6659219" y="146405"/>
                  </a:lnTo>
                  <a:close/>
                </a:path>
                <a:path w="6816090" h="518794">
                  <a:moveTo>
                    <a:pt x="6806730" y="2730"/>
                  </a:moveTo>
                  <a:lnTo>
                    <a:pt x="6731889" y="2730"/>
                  </a:lnTo>
                  <a:lnTo>
                    <a:pt x="6731889" y="354545"/>
                  </a:lnTo>
                  <a:lnTo>
                    <a:pt x="6806730" y="354545"/>
                  </a:lnTo>
                  <a:lnTo>
                    <a:pt x="6806730" y="2730"/>
                  </a:lnTo>
                  <a:close/>
                </a:path>
                <a:path w="6816090" h="518794">
                  <a:moveTo>
                    <a:pt x="6815468" y="441401"/>
                  </a:moveTo>
                  <a:lnTo>
                    <a:pt x="6503530" y="441401"/>
                  </a:lnTo>
                  <a:lnTo>
                    <a:pt x="6503530" y="328866"/>
                  </a:lnTo>
                  <a:lnTo>
                    <a:pt x="6428689" y="328866"/>
                  </a:lnTo>
                  <a:lnTo>
                    <a:pt x="6428689" y="506412"/>
                  </a:lnTo>
                  <a:lnTo>
                    <a:pt x="6815468" y="506412"/>
                  </a:lnTo>
                  <a:lnTo>
                    <a:pt x="6815468" y="441401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8748" y="2145785"/>
              <a:ext cx="82490" cy="1556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134497" y="1713686"/>
              <a:ext cx="3576320" cy="564515"/>
            </a:xfrm>
            <a:custGeom>
              <a:avLst/>
              <a:gdLst/>
              <a:ahLst/>
              <a:cxnLst/>
              <a:rect l="l" t="t" r="r" b="b"/>
              <a:pathLst>
                <a:path w="3576319" h="564514">
                  <a:moveTo>
                    <a:pt x="293903" y="90119"/>
                  </a:moveTo>
                  <a:lnTo>
                    <a:pt x="187921" y="90119"/>
                  </a:lnTo>
                  <a:lnTo>
                    <a:pt x="187921" y="32219"/>
                  </a:lnTo>
                  <a:lnTo>
                    <a:pt x="113080" y="32219"/>
                  </a:lnTo>
                  <a:lnTo>
                    <a:pt x="113080" y="90119"/>
                  </a:lnTo>
                  <a:lnTo>
                    <a:pt x="8191" y="90119"/>
                  </a:lnTo>
                  <a:lnTo>
                    <a:pt x="8191" y="154038"/>
                  </a:lnTo>
                  <a:lnTo>
                    <a:pt x="293903" y="154038"/>
                  </a:lnTo>
                  <a:lnTo>
                    <a:pt x="293903" y="90119"/>
                  </a:lnTo>
                  <a:close/>
                </a:path>
                <a:path w="3576319" h="564514">
                  <a:moveTo>
                    <a:pt x="417372" y="46964"/>
                  </a:moveTo>
                  <a:lnTo>
                    <a:pt x="342519" y="46964"/>
                  </a:lnTo>
                  <a:lnTo>
                    <a:pt x="342519" y="435381"/>
                  </a:lnTo>
                  <a:lnTo>
                    <a:pt x="328041" y="444614"/>
                  </a:lnTo>
                  <a:lnTo>
                    <a:pt x="308584" y="451091"/>
                  </a:lnTo>
                  <a:lnTo>
                    <a:pt x="284518" y="454901"/>
                  </a:lnTo>
                  <a:lnTo>
                    <a:pt x="256209" y="456145"/>
                  </a:lnTo>
                  <a:lnTo>
                    <a:pt x="189014" y="456145"/>
                  </a:lnTo>
                  <a:lnTo>
                    <a:pt x="189014" y="401510"/>
                  </a:lnTo>
                  <a:lnTo>
                    <a:pt x="202298" y="397624"/>
                  </a:lnTo>
                  <a:lnTo>
                    <a:pt x="214960" y="392569"/>
                  </a:lnTo>
                  <a:lnTo>
                    <a:pt x="226809" y="386372"/>
                  </a:lnTo>
                  <a:lnTo>
                    <a:pt x="237629" y="379107"/>
                  </a:lnTo>
                  <a:lnTo>
                    <a:pt x="255358" y="362127"/>
                  </a:lnTo>
                  <a:lnTo>
                    <a:pt x="267792" y="343052"/>
                  </a:lnTo>
                  <a:lnTo>
                    <a:pt x="268770" y="341553"/>
                  </a:lnTo>
                  <a:lnTo>
                    <a:pt x="277279" y="317500"/>
                  </a:lnTo>
                  <a:lnTo>
                    <a:pt x="280250" y="290068"/>
                  </a:lnTo>
                  <a:lnTo>
                    <a:pt x="277279" y="262636"/>
                  </a:lnTo>
                  <a:lnTo>
                    <a:pt x="255358" y="218008"/>
                  </a:lnTo>
                  <a:lnTo>
                    <a:pt x="219151" y="189458"/>
                  </a:lnTo>
                  <a:lnTo>
                    <a:pt x="205955" y="184137"/>
                  </a:lnTo>
                  <a:lnTo>
                    <a:pt x="205955" y="290068"/>
                  </a:lnTo>
                  <a:lnTo>
                    <a:pt x="204774" y="301586"/>
                  </a:lnTo>
                  <a:lnTo>
                    <a:pt x="181660" y="335216"/>
                  </a:lnTo>
                  <a:lnTo>
                    <a:pt x="151320" y="343052"/>
                  </a:lnTo>
                  <a:lnTo>
                    <a:pt x="139954" y="342150"/>
                  </a:lnTo>
                  <a:lnTo>
                    <a:pt x="105829" y="321564"/>
                  </a:lnTo>
                  <a:lnTo>
                    <a:pt x="96139" y="290068"/>
                  </a:lnTo>
                  <a:lnTo>
                    <a:pt x="97320" y="278549"/>
                  </a:lnTo>
                  <a:lnTo>
                    <a:pt x="120510" y="244906"/>
                  </a:lnTo>
                  <a:lnTo>
                    <a:pt x="151320" y="237070"/>
                  </a:lnTo>
                  <a:lnTo>
                    <a:pt x="162598" y="237985"/>
                  </a:lnTo>
                  <a:lnTo>
                    <a:pt x="196265" y="258572"/>
                  </a:lnTo>
                  <a:lnTo>
                    <a:pt x="205955" y="290068"/>
                  </a:lnTo>
                  <a:lnTo>
                    <a:pt x="205955" y="184137"/>
                  </a:lnTo>
                  <a:lnTo>
                    <a:pt x="198374" y="181076"/>
                  </a:lnTo>
                  <a:lnTo>
                    <a:pt x="175641" y="175971"/>
                  </a:lnTo>
                  <a:lnTo>
                    <a:pt x="151320" y="174256"/>
                  </a:lnTo>
                  <a:lnTo>
                    <a:pt x="126911" y="175971"/>
                  </a:lnTo>
                  <a:lnTo>
                    <a:pt x="83019" y="189458"/>
                  </a:lnTo>
                  <a:lnTo>
                    <a:pt x="46736" y="218008"/>
                  </a:lnTo>
                  <a:lnTo>
                    <a:pt x="24815" y="262636"/>
                  </a:lnTo>
                  <a:lnTo>
                    <a:pt x="21844" y="290068"/>
                  </a:lnTo>
                  <a:lnTo>
                    <a:pt x="24815" y="317500"/>
                  </a:lnTo>
                  <a:lnTo>
                    <a:pt x="46736" y="362127"/>
                  </a:lnTo>
                  <a:lnTo>
                    <a:pt x="87680" y="392976"/>
                  </a:lnTo>
                  <a:lnTo>
                    <a:pt x="114173" y="401510"/>
                  </a:lnTo>
                  <a:lnTo>
                    <a:pt x="114173" y="456145"/>
                  </a:lnTo>
                  <a:lnTo>
                    <a:pt x="0" y="456145"/>
                  </a:lnTo>
                  <a:lnTo>
                    <a:pt x="0" y="521144"/>
                  </a:lnTo>
                  <a:lnTo>
                    <a:pt x="242011" y="521144"/>
                  </a:lnTo>
                  <a:lnTo>
                    <a:pt x="275221" y="519620"/>
                  </a:lnTo>
                  <a:lnTo>
                    <a:pt x="303733" y="515010"/>
                  </a:lnTo>
                  <a:lnTo>
                    <a:pt x="326517" y="507326"/>
                  </a:lnTo>
                  <a:lnTo>
                    <a:pt x="342519" y="496570"/>
                  </a:lnTo>
                  <a:lnTo>
                    <a:pt x="342519" y="548462"/>
                  </a:lnTo>
                  <a:lnTo>
                    <a:pt x="417372" y="548462"/>
                  </a:lnTo>
                  <a:lnTo>
                    <a:pt x="417372" y="496570"/>
                  </a:lnTo>
                  <a:lnTo>
                    <a:pt x="417372" y="46964"/>
                  </a:lnTo>
                  <a:close/>
                </a:path>
                <a:path w="3576319" h="564514">
                  <a:moveTo>
                    <a:pt x="800315" y="140931"/>
                  </a:moveTo>
                  <a:lnTo>
                    <a:pt x="791984" y="102958"/>
                  </a:lnTo>
                  <a:lnTo>
                    <a:pt x="747572" y="61061"/>
                  </a:lnTo>
                  <a:lnTo>
                    <a:pt x="728751" y="54279"/>
                  </a:lnTo>
                  <a:lnTo>
                    <a:pt x="728751" y="140931"/>
                  </a:lnTo>
                  <a:lnTo>
                    <a:pt x="728040" y="148297"/>
                  </a:lnTo>
                  <a:lnTo>
                    <a:pt x="693521" y="176098"/>
                  </a:lnTo>
                  <a:lnTo>
                    <a:pt x="659917" y="179717"/>
                  </a:lnTo>
                  <a:lnTo>
                    <a:pt x="641972" y="178803"/>
                  </a:lnTo>
                  <a:lnTo>
                    <a:pt x="602564" y="165506"/>
                  </a:lnTo>
                  <a:lnTo>
                    <a:pt x="590537" y="140931"/>
                  </a:lnTo>
                  <a:lnTo>
                    <a:pt x="591350" y="133553"/>
                  </a:lnTo>
                  <a:lnTo>
                    <a:pt x="626122" y="106032"/>
                  </a:lnTo>
                  <a:lnTo>
                    <a:pt x="659917" y="102692"/>
                  </a:lnTo>
                  <a:lnTo>
                    <a:pt x="677799" y="103517"/>
                  </a:lnTo>
                  <a:lnTo>
                    <a:pt x="717283" y="116344"/>
                  </a:lnTo>
                  <a:lnTo>
                    <a:pt x="728751" y="140931"/>
                  </a:lnTo>
                  <a:lnTo>
                    <a:pt x="728751" y="54279"/>
                  </a:lnTo>
                  <a:lnTo>
                    <a:pt x="721182" y="51536"/>
                  </a:lnTo>
                  <a:lnTo>
                    <a:pt x="691603" y="46012"/>
                  </a:lnTo>
                  <a:lnTo>
                    <a:pt x="659917" y="44234"/>
                  </a:lnTo>
                  <a:lnTo>
                    <a:pt x="628243" y="46012"/>
                  </a:lnTo>
                  <a:lnTo>
                    <a:pt x="572262" y="61061"/>
                  </a:lnTo>
                  <a:lnTo>
                    <a:pt x="537273" y="87617"/>
                  </a:lnTo>
                  <a:lnTo>
                    <a:pt x="519518" y="140931"/>
                  </a:lnTo>
                  <a:lnTo>
                    <a:pt x="521614" y="161315"/>
                  </a:lnTo>
                  <a:lnTo>
                    <a:pt x="550113" y="207035"/>
                  </a:lnTo>
                  <a:lnTo>
                    <a:pt x="598665" y="230797"/>
                  </a:lnTo>
                  <a:lnTo>
                    <a:pt x="659917" y="238163"/>
                  </a:lnTo>
                  <a:lnTo>
                    <a:pt x="691603" y="236372"/>
                  </a:lnTo>
                  <a:lnTo>
                    <a:pt x="747572" y="221119"/>
                  </a:lnTo>
                  <a:lnTo>
                    <a:pt x="782345" y="194322"/>
                  </a:lnTo>
                  <a:lnTo>
                    <a:pt x="798156" y="161315"/>
                  </a:lnTo>
                  <a:lnTo>
                    <a:pt x="800315" y="140931"/>
                  </a:lnTo>
                  <a:close/>
                </a:path>
                <a:path w="3576319" h="564514">
                  <a:moveTo>
                    <a:pt x="829271" y="249643"/>
                  </a:moveTo>
                  <a:lnTo>
                    <a:pt x="812088" y="252882"/>
                  </a:lnTo>
                  <a:lnTo>
                    <a:pt x="794588" y="254698"/>
                  </a:lnTo>
                  <a:lnTo>
                    <a:pt x="776262" y="255485"/>
                  </a:lnTo>
                  <a:lnTo>
                    <a:pt x="502043" y="255651"/>
                  </a:lnTo>
                  <a:lnTo>
                    <a:pt x="502043" y="317385"/>
                  </a:lnTo>
                  <a:lnTo>
                    <a:pt x="601472" y="317385"/>
                  </a:lnTo>
                  <a:lnTo>
                    <a:pt x="601472" y="393319"/>
                  </a:lnTo>
                  <a:lnTo>
                    <a:pt x="676313" y="393319"/>
                  </a:lnTo>
                  <a:lnTo>
                    <a:pt x="676313" y="317385"/>
                  </a:lnTo>
                  <a:lnTo>
                    <a:pt x="752792" y="317385"/>
                  </a:lnTo>
                  <a:lnTo>
                    <a:pt x="773506" y="316928"/>
                  </a:lnTo>
                  <a:lnTo>
                    <a:pt x="793076" y="315404"/>
                  </a:lnTo>
                  <a:lnTo>
                    <a:pt x="811644" y="312547"/>
                  </a:lnTo>
                  <a:lnTo>
                    <a:pt x="829271" y="308089"/>
                  </a:lnTo>
                  <a:lnTo>
                    <a:pt x="829271" y="249643"/>
                  </a:lnTo>
                  <a:close/>
                </a:path>
                <a:path w="3576319" h="564514">
                  <a:moveTo>
                    <a:pt x="925969" y="46964"/>
                  </a:moveTo>
                  <a:lnTo>
                    <a:pt x="851128" y="46964"/>
                  </a:lnTo>
                  <a:lnTo>
                    <a:pt x="851128" y="335953"/>
                  </a:lnTo>
                  <a:lnTo>
                    <a:pt x="746785" y="335953"/>
                  </a:lnTo>
                  <a:lnTo>
                    <a:pt x="746785" y="394411"/>
                  </a:lnTo>
                  <a:lnTo>
                    <a:pt x="851128" y="394411"/>
                  </a:lnTo>
                  <a:lnTo>
                    <a:pt x="851128" y="426643"/>
                  </a:lnTo>
                  <a:lnTo>
                    <a:pt x="925969" y="426643"/>
                  </a:lnTo>
                  <a:lnTo>
                    <a:pt x="925969" y="46964"/>
                  </a:lnTo>
                  <a:close/>
                </a:path>
                <a:path w="3576319" h="564514">
                  <a:moveTo>
                    <a:pt x="934707" y="488924"/>
                  </a:moveTo>
                  <a:lnTo>
                    <a:pt x="622769" y="488924"/>
                  </a:lnTo>
                  <a:lnTo>
                    <a:pt x="622769" y="406425"/>
                  </a:lnTo>
                  <a:lnTo>
                    <a:pt x="547928" y="406425"/>
                  </a:lnTo>
                  <a:lnTo>
                    <a:pt x="547928" y="553923"/>
                  </a:lnTo>
                  <a:lnTo>
                    <a:pt x="934707" y="553923"/>
                  </a:lnTo>
                  <a:lnTo>
                    <a:pt x="934707" y="488924"/>
                  </a:lnTo>
                  <a:close/>
                </a:path>
                <a:path w="3576319" h="564514">
                  <a:moveTo>
                    <a:pt x="1273416" y="55702"/>
                  </a:moveTo>
                  <a:lnTo>
                    <a:pt x="1027036" y="55702"/>
                  </a:lnTo>
                  <a:lnTo>
                    <a:pt x="1027036" y="120713"/>
                  </a:lnTo>
                  <a:lnTo>
                    <a:pt x="1199667" y="120713"/>
                  </a:lnTo>
                  <a:lnTo>
                    <a:pt x="1199667" y="165506"/>
                  </a:lnTo>
                  <a:lnTo>
                    <a:pt x="1197216" y="218770"/>
                  </a:lnTo>
                  <a:lnTo>
                    <a:pt x="1189697" y="267373"/>
                  </a:lnTo>
                  <a:lnTo>
                    <a:pt x="1176870" y="311124"/>
                  </a:lnTo>
                  <a:lnTo>
                    <a:pt x="1158481" y="349821"/>
                  </a:lnTo>
                  <a:lnTo>
                    <a:pt x="1134287" y="383273"/>
                  </a:lnTo>
                  <a:lnTo>
                    <a:pt x="1104023" y="411264"/>
                  </a:lnTo>
                  <a:lnTo>
                    <a:pt x="1067447" y="433628"/>
                  </a:lnTo>
                  <a:lnTo>
                    <a:pt x="1024305" y="450126"/>
                  </a:lnTo>
                  <a:lnTo>
                    <a:pt x="1024305" y="521144"/>
                  </a:lnTo>
                  <a:lnTo>
                    <a:pt x="1075080" y="505079"/>
                  </a:lnTo>
                  <a:lnTo>
                    <a:pt x="1119441" y="484149"/>
                  </a:lnTo>
                  <a:lnTo>
                    <a:pt x="1157617" y="458482"/>
                  </a:lnTo>
                  <a:lnTo>
                    <a:pt x="1189875" y="428205"/>
                  </a:lnTo>
                  <a:lnTo>
                    <a:pt x="1216469" y="393458"/>
                  </a:lnTo>
                  <a:lnTo>
                    <a:pt x="1237653" y="354342"/>
                  </a:lnTo>
                  <a:lnTo>
                    <a:pt x="1253680" y="310984"/>
                  </a:lnTo>
                  <a:lnTo>
                    <a:pt x="1264818" y="263525"/>
                  </a:lnTo>
                  <a:lnTo>
                    <a:pt x="1271308" y="212077"/>
                  </a:lnTo>
                  <a:lnTo>
                    <a:pt x="1273416" y="156768"/>
                  </a:lnTo>
                  <a:lnTo>
                    <a:pt x="1273416" y="55702"/>
                  </a:lnTo>
                  <a:close/>
                </a:path>
                <a:path w="3576319" h="564514">
                  <a:moveTo>
                    <a:pt x="1496301" y="245821"/>
                  </a:moveTo>
                  <a:lnTo>
                    <a:pt x="1420914" y="245821"/>
                  </a:lnTo>
                  <a:lnTo>
                    <a:pt x="1420914" y="46964"/>
                  </a:lnTo>
                  <a:lnTo>
                    <a:pt x="1346073" y="46964"/>
                  </a:lnTo>
                  <a:lnTo>
                    <a:pt x="1346073" y="548462"/>
                  </a:lnTo>
                  <a:lnTo>
                    <a:pt x="1420914" y="548462"/>
                  </a:lnTo>
                  <a:lnTo>
                    <a:pt x="1420914" y="310286"/>
                  </a:lnTo>
                  <a:lnTo>
                    <a:pt x="1496301" y="310286"/>
                  </a:lnTo>
                  <a:lnTo>
                    <a:pt x="1496301" y="245821"/>
                  </a:lnTo>
                  <a:close/>
                </a:path>
                <a:path w="3576319" h="564514">
                  <a:moveTo>
                    <a:pt x="1794586" y="175895"/>
                  </a:moveTo>
                  <a:lnTo>
                    <a:pt x="1791398" y="142760"/>
                  </a:lnTo>
                  <a:lnTo>
                    <a:pt x="1782216" y="114020"/>
                  </a:lnTo>
                  <a:lnTo>
                    <a:pt x="1778647" y="108153"/>
                  </a:lnTo>
                  <a:lnTo>
                    <a:pt x="1767611" y="90004"/>
                  </a:lnTo>
                  <a:lnTo>
                    <a:pt x="1748142" y="71005"/>
                  </a:lnTo>
                  <a:lnTo>
                    <a:pt x="1730044" y="59448"/>
                  </a:lnTo>
                  <a:lnTo>
                    <a:pt x="1721383" y="55918"/>
                  </a:lnTo>
                  <a:lnTo>
                    <a:pt x="1721383" y="175895"/>
                  </a:lnTo>
                  <a:lnTo>
                    <a:pt x="1720062" y="192557"/>
                  </a:lnTo>
                  <a:lnTo>
                    <a:pt x="1701165" y="229971"/>
                  </a:lnTo>
                  <a:lnTo>
                    <a:pt x="1661833" y="244182"/>
                  </a:lnTo>
                  <a:lnTo>
                    <a:pt x="1650466" y="243192"/>
                  </a:lnTo>
                  <a:lnTo>
                    <a:pt x="1613814" y="219760"/>
                  </a:lnTo>
                  <a:lnTo>
                    <a:pt x="1602282" y="175895"/>
                  </a:lnTo>
                  <a:lnTo>
                    <a:pt x="1603603" y="159461"/>
                  </a:lnTo>
                  <a:lnTo>
                    <a:pt x="1622501" y="122351"/>
                  </a:lnTo>
                  <a:lnTo>
                    <a:pt x="1661833" y="108153"/>
                  </a:lnTo>
                  <a:lnTo>
                    <a:pt x="1673275" y="109143"/>
                  </a:lnTo>
                  <a:lnTo>
                    <a:pt x="1709851" y="132334"/>
                  </a:lnTo>
                  <a:lnTo>
                    <a:pt x="1721383" y="175895"/>
                  </a:lnTo>
                  <a:lnTo>
                    <a:pt x="1721383" y="55918"/>
                  </a:lnTo>
                  <a:lnTo>
                    <a:pt x="1709496" y="51066"/>
                  </a:lnTo>
                  <a:lnTo>
                    <a:pt x="1686687" y="45961"/>
                  </a:lnTo>
                  <a:lnTo>
                    <a:pt x="1661833" y="44234"/>
                  </a:lnTo>
                  <a:lnTo>
                    <a:pt x="1636979" y="45961"/>
                  </a:lnTo>
                  <a:lnTo>
                    <a:pt x="1593608" y="59448"/>
                  </a:lnTo>
                  <a:lnTo>
                    <a:pt x="1556042" y="90004"/>
                  </a:lnTo>
                  <a:lnTo>
                    <a:pt x="1532267" y="142760"/>
                  </a:lnTo>
                  <a:lnTo>
                    <a:pt x="1529080" y="175895"/>
                  </a:lnTo>
                  <a:lnTo>
                    <a:pt x="1532267" y="209270"/>
                  </a:lnTo>
                  <a:lnTo>
                    <a:pt x="1556042" y="262089"/>
                  </a:lnTo>
                  <a:lnTo>
                    <a:pt x="1593608" y="292887"/>
                  </a:lnTo>
                  <a:lnTo>
                    <a:pt x="1636979" y="306374"/>
                  </a:lnTo>
                  <a:lnTo>
                    <a:pt x="1661833" y="308089"/>
                  </a:lnTo>
                  <a:lnTo>
                    <a:pt x="1686687" y="306374"/>
                  </a:lnTo>
                  <a:lnTo>
                    <a:pt x="1730044" y="292887"/>
                  </a:lnTo>
                  <a:lnTo>
                    <a:pt x="1767611" y="262089"/>
                  </a:lnTo>
                  <a:lnTo>
                    <a:pt x="1791398" y="209270"/>
                  </a:lnTo>
                  <a:lnTo>
                    <a:pt x="1794586" y="175895"/>
                  </a:lnTo>
                  <a:close/>
                </a:path>
                <a:path w="3576319" h="564514">
                  <a:moveTo>
                    <a:pt x="1942084" y="332130"/>
                  </a:moveTo>
                  <a:lnTo>
                    <a:pt x="1867242" y="332130"/>
                  </a:lnTo>
                  <a:lnTo>
                    <a:pt x="1867242" y="384581"/>
                  </a:lnTo>
                  <a:lnTo>
                    <a:pt x="1867242" y="448487"/>
                  </a:lnTo>
                  <a:lnTo>
                    <a:pt x="1867242" y="490016"/>
                  </a:lnTo>
                  <a:lnTo>
                    <a:pt x="1638884" y="490016"/>
                  </a:lnTo>
                  <a:lnTo>
                    <a:pt x="1638884" y="448487"/>
                  </a:lnTo>
                  <a:lnTo>
                    <a:pt x="1867242" y="448487"/>
                  </a:lnTo>
                  <a:lnTo>
                    <a:pt x="1867242" y="384581"/>
                  </a:lnTo>
                  <a:lnTo>
                    <a:pt x="1638884" y="384581"/>
                  </a:lnTo>
                  <a:lnTo>
                    <a:pt x="1638884" y="332130"/>
                  </a:lnTo>
                  <a:lnTo>
                    <a:pt x="1564043" y="332130"/>
                  </a:lnTo>
                  <a:lnTo>
                    <a:pt x="1564043" y="553923"/>
                  </a:lnTo>
                  <a:lnTo>
                    <a:pt x="1942084" y="553923"/>
                  </a:lnTo>
                  <a:lnTo>
                    <a:pt x="1942084" y="490016"/>
                  </a:lnTo>
                  <a:lnTo>
                    <a:pt x="1942084" y="448487"/>
                  </a:lnTo>
                  <a:lnTo>
                    <a:pt x="1942084" y="384581"/>
                  </a:lnTo>
                  <a:lnTo>
                    <a:pt x="1942084" y="332130"/>
                  </a:lnTo>
                  <a:close/>
                </a:path>
                <a:path w="3576319" h="564514">
                  <a:moveTo>
                    <a:pt x="1942084" y="46964"/>
                  </a:moveTo>
                  <a:lnTo>
                    <a:pt x="1867242" y="46964"/>
                  </a:lnTo>
                  <a:lnTo>
                    <a:pt x="1867242" y="313016"/>
                  </a:lnTo>
                  <a:lnTo>
                    <a:pt x="1942084" y="313016"/>
                  </a:lnTo>
                  <a:lnTo>
                    <a:pt x="1942084" y="46964"/>
                  </a:lnTo>
                  <a:close/>
                </a:path>
                <a:path w="3576319" h="564514">
                  <a:moveTo>
                    <a:pt x="3575761" y="0"/>
                  </a:moveTo>
                  <a:lnTo>
                    <a:pt x="3538258" y="0"/>
                  </a:lnTo>
                  <a:lnTo>
                    <a:pt x="3538258" y="564362"/>
                  </a:lnTo>
                  <a:lnTo>
                    <a:pt x="3575761" y="564362"/>
                  </a:lnTo>
                  <a:lnTo>
                    <a:pt x="357576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4800" y="2730496"/>
              <a:ext cx="5699241" cy="576768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7674" y="2730496"/>
              <a:ext cx="10709248" cy="576768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105228" y="8795232"/>
              <a:ext cx="13194030" cy="383540"/>
            </a:xfrm>
            <a:custGeom>
              <a:avLst/>
              <a:gdLst/>
              <a:ahLst/>
              <a:cxnLst/>
              <a:rect l="l" t="t" r="r" b="b"/>
              <a:pathLst>
                <a:path w="13194030" h="383540">
                  <a:moveTo>
                    <a:pt x="103936" y="39776"/>
                  </a:moveTo>
                  <a:lnTo>
                    <a:pt x="12001" y="39776"/>
                  </a:lnTo>
                  <a:lnTo>
                    <a:pt x="12001" y="65290"/>
                  </a:lnTo>
                  <a:lnTo>
                    <a:pt x="74295" y="65290"/>
                  </a:lnTo>
                  <a:lnTo>
                    <a:pt x="68008" y="114744"/>
                  </a:lnTo>
                  <a:lnTo>
                    <a:pt x="54178" y="161531"/>
                  </a:lnTo>
                  <a:lnTo>
                    <a:pt x="31813" y="205219"/>
                  </a:lnTo>
                  <a:lnTo>
                    <a:pt x="0" y="245402"/>
                  </a:lnTo>
                  <a:lnTo>
                    <a:pt x="24384" y="263410"/>
                  </a:lnTo>
                  <a:lnTo>
                    <a:pt x="55714" y="223215"/>
                  </a:lnTo>
                  <a:lnTo>
                    <a:pt x="78320" y="180098"/>
                  </a:lnTo>
                  <a:lnTo>
                    <a:pt x="93230" y="134696"/>
                  </a:lnTo>
                  <a:lnTo>
                    <a:pt x="101422" y="87706"/>
                  </a:lnTo>
                  <a:lnTo>
                    <a:pt x="103936" y="39776"/>
                  </a:lnTo>
                  <a:close/>
                </a:path>
                <a:path w="13194030" h="383540">
                  <a:moveTo>
                    <a:pt x="197370" y="39776"/>
                  </a:moveTo>
                  <a:lnTo>
                    <a:pt x="114820" y="39776"/>
                  </a:lnTo>
                  <a:lnTo>
                    <a:pt x="114820" y="65290"/>
                  </a:lnTo>
                  <a:lnTo>
                    <a:pt x="168478" y="65290"/>
                  </a:lnTo>
                  <a:lnTo>
                    <a:pt x="163423" y="118554"/>
                  </a:lnTo>
                  <a:lnTo>
                    <a:pt x="151447" y="171424"/>
                  </a:lnTo>
                  <a:lnTo>
                    <a:pt x="130543" y="222262"/>
                  </a:lnTo>
                  <a:lnTo>
                    <a:pt x="98679" y="269417"/>
                  </a:lnTo>
                  <a:lnTo>
                    <a:pt x="124193" y="286296"/>
                  </a:lnTo>
                  <a:lnTo>
                    <a:pt x="155003" y="240411"/>
                  </a:lnTo>
                  <a:lnTo>
                    <a:pt x="176047" y="191198"/>
                  </a:lnTo>
                  <a:lnTo>
                    <a:pt x="189014" y="140271"/>
                  </a:lnTo>
                  <a:lnTo>
                    <a:pt x="195554" y="89255"/>
                  </a:lnTo>
                  <a:lnTo>
                    <a:pt x="197370" y="39776"/>
                  </a:lnTo>
                  <a:close/>
                </a:path>
                <a:path w="13194030" h="383540">
                  <a:moveTo>
                    <a:pt x="276161" y="3378"/>
                  </a:moveTo>
                  <a:lnTo>
                    <a:pt x="245021" y="3378"/>
                  </a:lnTo>
                  <a:lnTo>
                    <a:pt x="245021" y="339953"/>
                  </a:lnTo>
                  <a:lnTo>
                    <a:pt x="276161" y="339953"/>
                  </a:lnTo>
                  <a:lnTo>
                    <a:pt x="276161" y="3378"/>
                  </a:lnTo>
                  <a:close/>
                </a:path>
                <a:path w="13194030" h="383540">
                  <a:moveTo>
                    <a:pt x="562089" y="246519"/>
                  </a:moveTo>
                  <a:lnTo>
                    <a:pt x="560527" y="233387"/>
                  </a:lnTo>
                  <a:lnTo>
                    <a:pt x="559092" y="221386"/>
                  </a:lnTo>
                  <a:lnTo>
                    <a:pt x="516432" y="227215"/>
                  </a:lnTo>
                  <a:lnTo>
                    <a:pt x="475881" y="230898"/>
                  </a:lnTo>
                  <a:lnTo>
                    <a:pt x="436041" y="232829"/>
                  </a:lnTo>
                  <a:lnTo>
                    <a:pt x="395490" y="233387"/>
                  </a:lnTo>
                  <a:lnTo>
                    <a:pt x="395490" y="154965"/>
                  </a:lnTo>
                  <a:lnTo>
                    <a:pt x="519684" y="154965"/>
                  </a:lnTo>
                  <a:lnTo>
                    <a:pt x="519684" y="34518"/>
                  </a:lnTo>
                  <a:lnTo>
                    <a:pt x="363601" y="34518"/>
                  </a:lnTo>
                  <a:lnTo>
                    <a:pt x="363601" y="59664"/>
                  </a:lnTo>
                  <a:lnTo>
                    <a:pt x="488543" y="59664"/>
                  </a:lnTo>
                  <a:lnTo>
                    <a:pt x="488543" y="129832"/>
                  </a:lnTo>
                  <a:lnTo>
                    <a:pt x="364718" y="129832"/>
                  </a:lnTo>
                  <a:lnTo>
                    <a:pt x="364718" y="258902"/>
                  </a:lnTo>
                  <a:lnTo>
                    <a:pt x="392493" y="258902"/>
                  </a:lnTo>
                  <a:lnTo>
                    <a:pt x="434822" y="258394"/>
                  </a:lnTo>
                  <a:lnTo>
                    <a:pt x="476161" y="256514"/>
                  </a:lnTo>
                  <a:lnTo>
                    <a:pt x="518071" y="252730"/>
                  </a:lnTo>
                  <a:lnTo>
                    <a:pt x="562089" y="246519"/>
                  </a:lnTo>
                  <a:close/>
                </a:path>
                <a:path w="13194030" h="383540">
                  <a:moveTo>
                    <a:pt x="621372" y="2997"/>
                  </a:moveTo>
                  <a:lnTo>
                    <a:pt x="590613" y="2997"/>
                  </a:lnTo>
                  <a:lnTo>
                    <a:pt x="590613" y="340334"/>
                  </a:lnTo>
                  <a:lnTo>
                    <a:pt x="621372" y="340334"/>
                  </a:lnTo>
                  <a:lnTo>
                    <a:pt x="621372" y="2997"/>
                  </a:lnTo>
                  <a:close/>
                </a:path>
                <a:path w="13194030" h="383540">
                  <a:moveTo>
                    <a:pt x="794359" y="39776"/>
                  </a:moveTo>
                  <a:lnTo>
                    <a:pt x="702424" y="39776"/>
                  </a:lnTo>
                  <a:lnTo>
                    <a:pt x="702424" y="65290"/>
                  </a:lnTo>
                  <a:lnTo>
                    <a:pt x="764717" y="65290"/>
                  </a:lnTo>
                  <a:lnTo>
                    <a:pt x="758431" y="114744"/>
                  </a:lnTo>
                  <a:lnTo>
                    <a:pt x="744588" y="161531"/>
                  </a:lnTo>
                  <a:lnTo>
                    <a:pt x="722236" y="205219"/>
                  </a:lnTo>
                  <a:lnTo>
                    <a:pt x="690422" y="245402"/>
                  </a:lnTo>
                  <a:lnTo>
                    <a:pt x="714806" y="263410"/>
                  </a:lnTo>
                  <a:lnTo>
                    <a:pt x="746137" y="223215"/>
                  </a:lnTo>
                  <a:lnTo>
                    <a:pt x="768743" y="180098"/>
                  </a:lnTo>
                  <a:lnTo>
                    <a:pt x="783640" y="134696"/>
                  </a:lnTo>
                  <a:lnTo>
                    <a:pt x="791845" y="87706"/>
                  </a:lnTo>
                  <a:lnTo>
                    <a:pt x="794359" y="39776"/>
                  </a:lnTo>
                  <a:close/>
                </a:path>
                <a:path w="13194030" h="383540">
                  <a:moveTo>
                    <a:pt x="887793" y="39776"/>
                  </a:moveTo>
                  <a:lnTo>
                    <a:pt x="805243" y="39776"/>
                  </a:lnTo>
                  <a:lnTo>
                    <a:pt x="805243" y="65290"/>
                  </a:lnTo>
                  <a:lnTo>
                    <a:pt x="858901" y="65290"/>
                  </a:lnTo>
                  <a:lnTo>
                    <a:pt x="853846" y="118554"/>
                  </a:lnTo>
                  <a:lnTo>
                    <a:pt x="841870" y="171424"/>
                  </a:lnTo>
                  <a:lnTo>
                    <a:pt x="820953" y="222262"/>
                  </a:lnTo>
                  <a:lnTo>
                    <a:pt x="789101" y="269417"/>
                  </a:lnTo>
                  <a:lnTo>
                    <a:pt x="814616" y="286296"/>
                  </a:lnTo>
                  <a:lnTo>
                    <a:pt x="845426" y="240411"/>
                  </a:lnTo>
                  <a:lnTo>
                    <a:pt x="866470" y="191198"/>
                  </a:lnTo>
                  <a:lnTo>
                    <a:pt x="879436" y="140271"/>
                  </a:lnTo>
                  <a:lnTo>
                    <a:pt x="885977" y="89255"/>
                  </a:lnTo>
                  <a:lnTo>
                    <a:pt x="887793" y="39776"/>
                  </a:lnTo>
                  <a:close/>
                </a:path>
                <a:path w="13194030" h="383540">
                  <a:moveTo>
                    <a:pt x="966584" y="3378"/>
                  </a:moveTo>
                  <a:lnTo>
                    <a:pt x="935443" y="3378"/>
                  </a:lnTo>
                  <a:lnTo>
                    <a:pt x="935443" y="339953"/>
                  </a:lnTo>
                  <a:lnTo>
                    <a:pt x="966584" y="339953"/>
                  </a:lnTo>
                  <a:lnTo>
                    <a:pt x="966584" y="3378"/>
                  </a:lnTo>
                  <a:close/>
                </a:path>
                <a:path w="13194030" h="383540">
                  <a:moveTo>
                    <a:pt x="1252512" y="246519"/>
                  </a:moveTo>
                  <a:lnTo>
                    <a:pt x="1250937" y="233387"/>
                  </a:lnTo>
                  <a:lnTo>
                    <a:pt x="1249502" y="221386"/>
                  </a:lnTo>
                  <a:lnTo>
                    <a:pt x="1206842" y="227215"/>
                  </a:lnTo>
                  <a:lnTo>
                    <a:pt x="1166304" y="230898"/>
                  </a:lnTo>
                  <a:lnTo>
                    <a:pt x="1126451" y="232829"/>
                  </a:lnTo>
                  <a:lnTo>
                    <a:pt x="1085913" y="233387"/>
                  </a:lnTo>
                  <a:lnTo>
                    <a:pt x="1085913" y="154965"/>
                  </a:lnTo>
                  <a:lnTo>
                    <a:pt x="1210106" y="154965"/>
                  </a:lnTo>
                  <a:lnTo>
                    <a:pt x="1210106" y="34518"/>
                  </a:lnTo>
                  <a:lnTo>
                    <a:pt x="1054011" y="34518"/>
                  </a:lnTo>
                  <a:lnTo>
                    <a:pt x="1054011" y="59664"/>
                  </a:lnTo>
                  <a:lnTo>
                    <a:pt x="1178966" y="59664"/>
                  </a:lnTo>
                  <a:lnTo>
                    <a:pt x="1178966" y="129832"/>
                  </a:lnTo>
                  <a:lnTo>
                    <a:pt x="1055141" y="129832"/>
                  </a:lnTo>
                  <a:lnTo>
                    <a:pt x="1055141" y="258902"/>
                  </a:lnTo>
                  <a:lnTo>
                    <a:pt x="1082903" y="258902"/>
                  </a:lnTo>
                  <a:lnTo>
                    <a:pt x="1125232" y="258394"/>
                  </a:lnTo>
                  <a:lnTo>
                    <a:pt x="1166583" y="256514"/>
                  </a:lnTo>
                  <a:lnTo>
                    <a:pt x="1208493" y="252730"/>
                  </a:lnTo>
                  <a:lnTo>
                    <a:pt x="1252512" y="246519"/>
                  </a:lnTo>
                  <a:close/>
                </a:path>
                <a:path w="13194030" h="383540">
                  <a:moveTo>
                    <a:pt x="1311795" y="2997"/>
                  </a:moveTo>
                  <a:lnTo>
                    <a:pt x="1281023" y="2997"/>
                  </a:lnTo>
                  <a:lnTo>
                    <a:pt x="1281023" y="340334"/>
                  </a:lnTo>
                  <a:lnTo>
                    <a:pt x="1311795" y="340334"/>
                  </a:lnTo>
                  <a:lnTo>
                    <a:pt x="1311795" y="2997"/>
                  </a:lnTo>
                  <a:close/>
                </a:path>
                <a:path w="13194030" h="383540">
                  <a:moveTo>
                    <a:pt x="1599971" y="10883"/>
                  </a:moveTo>
                  <a:lnTo>
                    <a:pt x="1570697" y="10883"/>
                  </a:lnTo>
                  <a:lnTo>
                    <a:pt x="1570697" y="134327"/>
                  </a:lnTo>
                  <a:lnTo>
                    <a:pt x="1528305" y="134327"/>
                  </a:lnTo>
                  <a:lnTo>
                    <a:pt x="1521282" y="91516"/>
                  </a:lnTo>
                  <a:lnTo>
                    <a:pt x="1506855" y="60032"/>
                  </a:lnTo>
                  <a:lnTo>
                    <a:pt x="1506448" y="59143"/>
                  </a:lnTo>
                  <a:lnTo>
                    <a:pt x="1500530" y="53568"/>
                  </a:lnTo>
                  <a:lnTo>
                    <a:pt x="1500530" y="148209"/>
                  </a:lnTo>
                  <a:lnTo>
                    <a:pt x="1497431" y="185432"/>
                  </a:lnTo>
                  <a:lnTo>
                    <a:pt x="1488617" y="213550"/>
                  </a:lnTo>
                  <a:lnTo>
                    <a:pt x="1474889" y="231317"/>
                  </a:lnTo>
                  <a:lnTo>
                    <a:pt x="1457007" y="237515"/>
                  </a:lnTo>
                  <a:lnTo>
                    <a:pt x="1438757" y="231317"/>
                  </a:lnTo>
                  <a:lnTo>
                    <a:pt x="1424927" y="213550"/>
                  </a:lnTo>
                  <a:lnTo>
                    <a:pt x="1416164" y="185432"/>
                  </a:lnTo>
                  <a:lnTo>
                    <a:pt x="1413103" y="148209"/>
                  </a:lnTo>
                  <a:lnTo>
                    <a:pt x="1416164" y="111645"/>
                  </a:lnTo>
                  <a:lnTo>
                    <a:pt x="1424927" y="83858"/>
                  </a:lnTo>
                  <a:lnTo>
                    <a:pt x="1438757" y="66217"/>
                  </a:lnTo>
                  <a:lnTo>
                    <a:pt x="1457007" y="60032"/>
                  </a:lnTo>
                  <a:lnTo>
                    <a:pt x="1474889" y="66217"/>
                  </a:lnTo>
                  <a:lnTo>
                    <a:pt x="1488617" y="83858"/>
                  </a:lnTo>
                  <a:lnTo>
                    <a:pt x="1497431" y="111645"/>
                  </a:lnTo>
                  <a:lnTo>
                    <a:pt x="1500530" y="148209"/>
                  </a:lnTo>
                  <a:lnTo>
                    <a:pt x="1500530" y="53568"/>
                  </a:lnTo>
                  <a:lnTo>
                    <a:pt x="1484718" y="38658"/>
                  </a:lnTo>
                  <a:lnTo>
                    <a:pt x="1457007" y="31521"/>
                  </a:lnTo>
                  <a:lnTo>
                    <a:pt x="1427226" y="39674"/>
                  </a:lnTo>
                  <a:lnTo>
                    <a:pt x="1404518" y="62992"/>
                  </a:lnTo>
                  <a:lnTo>
                    <a:pt x="1390053" y="99745"/>
                  </a:lnTo>
                  <a:lnTo>
                    <a:pt x="1384960" y="148209"/>
                  </a:lnTo>
                  <a:lnTo>
                    <a:pt x="1390053" y="197332"/>
                  </a:lnTo>
                  <a:lnTo>
                    <a:pt x="1404518" y="234416"/>
                  </a:lnTo>
                  <a:lnTo>
                    <a:pt x="1427226" y="257860"/>
                  </a:lnTo>
                  <a:lnTo>
                    <a:pt x="1457007" y="266039"/>
                  </a:lnTo>
                  <a:lnTo>
                    <a:pt x="1485188" y="258673"/>
                  </a:lnTo>
                  <a:lnTo>
                    <a:pt x="1507147" y="237515"/>
                  </a:lnTo>
                  <a:lnTo>
                    <a:pt x="1521853" y="203987"/>
                  </a:lnTo>
                  <a:lnTo>
                    <a:pt x="1528305" y="159473"/>
                  </a:lnTo>
                  <a:lnTo>
                    <a:pt x="1570697" y="159473"/>
                  </a:lnTo>
                  <a:lnTo>
                    <a:pt x="1570697" y="323443"/>
                  </a:lnTo>
                  <a:lnTo>
                    <a:pt x="1599971" y="323443"/>
                  </a:lnTo>
                  <a:lnTo>
                    <a:pt x="1599971" y="159473"/>
                  </a:lnTo>
                  <a:lnTo>
                    <a:pt x="1599971" y="134327"/>
                  </a:lnTo>
                  <a:lnTo>
                    <a:pt x="1599971" y="10883"/>
                  </a:lnTo>
                  <a:close/>
                </a:path>
                <a:path w="13194030" h="383540">
                  <a:moveTo>
                    <a:pt x="1666760" y="3378"/>
                  </a:moveTo>
                  <a:lnTo>
                    <a:pt x="1637487" y="3378"/>
                  </a:lnTo>
                  <a:lnTo>
                    <a:pt x="1637487" y="339953"/>
                  </a:lnTo>
                  <a:lnTo>
                    <a:pt x="1666760" y="339953"/>
                  </a:lnTo>
                  <a:lnTo>
                    <a:pt x="1666760" y="3378"/>
                  </a:lnTo>
                  <a:close/>
                </a:path>
                <a:path w="13194030" h="383540">
                  <a:moveTo>
                    <a:pt x="2043925" y="44653"/>
                  </a:moveTo>
                  <a:lnTo>
                    <a:pt x="1957247" y="44653"/>
                  </a:lnTo>
                  <a:lnTo>
                    <a:pt x="1957247" y="3746"/>
                  </a:lnTo>
                  <a:lnTo>
                    <a:pt x="1926475" y="3746"/>
                  </a:lnTo>
                  <a:lnTo>
                    <a:pt x="1926475" y="44653"/>
                  </a:lnTo>
                  <a:lnTo>
                    <a:pt x="1839429" y="44653"/>
                  </a:lnTo>
                  <a:lnTo>
                    <a:pt x="1839429" y="69418"/>
                  </a:lnTo>
                  <a:lnTo>
                    <a:pt x="2043925" y="69418"/>
                  </a:lnTo>
                  <a:lnTo>
                    <a:pt x="2043925" y="44653"/>
                  </a:lnTo>
                  <a:close/>
                </a:path>
                <a:path w="13194030" h="383540">
                  <a:moveTo>
                    <a:pt x="2054809" y="262661"/>
                  </a:moveTo>
                  <a:lnTo>
                    <a:pt x="2053323" y="247650"/>
                  </a:lnTo>
                  <a:lnTo>
                    <a:pt x="2052548" y="239763"/>
                  </a:lnTo>
                  <a:lnTo>
                    <a:pt x="2029167" y="242531"/>
                  </a:lnTo>
                  <a:lnTo>
                    <a:pt x="2005317" y="244690"/>
                  </a:lnTo>
                  <a:lnTo>
                    <a:pt x="1981263" y="246367"/>
                  </a:lnTo>
                  <a:lnTo>
                    <a:pt x="1957247" y="247650"/>
                  </a:lnTo>
                  <a:lnTo>
                    <a:pt x="1957247" y="212382"/>
                  </a:lnTo>
                  <a:lnTo>
                    <a:pt x="1984222" y="205397"/>
                  </a:lnTo>
                  <a:lnTo>
                    <a:pt x="2004809" y="192303"/>
                  </a:lnTo>
                  <a:lnTo>
                    <a:pt x="2007069" y="189115"/>
                  </a:lnTo>
                  <a:lnTo>
                    <a:pt x="2017928" y="173863"/>
                  </a:lnTo>
                  <a:lnTo>
                    <a:pt x="2022538" y="150837"/>
                  </a:lnTo>
                  <a:lnTo>
                    <a:pt x="2016683" y="125120"/>
                  </a:lnTo>
                  <a:lnTo>
                    <a:pt x="2005838" y="112191"/>
                  </a:lnTo>
                  <a:lnTo>
                    <a:pt x="2000211" y="105486"/>
                  </a:lnTo>
                  <a:lnTo>
                    <a:pt x="1993265" y="102069"/>
                  </a:lnTo>
                  <a:lnTo>
                    <a:pt x="1993265" y="150837"/>
                  </a:lnTo>
                  <a:lnTo>
                    <a:pt x="1989505" y="166636"/>
                  </a:lnTo>
                  <a:lnTo>
                    <a:pt x="1978964" y="178701"/>
                  </a:lnTo>
                  <a:lnTo>
                    <a:pt x="1962721" y="186410"/>
                  </a:lnTo>
                  <a:lnTo>
                    <a:pt x="1941855" y="189115"/>
                  </a:lnTo>
                  <a:lnTo>
                    <a:pt x="1920786" y="186410"/>
                  </a:lnTo>
                  <a:lnTo>
                    <a:pt x="1904428" y="178701"/>
                  </a:lnTo>
                  <a:lnTo>
                    <a:pt x="1893849" y="166636"/>
                  </a:lnTo>
                  <a:lnTo>
                    <a:pt x="1890077" y="150837"/>
                  </a:lnTo>
                  <a:lnTo>
                    <a:pt x="1893849" y="134823"/>
                  </a:lnTo>
                  <a:lnTo>
                    <a:pt x="1904428" y="122656"/>
                  </a:lnTo>
                  <a:lnTo>
                    <a:pt x="1920786" y="114909"/>
                  </a:lnTo>
                  <a:lnTo>
                    <a:pt x="1941855" y="112191"/>
                  </a:lnTo>
                  <a:lnTo>
                    <a:pt x="1962721" y="114909"/>
                  </a:lnTo>
                  <a:lnTo>
                    <a:pt x="1978964" y="122656"/>
                  </a:lnTo>
                  <a:lnTo>
                    <a:pt x="1989505" y="134823"/>
                  </a:lnTo>
                  <a:lnTo>
                    <a:pt x="1993265" y="150837"/>
                  </a:lnTo>
                  <a:lnTo>
                    <a:pt x="1993265" y="102069"/>
                  </a:lnTo>
                  <a:lnTo>
                    <a:pt x="1974723" y="92951"/>
                  </a:lnTo>
                  <a:lnTo>
                    <a:pt x="1941855" y="88557"/>
                  </a:lnTo>
                  <a:lnTo>
                    <a:pt x="1908937" y="92951"/>
                  </a:lnTo>
                  <a:lnTo>
                    <a:pt x="1883321" y="105486"/>
                  </a:lnTo>
                  <a:lnTo>
                    <a:pt x="1866722" y="125120"/>
                  </a:lnTo>
                  <a:lnTo>
                    <a:pt x="1860816" y="150837"/>
                  </a:lnTo>
                  <a:lnTo>
                    <a:pt x="1865477" y="174078"/>
                  </a:lnTo>
                  <a:lnTo>
                    <a:pt x="1878723" y="192633"/>
                  </a:lnTo>
                  <a:lnTo>
                    <a:pt x="1899437" y="205765"/>
                  </a:lnTo>
                  <a:lnTo>
                    <a:pt x="1926475" y="212750"/>
                  </a:lnTo>
                  <a:lnTo>
                    <a:pt x="1926475" y="248780"/>
                  </a:lnTo>
                  <a:lnTo>
                    <a:pt x="1877555" y="249948"/>
                  </a:lnTo>
                  <a:lnTo>
                    <a:pt x="1832292" y="250278"/>
                  </a:lnTo>
                  <a:lnTo>
                    <a:pt x="1836801" y="276161"/>
                  </a:lnTo>
                  <a:lnTo>
                    <a:pt x="1886432" y="275793"/>
                  </a:lnTo>
                  <a:lnTo>
                    <a:pt x="1940877" y="274053"/>
                  </a:lnTo>
                  <a:lnTo>
                    <a:pt x="1997786" y="269989"/>
                  </a:lnTo>
                  <a:lnTo>
                    <a:pt x="2054809" y="262661"/>
                  </a:lnTo>
                  <a:close/>
                </a:path>
                <a:path w="13194030" h="383540">
                  <a:moveTo>
                    <a:pt x="2104707" y="3746"/>
                  </a:moveTo>
                  <a:lnTo>
                    <a:pt x="2073935" y="3746"/>
                  </a:lnTo>
                  <a:lnTo>
                    <a:pt x="2073935" y="339953"/>
                  </a:lnTo>
                  <a:lnTo>
                    <a:pt x="2104707" y="339953"/>
                  </a:lnTo>
                  <a:lnTo>
                    <a:pt x="2104707" y="3746"/>
                  </a:lnTo>
                  <a:close/>
                </a:path>
                <a:path w="13194030" h="383540">
                  <a:moveTo>
                    <a:pt x="2366238" y="75425"/>
                  </a:moveTo>
                  <a:lnTo>
                    <a:pt x="2360193" y="51396"/>
                  </a:lnTo>
                  <a:lnTo>
                    <a:pt x="2349512" y="39776"/>
                  </a:lnTo>
                  <a:lnTo>
                    <a:pt x="2343213" y="32931"/>
                  </a:lnTo>
                  <a:lnTo>
                    <a:pt x="2336977" y="30111"/>
                  </a:lnTo>
                  <a:lnTo>
                    <a:pt x="2336977" y="75425"/>
                  </a:lnTo>
                  <a:lnTo>
                    <a:pt x="2333079" y="90233"/>
                  </a:lnTo>
                  <a:lnTo>
                    <a:pt x="2322106" y="101587"/>
                  </a:lnTo>
                  <a:lnTo>
                    <a:pt x="2305151" y="108877"/>
                  </a:lnTo>
                  <a:lnTo>
                    <a:pt x="2283320" y="111442"/>
                  </a:lnTo>
                  <a:lnTo>
                    <a:pt x="2261476" y="108877"/>
                  </a:lnTo>
                  <a:lnTo>
                    <a:pt x="2244534" y="101587"/>
                  </a:lnTo>
                  <a:lnTo>
                    <a:pt x="2233561" y="90233"/>
                  </a:lnTo>
                  <a:lnTo>
                    <a:pt x="2229662" y="75425"/>
                  </a:lnTo>
                  <a:lnTo>
                    <a:pt x="2233561" y="60820"/>
                  </a:lnTo>
                  <a:lnTo>
                    <a:pt x="2244534" y="49580"/>
                  </a:lnTo>
                  <a:lnTo>
                    <a:pt x="2261476" y="42329"/>
                  </a:lnTo>
                  <a:lnTo>
                    <a:pt x="2283320" y="39776"/>
                  </a:lnTo>
                  <a:lnTo>
                    <a:pt x="2305151" y="42329"/>
                  </a:lnTo>
                  <a:lnTo>
                    <a:pt x="2322106" y="49580"/>
                  </a:lnTo>
                  <a:lnTo>
                    <a:pt x="2333079" y="60820"/>
                  </a:lnTo>
                  <a:lnTo>
                    <a:pt x="2336977" y="75425"/>
                  </a:lnTo>
                  <a:lnTo>
                    <a:pt x="2336977" y="30111"/>
                  </a:lnTo>
                  <a:lnTo>
                    <a:pt x="2317013" y="21069"/>
                  </a:lnTo>
                  <a:lnTo>
                    <a:pt x="2283320" y="16878"/>
                  </a:lnTo>
                  <a:lnTo>
                    <a:pt x="2249627" y="21069"/>
                  </a:lnTo>
                  <a:lnTo>
                    <a:pt x="2223427" y="32931"/>
                  </a:lnTo>
                  <a:lnTo>
                    <a:pt x="2206434" y="51396"/>
                  </a:lnTo>
                  <a:lnTo>
                    <a:pt x="2200389" y="75425"/>
                  </a:lnTo>
                  <a:lnTo>
                    <a:pt x="2206434" y="99822"/>
                  </a:lnTo>
                  <a:lnTo>
                    <a:pt x="2223427" y="118376"/>
                  </a:lnTo>
                  <a:lnTo>
                    <a:pt x="2249627" y="130187"/>
                  </a:lnTo>
                  <a:lnTo>
                    <a:pt x="2283320" y="134327"/>
                  </a:lnTo>
                  <a:lnTo>
                    <a:pt x="2317013" y="130187"/>
                  </a:lnTo>
                  <a:lnTo>
                    <a:pt x="2343213" y="118376"/>
                  </a:lnTo>
                  <a:lnTo>
                    <a:pt x="2349563" y="111442"/>
                  </a:lnTo>
                  <a:lnTo>
                    <a:pt x="2360193" y="99822"/>
                  </a:lnTo>
                  <a:lnTo>
                    <a:pt x="2366238" y="75425"/>
                  </a:lnTo>
                  <a:close/>
                </a:path>
                <a:path w="13194030" h="383540">
                  <a:moveTo>
                    <a:pt x="2393264" y="171475"/>
                  </a:moveTo>
                  <a:lnTo>
                    <a:pt x="2390635" y="149339"/>
                  </a:lnTo>
                  <a:lnTo>
                    <a:pt x="2335428" y="154660"/>
                  </a:lnTo>
                  <a:lnTo>
                    <a:pt x="2278811" y="157594"/>
                  </a:lnTo>
                  <a:lnTo>
                    <a:pt x="2223897" y="158838"/>
                  </a:lnTo>
                  <a:lnTo>
                    <a:pt x="2173757" y="159092"/>
                  </a:lnTo>
                  <a:lnTo>
                    <a:pt x="2177885" y="184607"/>
                  </a:lnTo>
                  <a:lnTo>
                    <a:pt x="2222487" y="184238"/>
                  </a:lnTo>
                  <a:lnTo>
                    <a:pt x="2246528" y="183654"/>
                  </a:lnTo>
                  <a:lnTo>
                    <a:pt x="2271306" y="182740"/>
                  </a:lnTo>
                  <a:lnTo>
                    <a:pt x="2271306" y="247650"/>
                  </a:lnTo>
                  <a:lnTo>
                    <a:pt x="2302078" y="247650"/>
                  </a:lnTo>
                  <a:lnTo>
                    <a:pt x="2302078" y="182740"/>
                  </a:lnTo>
                  <a:lnTo>
                    <a:pt x="2302078" y="181229"/>
                  </a:lnTo>
                  <a:lnTo>
                    <a:pt x="2324976" y="179552"/>
                  </a:lnTo>
                  <a:lnTo>
                    <a:pt x="2347950" y="177342"/>
                  </a:lnTo>
                  <a:lnTo>
                    <a:pt x="2370785" y="174637"/>
                  </a:lnTo>
                  <a:lnTo>
                    <a:pt x="2393264" y="171475"/>
                  </a:lnTo>
                  <a:close/>
                </a:path>
                <a:path w="13194030" h="383540">
                  <a:moveTo>
                    <a:pt x="2451049" y="3378"/>
                  </a:moveTo>
                  <a:lnTo>
                    <a:pt x="2420277" y="3378"/>
                  </a:lnTo>
                  <a:lnTo>
                    <a:pt x="2420277" y="202247"/>
                  </a:lnTo>
                  <a:lnTo>
                    <a:pt x="2351989" y="202247"/>
                  </a:lnTo>
                  <a:lnTo>
                    <a:pt x="2351989" y="225132"/>
                  </a:lnTo>
                  <a:lnTo>
                    <a:pt x="2420277" y="225132"/>
                  </a:lnTo>
                  <a:lnTo>
                    <a:pt x="2420277" y="259651"/>
                  </a:lnTo>
                  <a:lnTo>
                    <a:pt x="2451049" y="259651"/>
                  </a:lnTo>
                  <a:lnTo>
                    <a:pt x="2451049" y="3378"/>
                  </a:lnTo>
                  <a:close/>
                </a:path>
                <a:path w="13194030" h="383540">
                  <a:moveTo>
                    <a:pt x="2459672" y="307314"/>
                  </a:moveTo>
                  <a:lnTo>
                    <a:pt x="2252548" y="307314"/>
                  </a:lnTo>
                  <a:lnTo>
                    <a:pt x="2252548" y="234518"/>
                  </a:lnTo>
                  <a:lnTo>
                    <a:pt x="2221776" y="234518"/>
                  </a:lnTo>
                  <a:lnTo>
                    <a:pt x="2221776" y="332447"/>
                  </a:lnTo>
                  <a:lnTo>
                    <a:pt x="2459672" y="332447"/>
                  </a:lnTo>
                  <a:lnTo>
                    <a:pt x="2459672" y="307314"/>
                  </a:lnTo>
                  <a:close/>
                </a:path>
                <a:path w="13194030" h="383540">
                  <a:moveTo>
                    <a:pt x="2692692" y="39395"/>
                  </a:moveTo>
                  <a:lnTo>
                    <a:pt x="2538844" y="39395"/>
                  </a:lnTo>
                  <a:lnTo>
                    <a:pt x="2538844" y="64909"/>
                  </a:lnTo>
                  <a:lnTo>
                    <a:pt x="2662301" y="64909"/>
                  </a:lnTo>
                  <a:lnTo>
                    <a:pt x="2653334" y="110794"/>
                  </a:lnTo>
                  <a:lnTo>
                    <a:pt x="2634958" y="152755"/>
                  </a:lnTo>
                  <a:lnTo>
                    <a:pt x="2607157" y="190512"/>
                  </a:lnTo>
                  <a:lnTo>
                    <a:pt x="2569883" y="223748"/>
                  </a:lnTo>
                  <a:lnTo>
                    <a:pt x="2523083" y="252145"/>
                  </a:lnTo>
                  <a:lnTo>
                    <a:pt x="2539974" y="276161"/>
                  </a:lnTo>
                  <a:lnTo>
                    <a:pt x="2589072" y="246380"/>
                  </a:lnTo>
                  <a:lnTo>
                    <a:pt x="2627934" y="211861"/>
                  </a:lnTo>
                  <a:lnTo>
                    <a:pt x="2657144" y="173266"/>
                  </a:lnTo>
                  <a:lnTo>
                    <a:pt x="2677274" y="131216"/>
                  </a:lnTo>
                  <a:lnTo>
                    <a:pt x="2688933" y="86385"/>
                  </a:lnTo>
                  <a:lnTo>
                    <a:pt x="2692692" y="39395"/>
                  </a:lnTo>
                  <a:close/>
                </a:path>
                <a:path w="13194030" h="383540">
                  <a:moveTo>
                    <a:pt x="2833776" y="139954"/>
                  </a:moveTo>
                  <a:lnTo>
                    <a:pt x="2779750" y="139954"/>
                  </a:lnTo>
                  <a:lnTo>
                    <a:pt x="2779750" y="3378"/>
                  </a:lnTo>
                  <a:lnTo>
                    <a:pt x="2748978" y="3378"/>
                  </a:lnTo>
                  <a:lnTo>
                    <a:pt x="2748978" y="339953"/>
                  </a:lnTo>
                  <a:lnTo>
                    <a:pt x="2779750" y="339953"/>
                  </a:lnTo>
                  <a:lnTo>
                    <a:pt x="2779750" y="165468"/>
                  </a:lnTo>
                  <a:lnTo>
                    <a:pt x="2833776" y="165468"/>
                  </a:lnTo>
                  <a:lnTo>
                    <a:pt x="2833776" y="139954"/>
                  </a:lnTo>
                  <a:close/>
                </a:path>
                <a:path w="13194030" h="383540">
                  <a:moveTo>
                    <a:pt x="3049536" y="96812"/>
                  </a:moveTo>
                  <a:lnTo>
                    <a:pt x="3042932" y="65417"/>
                  </a:lnTo>
                  <a:lnTo>
                    <a:pt x="3027616" y="45021"/>
                  </a:lnTo>
                  <a:lnTo>
                    <a:pt x="3024581" y="40995"/>
                  </a:lnTo>
                  <a:lnTo>
                    <a:pt x="3019514" y="38125"/>
                  </a:lnTo>
                  <a:lnTo>
                    <a:pt x="3019514" y="96812"/>
                  </a:lnTo>
                  <a:lnTo>
                    <a:pt x="3015234" y="117932"/>
                  </a:lnTo>
                  <a:lnTo>
                    <a:pt x="3003245" y="134429"/>
                  </a:lnTo>
                  <a:lnTo>
                    <a:pt x="2984843" y="145135"/>
                  </a:lnTo>
                  <a:lnTo>
                    <a:pt x="2961360" y="148958"/>
                  </a:lnTo>
                  <a:lnTo>
                    <a:pt x="2938297" y="145135"/>
                  </a:lnTo>
                  <a:lnTo>
                    <a:pt x="2920123" y="134429"/>
                  </a:lnTo>
                  <a:lnTo>
                    <a:pt x="2908223" y="117932"/>
                  </a:lnTo>
                  <a:lnTo>
                    <a:pt x="2903944" y="96812"/>
                  </a:lnTo>
                  <a:lnTo>
                    <a:pt x="2908223" y="75895"/>
                  </a:lnTo>
                  <a:lnTo>
                    <a:pt x="2920123" y="59524"/>
                  </a:lnTo>
                  <a:lnTo>
                    <a:pt x="2938297" y="48844"/>
                  </a:lnTo>
                  <a:lnTo>
                    <a:pt x="2961360" y="45021"/>
                  </a:lnTo>
                  <a:lnTo>
                    <a:pt x="2984843" y="48844"/>
                  </a:lnTo>
                  <a:lnTo>
                    <a:pt x="3003245" y="59524"/>
                  </a:lnTo>
                  <a:lnTo>
                    <a:pt x="3015234" y="75895"/>
                  </a:lnTo>
                  <a:lnTo>
                    <a:pt x="3019514" y="96812"/>
                  </a:lnTo>
                  <a:lnTo>
                    <a:pt x="3019514" y="38125"/>
                  </a:lnTo>
                  <a:lnTo>
                    <a:pt x="2996666" y="25146"/>
                  </a:lnTo>
                  <a:lnTo>
                    <a:pt x="2961360" y="19507"/>
                  </a:lnTo>
                  <a:lnTo>
                    <a:pt x="2926321" y="25146"/>
                  </a:lnTo>
                  <a:lnTo>
                    <a:pt x="2898648" y="40995"/>
                  </a:lnTo>
                  <a:lnTo>
                    <a:pt x="2880461" y="65417"/>
                  </a:lnTo>
                  <a:lnTo>
                    <a:pt x="2873921" y="96812"/>
                  </a:lnTo>
                  <a:lnTo>
                    <a:pt x="2880461" y="128574"/>
                  </a:lnTo>
                  <a:lnTo>
                    <a:pt x="2898648" y="153085"/>
                  </a:lnTo>
                  <a:lnTo>
                    <a:pt x="2926321" y="168884"/>
                  </a:lnTo>
                  <a:lnTo>
                    <a:pt x="2961360" y="174485"/>
                  </a:lnTo>
                  <a:lnTo>
                    <a:pt x="2996666" y="168884"/>
                  </a:lnTo>
                  <a:lnTo>
                    <a:pt x="3024581" y="153085"/>
                  </a:lnTo>
                  <a:lnTo>
                    <a:pt x="3027667" y="148958"/>
                  </a:lnTo>
                  <a:lnTo>
                    <a:pt x="3042932" y="128574"/>
                  </a:lnTo>
                  <a:lnTo>
                    <a:pt x="3049536" y="96812"/>
                  </a:lnTo>
                  <a:close/>
                </a:path>
                <a:path w="13194030" h="383540">
                  <a:moveTo>
                    <a:pt x="3142208" y="200748"/>
                  </a:moveTo>
                  <a:lnTo>
                    <a:pt x="3111817" y="200748"/>
                  </a:lnTo>
                  <a:lnTo>
                    <a:pt x="3111817" y="242023"/>
                  </a:lnTo>
                  <a:lnTo>
                    <a:pt x="3111817" y="266039"/>
                  </a:lnTo>
                  <a:lnTo>
                    <a:pt x="3111817" y="310692"/>
                  </a:lnTo>
                  <a:lnTo>
                    <a:pt x="2955721" y="310692"/>
                  </a:lnTo>
                  <a:lnTo>
                    <a:pt x="2955721" y="266039"/>
                  </a:lnTo>
                  <a:lnTo>
                    <a:pt x="3111817" y="266039"/>
                  </a:lnTo>
                  <a:lnTo>
                    <a:pt x="3111817" y="242023"/>
                  </a:lnTo>
                  <a:lnTo>
                    <a:pt x="2955721" y="242023"/>
                  </a:lnTo>
                  <a:lnTo>
                    <a:pt x="2955721" y="200748"/>
                  </a:lnTo>
                  <a:lnTo>
                    <a:pt x="2925330" y="200748"/>
                  </a:lnTo>
                  <a:lnTo>
                    <a:pt x="2925330" y="335457"/>
                  </a:lnTo>
                  <a:lnTo>
                    <a:pt x="3142208" y="335457"/>
                  </a:lnTo>
                  <a:lnTo>
                    <a:pt x="3142208" y="310692"/>
                  </a:lnTo>
                  <a:lnTo>
                    <a:pt x="3142208" y="266039"/>
                  </a:lnTo>
                  <a:lnTo>
                    <a:pt x="3142208" y="242023"/>
                  </a:lnTo>
                  <a:lnTo>
                    <a:pt x="3142208" y="200748"/>
                  </a:lnTo>
                  <a:close/>
                </a:path>
                <a:path w="13194030" h="383540">
                  <a:moveTo>
                    <a:pt x="3142208" y="3746"/>
                  </a:moveTo>
                  <a:lnTo>
                    <a:pt x="3111449" y="3746"/>
                  </a:lnTo>
                  <a:lnTo>
                    <a:pt x="3111449" y="184238"/>
                  </a:lnTo>
                  <a:lnTo>
                    <a:pt x="3142208" y="184238"/>
                  </a:lnTo>
                  <a:lnTo>
                    <a:pt x="3142208" y="3746"/>
                  </a:lnTo>
                  <a:close/>
                </a:path>
                <a:path w="13194030" h="383540">
                  <a:moveTo>
                    <a:pt x="3481425" y="67538"/>
                  </a:moveTo>
                  <a:lnTo>
                    <a:pt x="3473348" y="42405"/>
                  </a:lnTo>
                  <a:lnTo>
                    <a:pt x="3460470" y="32270"/>
                  </a:lnTo>
                  <a:lnTo>
                    <a:pt x="3450044" y="24053"/>
                  </a:lnTo>
                  <a:lnTo>
                    <a:pt x="3449904" y="24015"/>
                  </a:lnTo>
                  <a:lnTo>
                    <a:pt x="3449904" y="67538"/>
                  </a:lnTo>
                  <a:lnTo>
                    <a:pt x="3444113" y="82550"/>
                  </a:lnTo>
                  <a:lnTo>
                    <a:pt x="3427247" y="93611"/>
                  </a:lnTo>
                  <a:lnTo>
                    <a:pt x="3400031" y="100469"/>
                  </a:lnTo>
                  <a:lnTo>
                    <a:pt x="3363226" y="102806"/>
                  </a:lnTo>
                  <a:lnTo>
                    <a:pt x="3326409" y="100469"/>
                  </a:lnTo>
                  <a:lnTo>
                    <a:pt x="3299206" y="93611"/>
                  </a:lnTo>
                  <a:lnTo>
                    <a:pt x="3282327" y="82550"/>
                  </a:lnTo>
                  <a:lnTo>
                    <a:pt x="3276549" y="67538"/>
                  </a:lnTo>
                  <a:lnTo>
                    <a:pt x="3282327" y="52527"/>
                  </a:lnTo>
                  <a:lnTo>
                    <a:pt x="3299206" y="41465"/>
                  </a:lnTo>
                  <a:lnTo>
                    <a:pt x="3326409" y="34607"/>
                  </a:lnTo>
                  <a:lnTo>
                    <a:pt x="3363226" y="32270"/>
                  </a:lnTo>
                  <a:lnTo>
                    <a:pt x="3400031" y="34607"/>
                  </a:lnTo>
                  <a:lnTo>
                    <a:pt x="3427247" y="41465"/>
                  </a:lnTo>
                  <a:lnTo>
                    <a:pt x="3444113" y="52527"/>
                  </a:lnTo>
                  <a:lnTo>
                    <a:pt x="3449904" y="67538"/>
                  </a:lnTo>
                  <a:lnTo>
                    <a:pt x="3449904" y="24015"/>
                  </a:lnTo>
                  <a:lnTo>
                    <a:pt x="3412871" y="12827"/>
                  </a:lnTo>
                  <a:lnTo>
                    <a:pt x="3363226" y="9004"/>
                  </a:lnTo>
                  <a:lnTo>
                    <a:pt x="3313569" y="12827"/>
                  </a:lnTo>
                  <a:lnTo>
                    <a:pt x="3276409" y="24053"/>
                  </a:lnTo>
                  <a:lnTo>
                    <a:pt x="3253105" y="42405"/>
                  </a:lnTo>
                  <a:lnTo>
                    <a:pt x="3245027" y="67538"/>
                  </a:lnTo>
                  <a:lnTo>
                    <a:pt x="3253105" y="92621"/>
                  </a:lnTo>
                  <a:lnTo>
                    <a:pt x="3276409" y="110832"/>
                  </a:lnTo>
                  <a:lnTo>
                    <a:pt x="3313569" y="121945"/>
                  </a:lnTo>
                  <a:lnTo>
                    <a:pt x="3363226" y="125704"/>
                  </a:lnTo>
                  <a:lnTo>
                    <a:pt x="3412871" y="121945"/>
                  </a:lnTo>
                  <a:lnTo>
                    <a:pt x="3450044" y="110832"/>
                  </a:lnTo>
                  <a:lnTo>
                    <a:pt x="3460305" y="102806"/>
                  </a:lnTo>
                  <a:lnTo>
                    <a:pt x="3473348" y="92621"/>
                  </a:lnTo>
                  <a:lnTo>
                    <a:pt x="3481425" y="67538"/>
                  </a:lnTo>
                  <a:close/>
                </a:path>
                <a:path w="13194030" h="383540">
                  <a:moveTo>
                    <a:pt x="3486670" y="312191"/>
                  </a:moveTo>
                  <a:lnTo>
                    <a:pt x="3278797" y="312191"/>
                  </a:lnTo>
                  <a:lnTo>
                    <a:pt x="3278797" y="278041"/>
                  </a:lnTo>
                  <a:lnTo>
                    <a:pt x="3476548" y="278041"/>
                  </a:lnTo>
                  <a:lnTo>
                    <a:pt x="3476548" y="202247"/>
                  </a:lnTo>
                  <a:lnTo>
                    <a:pt x="3247656" y="202247"/>
                  </a:lnTo>
                  <a:lnTo>
                    <a:pt x="3247656" y="225513"/>
                  </a:lnTo>
                  <a:lnTo>
                    <a:pt x="3446145" y="225513"/>
                  </a:lnTo>
                  <a:lnTo>
                    <a:pt x="3446145" y="255524"/>
                  </a:lnTo>
                  <a:lnTo>
                    <a:pt x="3248774" y="255524"/>
                  </a:lnTo>
                  <a:lnTo>
                    <a:pt x="3248774" y="336207"/>
                  </a:lnTo>
                  <a:lnTo>
                    <a:pt x="3486670" y="336207"/>
                  </a:lnTo>
                  <a:lnTo>
                    <a:pt x="3486670" y="312191"/>
                  </a:lnTo>
                  <a:close/>
                </a:path>
                <a:path w="13194030" h="383540">
                  <a:moveTo>
                    <a:pt x="3515563" y="148590"/>
                  </a:moveTo>
                  <a:lnTo>
                    <a:pt x="3210877" y="148590"/>
                  </a:lnTo>
                  <a:lnTo>
                    <a:pt x="3210877" y="173355"/>
                  </a:lnTo>
                  <a:lnTo>
                    <a:pt x="3515563" y="173355"/>
                  </a:lnTo>
                  <a:lnTo>
                    <a:pt x="3515563" y="148590"/>
                  </a:lnTo>
                  <a:close/>
                </a:path>
                <a:path w="13194030" h="383540">
                  <a:moveTo>
                    <a:pt x="3841686" y="127952"/>
                  </a:moveTo>
                  <a:lnTo>
                    <a:pt x="3835946" y="104927"/>
                  </a:lnTo>
                  <a:lnTo>
                    <a:pt x="3827259" y="95681"/>
                  </a:lnTo>
                  <a:lnTo>
                    <a:pt x="3819639" y="87566"/>
                  </a:lnTo>
                  <a:lnTo>
                    <a:pt x="3812425" y="84467"/>
                  </a:lnTo>
                  <a:lnTo>
                    <a:pt x="3812425" y="127952"/>
                  </a:lnTo>
                  <a:lnTo>
                    <a:pt x="3808768" y="141541"/>
                  </a:lnTo>
                  <a:lnTo>
                    <a:pt x="3798392" y="151688"/>
                  </a:lnTo>
                  <a:lnTo>
                    <a:pt x="3782187" y="158026"/>
                  </a:lnTo>
                  <a:lnTo>
                    <a:pt x="3761016" y="160223"/>
                  </a:lnTo>
                  <a:lnTo>
                    <a:pt x="3739896" y="158026"/>
                  </a:lnTo>
                  <a:lnTo>
                    <a:pt x="3723817" y="151688"/>
                  </a:lnTo>
                  <a:lnTo>
                    <a:pt x="3713581" y="141541"/>
                  </a:lnTo>
                  <a:lnTo>
                    <a:pt x="3709987" y="127952"/>
                  </a:lnTo>
                  <a:lnTo>
                    <a:pt x="3713581" y="114363"/>
                  </a:lnTo>
                  <a:lnTo>
                    <a:pt x="3723817" y="104216"/>
                  </a:lnTo>
                  <a:lnTo>
                    <a:pt x="3739896" y="97878"/>
                  </a:lnTo>
                  <a:lnTo>
                    <a:pt x="3761016" y="95681"/>
                  </a:lnTo>
                  <a:lnTo>
                    <a:pt x="3782187" y="97878"/>
                  </a:lnTo>
                  <a:lnTo>
                    <a:pt x="3798392" y="104216"/>
                  </a:lnTo>
                  <a:lnTo>
                    <a:pt x="3808768" y="114363"/>
                  </a:lnTo>
                  <a:lnTo>
                    <a:pt x="3812425" y="127952"/>
                  </a:lnTo>
                  <a:lnTo>
                    <a:pt x="3812425" y="84467"/>
                  </a:lnTo>
                  <a:lnTo>
                    <a:pt x="3794201" y="76606"/>
                  </a:lnTo>
                  <a:lnTo>
                    <a:pt x="3761016" y="72796"/>
                  </a:lnTo>
                  <a:lnTo>
                    <a:pt x="3728047" y="76606"/>
                  </a:lnTo>
                  <a:lnTo>
                    <a:pt x="3702710" y="87566"/>
                  </a:lnTo>
                  <a:lnTo>
                    <a:pt x="3686454" y="104927"/>
                  </a:lnTo>
                  <a:lnTo>
                    <a:pt x="3680714" y="127952"/>
                  </a:lnTo>
                  <a:lnTo>
                    <a:pt x="3686454" y="150977"/>
                  </a:lnTo>
                  <a:lnTo>
                    <a:pt x="3702710" y="168338"/>
                  </a:lnTo>
                  <a:lnTo>
                    <a:pt x="3728047" y="179298"/>
                  </a:lnTo>
                  <a:lnTo>
                    <a:pt x="3761016" y="183108"/>
                  </a:lnTo>
                  <a:lnTo>
                    <a:pt x="3794201" y="179298"/>
                  </a:lnTo>
                  <a:lnTo>
                    <a:pt x="3819639" y="168338"/>
                  </a:lnTo>
                  <a:lnTo>
                    <a:pt x="3827259" y="160223"/>
                  </a:lnTo>
                  <a:lnTo>
                    <a:pt x="3835946" y="150977"/>
                  </a:lnTo>
                  <a:lnTo>
                    <a:pt x="3841686" y="127952"/>
                  </a:lnTo>
                  <a:close/>
                </a:path>
                <a:path w="13194030" h="383540">
                  <a:moveTo>
                    <a:pt x="3860444" y="34150"/>
                  </a:moveTo>
                  <a:lnTo>
                    <a:pt x="3776395" y="34150"/>
                  </a:lnTo>
                  <a:lnTo>
                    <a:pt x="3776395" y="0"/>
                  </a:lnTo>
                  <a:lnTo>
                    <a:pt x="3745623" y="0"/>
                  </a:lnTo>
                  <a:lnTo>
                    <a:pt x="3745623" y="34150"/>
                  </a:lnTo>
                  <a:lnTo>
                    <a:pt x="3661956" y="34150"/>
                  </a:lnTo>
                  <a:lnTo>
                    <a:pt x="3661956" y="57785"/>
                  </a:lnTo>
                  <a:lnTo>
                    <a:pt x="3860444" y="57785"/>
                  </a:lnTo>
                  <a:lnTo>
                    <a:pt x="3860444" y="34150"/>
                  </a:lnTo>
                  <a:close/>
                </a:path>
                <a:path w="13194030" h="383540">
                  <a:moveTo>
                    <a:pt x="3934371" y="312559"/>
                  </a:moveTo>
                  <a:lnTo>
                    <a:pt x="3739248" y="312559"/>
                  </a:lnTo>
                  <a:lnTo>
                    <a:pt x="3739248" y="280289"/>
                  </a:lnTo>
                  <a:lnTo>
                    <a:pt x="3921988" y="280289"/>
                  </a:lnTo>
                  <a:lnTo>
                    <a:pt x="3921988" y="205625"/>
                  </a:lnTo>
                  <a:lnTo>
                    <a:pt x="3708108" y="205625"/>
                  </a:lnTo>
                  <a:lnTo>
                    <a:pt x="3708108" y="228511"/>
                  </a:lnTo>
                  <a:lnTo>
                    <a:pt x="3891597" y="228511"/>
                  </a:lnTo>
                  <a:lnTo>
                    <a:pt x="3891597" y="257784"/>
                  </a:lnTo>
                  <a:lnTo>
                    <a:pt x="3709238" y="257784"/>
                  </a:lnTo>
                  <a:lnTo>
                    <a:pt x="3709238" y="336207"/>
                  </a:lnTo>
                  <a:lnTo>
                    <a:pt x="3934371" y="336207"/>
                  </a:lnTo>
                  <a:lnTo>
                    <a:pt x="3934371" y="312559"/>
                  </a:lnTo>
                  <a:close/>
                </a:path>
                <a:path w="13194030" h="383540">
                  <a:moveTo>
                    <a:pt x="3971887" y="83299"/>
                  </a:moveTo>
                  <a:lnTo>
                    <a:pt x="3921988" y="83299"/>
                  </a:lnTo>
                  <a:lnTo>
                    <a:pt x="3921988" y="2247"/>
                  </a:lnTo>
                  <a:lnTo>
                    <a:pt x="3891216" y="2247"/>
                  </a:lnTo>
                  <a:lnTo>
                    <a:pt x="3891216" y="188366"/>
                  </a:lnTo>
                  <a:lnTo>
                    <a:pt x="3921988" y="188366"/>
                  </a:lnTo>
                  <a:lnTo>
                    <a:pt x="3921988" y="108813"/>
                  </a:lnTo>
                  <a:lnTo>
                    <a:pt x="3971887" y="108813"/>
                  </a:lnTo>
                  <a:lnTo>
                    <a:pt x="3971887" y="83299"/>
                  </a:lnTo>
                  <a:close/>
                </a:path>
                <a:path w="13194030" h="383540">
                  <a:moveTo>
                    <a:pt x="4198074" y="245770"/>
                  </a:moveTo>
                  <a:lnTo>
                    <a:pt x="4195788" y="226263"/>
                  </a:lnTo>
                  <a:lnTo>
                    <a:pt x="4195076" y="220256"/>
                  </a:lnTo>
                  <a:lnTo>
                    <a:pt x="4182389" y="222885"/>
                  </a:lnTo>
                  <a:lnTo>
                    <a:pt x="4170362" y="224663"/>
                  </a:lnTo>
                  <a:lnTo>
                    <a:pt x="4159250" y="225742"/>
                  </a:lnTo>
                  <a:lnTo>
                    <a:pt x="4149306" y="226263"/>
                  </a:lnTo>
                  <a:lnTo>
                    <a:pt x="4149306" y="70916"/>
                  </a:lnTo>
                  <a:lnTo>
                    <a:pt x="4193197" y="70916"/>
                  </a:lnTo>
                  <a:lnTo>
                    <a:pt x="4193197" y="45770"/>
                  </a:lnTo>
                  <a:lnTo>
                    <a:pt x="4121162" y="45770"/>
                  </a:lnTo>
                  <a:lnTo>
                    <a:pt x="4121162" y="252145"/>
                  </a:lnTo>
                  <a:lnTo>
                    <a:pt x="4134662" y="252145"/>
                  </a:lnTo>
                  <a:lnTo>
                    <a:pt x="4146524" y="252056"/>
                  </a:lnTo>
                  <a:lnTo>
                    <a:pt x="4161167" y="251358"/>
                  </a:lnTo>
                  <a:lnTo>
                    <a:pt x="4178414" y="249466"/>
                  </a:lnTo>
                  <a:lnTo>
                    <a:pt x="4198074" y="245770"/>
                  </a:lnTo>
                  <a:close/>
                </a:path>
                <a:path w="13194030" h="383540">
                  <a:moveTo>
                    <a:pt x="4291508" y="244652"/>
                  </a:moveTo>
                  <a:lnTo>
                    <a:pt x="4289653" y="226631"/>
                  </a:lnTo>
                  <a:lnTo>
                    <a:pt x="4288879" y="219125"/>
                  </a:lnTo>
                  <a:lnTo>
                    <a:pt x="4274490" y="222415"/>
                  </a:lnTo>
                  <a:lnTo>
                    <a:pt x="4260697" y="224574"/>
                  </a:lnTo>
                  <a:lnTo>
                    <a:pt x="4247680" y="225882"/>
                  </a:lnTo>
                  <a:lnTo>
                    <a:pt x="4235602" y="226631"/>
                  </a:lnTo>
                  <a:lnTo>
                    <a:pt x="4235602" y="70916"/>
                  </a:lnTo>
                  <a:lnTo>
                    <a:pt x="4281754" y="70916"/>
                  </a:lnTo>
                  <a:lnTo>
                    <a:pt x="4281754" y="45770"/>
                  </a:lnTo>
                  <a:lnTo>
                    <a:pt x="4207459" y="45770"/>
                  </a:lnTo>
                  <a:lnTo>
                    <a:pt x="4207459" y="252145"/>
                  </a:lnTo>
                  <a:lnTo>
                    <a:pt x="4221340" y="252145"/>
                  </a:lnTo>
                  <a:lnTo>
                    <a:pt x="4236631" y="251980"/>
                  </a:lnTo>
                  <a:lnTo>
                    <a:pt x="4253331" y="251079"/>
                  </a:lnTo>
                  <a:lnTo>
                    <a:pt x="4271581" y="248831"/>
                  </a:lnTo>
                  <a:lnTo>
                    <a:pt x="4291508" y="244652"/>
                  </a:lnTo>
                  <a:close/>
                </a:path>
                <a:path w="13194030" h="383540">
                  <a:moveTo>
                    <a:pt x="4401083" y="3378"/>
                  </a:moveTo>
                  <a:lnTo>
                    <a:pt x="4371810" y="3378"/>
                  </a:lnTo>
                  <a:lnTo>
                    <a:pt x="4371810" y="140703"/>
                  </a:lnTo>
                  <a:lnTo>
                    <a:pt x="4332414" y="140703"/>
                  </a:lnTo>
                  <a:lnTo>
                    <a:pt x="4332414" y="10883"/>
                  </a:lnTo>
                  <a:lnTo>
                    <a:pt x="4303890" y="10883"/>
                  </a:lnTo>
                  <a:lnTo>
                    <a:pt x="4303890" y="323075"/>
                  </a:lnTo>
                  <a:lnTo>
                    <a:pt x="4332414" y="323075"/>
                  </a:lnTo>
                  <a:lnTo>
                    <a:pt x="4332414" y="165849"/>
                  </a:lnTo>
                  <a:lnTo>
                    <a:pt x="4371810" y="165849"/>
                  </a:lnTo>
                  <a:lnTo>
                    <a:pt x="4371810" y="339585"/>
                  </a:lnTo>
                  <a:lnTo>
                    <a:pt x="4401083" y="339585"/>
                  </a:lnTo>
                  <a:lnTo>
                    <a:pt x="4401083" y="165849"/>
                  </a:lnTo>
                  <a:lnTo>
                    <a:pt x="4401083" y="140703"/>
                  </a:lnTo>
                  <a:lnTo>
                    <a:pt x="4401083" y="3378"/>
                  </a:lnTo>
                  <a:close/>
                </a:path>
                <a:path w="13194030" h="383540">
                  <a:moveTo>
                    <a:pt x="4744707" y="146710"/>
                  </a:moveTo>
                  <a:lnTo>
                    <a:pt x="4738357" y="98132"/>
                  </a:lnTo>
                  <a:lnTo>
                    <a:pt x="4720641" y="61112"/>
                  </a:lnTo>
                  <a:lnTo>
                    <a:pt x="4715954" y="57035"/>
                  </a:lnTo>
                  <a:lnTo>
                    <a:pt x="4715065" y="56273"/>
                  </a:lnTo>
                  <a:lnTo>
                    <a:pt x="4715065" y="146710"/>
                  </a:lnTo>
                  <a:lnTo>
                    <a:pt x="4710912" y="183896"/>
                  </a:lnTo>
                  <a:lnTo>
                    <a:pt x="4699343" y="212280"/>
                  </a:lnTo>
                  <a:lnTo>
                    <a:pt x="4681664" y="230403"/>
                  </a:lnTo>
                  <a:lnTo>
                    <a:pt x="4659147" y="236766"/>
                  </a:lnTo>
                  <a:lnTo>
                    <a:pt x="4636427" y="230403"/>
                  </a:lnTo>
                  <a:lnTo>
                    <a:pt x="4618621" y="212280"/>
                  </a:lnTo>
                  <a:lnTo>
                    <a:pt x="4607014" y="183896"/>
                  </a:lnTo>
                  <a:lnTo>
                    <a:pt x="4602861" y="146710"/>
                  </a:lnTo>
                  <a:lnTo>
                    <a:pt x="4607014" y="109740"/>
                  </a:lnTo>
                  <a:lnTo>
                    <a:pt x="4618621" y="81470"/>
                  </a:lnTo>
                  <a:lnTo>
                    <a:pt x="4636427" y="63398"/>
                  </a:lnTo>
                  <a:lnTo>
                    <a:pt x="4659147" y="57035"/>
                  </a:lnTo>
                  <a:lnTo>
                    <a:pt x="4681664" y="63398"/>
                  </a:lnTo>
                  <a:lnTo>
                    <a:pt x="4699343" y="81470"/>
                  </a:lnTo>
                  <a:lnTo>
                    <a:pt x="4710912" y="109740"/>
                  </a:lnTo>
                  <a:lnTo>
                    <a:pt x="4715065" y="146710"/>
                  </a:lnTo>
                  <a:lnTo>
                    <a:pt x="4715065" y="56273"/>
                  </a:lnTo>
                  <a:lnTo>
                    <a:pt x="4693577" y="37541"/>
                  </a:lnTo>
                  <a:lnTo>
                    <a:pt x="4659147" y="29260"/>
                  </a:lnTo>
                  <a:lnTo>
                    <a:pt x="4624730" y="37541"/>
                  </a:lnTo>
                  <a:lnTo>
                    <a:pt x="4597666" y="61112"/>
                  </a:lnTo>
                  <a:lnTo>
                    <a:pt x="4579950" y="98132"/>
                  </a:lnTo>
                  <a:lnTo>
                    <a:pt x="4573600" y="146710"/>
                  </a:lnTo>
                  <a:lnTo>
                    <a:pt x="4579950" y="195300"/>
                  </a:lnTo>
                  <a:lnTo>
                    <a:pt x="4597666" y="232308"/>
                  </a:lnTo>
                  <a:lnTo>
                    <a:pt x="4624730" y="255892"/>
                  </a:lnTo>
                  <a:lnTo>
                    <a:pt x="4659147" y="264160"/>
                  </a:lnTo>
                  <a:lnTo>
                    <a:pt x="4693577" y="255892"/>
                  </a:lnTo>
                  <a:lnTo>
                    <a:pt x="4715522" y="236766"/>
                  </a:lnTo>
                  <a:lnTo>
                    <a:pt x="4720641" y="232308"/>
                  </a:lnTo>
                  <a:lnTo>
                    <a:pt x="4738357" y="195300"/>
                  </a:lnTo>
                  <a:lnTo>
                    <a:pt x="4744707" y="146710"/>
                  </a:lnTo>
                  <a:close/>
                </a:path>
                <a:path w="13194030" h="383540">
                  <a:moveTo>
                    <a:pt x="4836630" y="3378"/>
                  </a:moveTo>
                  <a:lnTo>
                    <a:pt x="4805870" y="3378"/>
                  </a:lnTo>
                  <a:lnTo>
                    <a:pt x="4805870" y="340702"/>
                  </a:lnTo>
                  <a:lnTo>
                    <a:pt x="4836630" y="340702"/>
                  </a:lnTo>
                  <a:lnTo>
                    <a:pt x="4836630" y="3378"/>
                  </a:lnTo>
                  <a:close/>
                </a:path>
                <a:path w="13194030" h="383540">
                  <a:moveTo>
                    <a:pt x="5125555" y="130594"/>
                  </a:moveTo>
                  <a:lnTo>
                    <a:pt x="5046383" y="130594"/>
                  </a:lnTo>
                  <a:lnTo>
                    <a:pt x="5046383" y="67094"/>
                  </a:lnTo>
                  <a:lnTo>
                    <a:pt x="5046383" y="42964"/>
                  </a:lnTo>
                  <a:lnTo>
                    <a:pt x="5017871" y="42964"/>
                  </a:lnTo>
                  <a:lnTo>
                    <a:pt x="5017871" y="67094"/>
                  </a:lnTo>
                  <a:lnTo>
                    <a:pt x="5017871" y="130594"/>
                  </a:lnTo>
                  <a:lnTo>
                    <a:pt x="5017871" y="155994"/>
                  </a:lnTo>
                  <a:lnTo>
                    <a:pt x="5017871" y="224574"/>
                  </a:lnTo>
                  <a:lnTo>
                    <a:pt x="4947323" y="224574"/>
                  </a:lnTo>
                  <a:lnTo>
                    <a:pt x="4947323" y="67094"/>
                  </a:lnTo>
                  <a:lnTo>
                    <a:pt x="5017871" y="67094"/>
                  </a:lnTo>
                  <a:lnTo>
                    <a:pt x="5017871" y="42964"/>
                  </a:lnTo>
                  <a:lnTo>
                    <a:pt x="4918430" y="42964"/>
                  </a:lnTo>
                  <a:lnTo>
                    <a:pt x="4918430" y="67094"/>
                  </a:lnTo>
                  <a:lnTo>
                    <a:pt x="4918430" y="224574"/>
                  </a:lnTo>
                  <a:lnTo>
                    <a:pt x="4918430" y="249974"/>
                  </a:lnTo>
                  <a:lnTo>
                    <a:pt x="5046383" y="249974"/>
                  </a:lnTo>
                  <a:lnTo>
                    <a:pt x="5046383" y="224574"/>
                  </a:lnTo>
                  <a:lnTo>
                    <a:pt x="5046383" y="155994"/>
                  </a:lnTo>
                  <a:lnTo>
                    <a:pt x="5096294" y="155994"/>
                  </a:lnTo>
                  <a:lnTo>
                    <a:pt x="5096294" y="323075"/>
                  </a:lnTo>
                  <a:lnTo>
                    <a:pt x="5125555" y="323075"/>
                  </a:lnTo>
                  <a:lnTo>
                    <a:pt x="5125555" y="155994"/>
                  </a:lnTo>
                  <a:lnTo>
                    <a:pt x="5125555" y="155714"/>
                  </a:lnTo>
                  <a:lnTo>
                    <a:pt x="5125555" y="130594"/>
                  </a:lnTo>
                  <a:close/>
                </a:path>
                <a:path w="13194030" h="383540">
                  <a:moveTo>
                    <a:pt x="5125555" y="10883"/>
                  </a:moveTo>
                  <a:lnTo>
                    <a:pt x="5096294" y="10883"/>
                  </a:lnTo>
                  <a:lnTo>
                    <a:pt x="5096294" y="130200"/>
                  </a:lnTo>
                  <a:lnTo>
                    <a:pt x="5125555" y="130200"/>
                  </a:lnTo>
                  <a:lnTo>
                    <a:pt x="5125555" y="10883"/>
                  </a:lnTo>
                  <a:close/>
                </a:path>
                <a:path w="13194030" h="383540">
                  <a:moveTo>
                    <a:pt x="5192344" y="3378"/>
                  </a:moveTo>
                  <a:lnTo>
                    <a:pt x="5163083" y="3378"/>
                  </a:lnTo>
                  <a:lnTo>
                    <a:pt x="5163083" y="339585"/>
                  </a:lnTo>
                  <a:lnTo>
                    <a:pt x="5192344" y="339585"/>
                  </a:lnTo>
                  <a:lnTo>
                    <a:pt x="5192344" y="3378"/>
                  </a:lnTo>
                  <a:close/>
                </a:path>
                <a:path w="13194030" h="383540">
                  <a:moveTo>
                    <a:pt x="5433250" y="90424"/>
                  </a:moveTo>
                  <a:lnTo>
                    <a:pt x="5426710" y="59867"/>
                  </a:lnTo>
                  <a:lnTo>
                    <a:pt x="5411914" y="40525"/>
                  </a:lnTo>
                  <a:lnTo>
                    <a:pt x="5408574" y="36156"/>
                  </a:lnTo>
                  <a:lnTo>
                    <a:pt x="5403227" y="33185"/>
                  </a:lnTo>
                  <a:lnTo>
                    <a:pt x="5403227" y="90424"/>
                  </a:lnTo>
                  <a:lnTo>
                    <a:pt x="5398960" y="110363"/>
                  </a:lnTo>
                  <a:lnTo>
                    <a:pt x="5387098" y="126022"/>
                  </a:lnTo>
                  <a:lnTo>
                    <a:pt x="5369039" y="136283"/>
                  </a:lnTo>
                  <a:lnTo>
                    <a:pt x="5346192" y="139954"/>
                  </a:lnTo>
                  <a:lnTo>
                    <a:pt x="5323510" y="136283"/>
                  </a:lnTo>
                  <a:lnTo>
                    <a:pt x="5305437" y="126022"/>
                  </a:lnTo>
                  <a:lnTo>
                    <a:pt x="5293474" y="110363"/>
                  </a:lnTo>
                  <a:lnTo>
                    <a:pt x="5289156" y="90424"/>
                  </a:lnTo>
                  <a:lnTo>
                    <a:pt x="5293474" y="70281"/>
                  </a:lnTo>
                  <a:lnTo>
                    <a:pt x="5305437" y="54495"/>
                  </a:lnTo>
                  <a:lnTo>
                    <a:pt x="5323510" y="44208"/>
                  </a:lnTo>
                  <a:lnTo>
                    <a:pt x="5346192" y="40525"/>
                  </a:lnTo>
                  <a:lnTo>
                    <a:pt x="5369039" y="44208"/>
                  </a:lnTo>
                  <a:lnTo>
                    <a:pt x="5387098" y="54495"/>
                  </a:lnTo>
                  <a:lnTo>
                    <a:pt x="5398960" y="70281"/>
                  </a:lnTo>
                  <a:lnTo>
                    <a:pt x="5403227" y="90424"/>
                  </a:lnTo>
                  <a:lnTo>
                    <a:pt x="5403227" y="33185"/>
                  </a:lnTo>
                  <a:lnTo>
                    <a:pt x="5381002" y="20828"/>
                  </a:lnTo>
                  <a:lnTo>
                    <a:pt x="5346192" y="15379"/>
                  </a:lnTo>
                  <a:lnTo>
                    <a:pt x="5311432" y="20828"/>
                  </a:lnTo>
                  <a:lnTo>
                    <a:pt x="5284000" y="36156"/>
                  </a:lnTo>
                  <a:lnTo>
                    <a:pt x="5265991" y="59867"/>
                  </a:lnTo>
                  <a:lnTo>
                    <a:pt x="5259514" y="90424"/>
                  </a:lnTo>
                  <a:lnTo>
                    <a:pt x="5265991" y="120713"/>
                  </a:lnTo>
                  <a:lnTo>
                    <a:pt x="5284000" y="144183"/>
                  </a:lnTo>
                  <a:lnTo>
                    <a:pt x="5311432" y="159346"/>
                  </a:lnTo>
                  <a:lnTo>
                    <a:pt x="5346192" y="164719"/>
                  </a:lnTo>
                  <a:lnTo>
                    <a:pt x="5381002" y="159346"/>
                  </a:lnTo>
                  <a:lnTo>
                    <a:pt x="5408574" y="144183"/>
                  </a:lnTo>
                  <a:lnTo>
                    <a:pt x="5411838" y="139954"/>
                  </a:lnTo>
                  <a:lnTo>
                    <a:pt x="5426710" y="120713"/>
                  </a:lnTo>
                  <a:lnTo>
                    <a:pt x="5433250" y="90424"/>
                  </a:lnTo>
                  <a:close/>
                </a:path>
                <a:path w="13194030" h="383540">
                  <a:moveTo>
                    <a:pt x="5527802" y="3378"/>
                  </a:moveTo>
                  <a:lnTo>
                    <a:pt x="5497030" y="3378"/>
                  </a:lnTo>
                  <a:lnTo>
                    <a:pt x="5497030" y="175983"/>
                  </a:lnTo>
                  <a:lnTo>
                    <a:pt x="5527802" y="175983"/>
                  </a:lnTo>
                  <a:lnTo>
                    <a:pt x="5527802" y="3378"/>
                  </a:lnTo>
                  <a:close/>
                </a:path>
                <a:path w="13194030" h="383540">
                  <a:moveTo>
                    <a:pt x="5539067" y="311061"/>
                  </a:moveTo>
                  <a:lnTo>
                    <a:pt x="5340934" y="311061"/>
                  </a:lnTo>
                  <a:lnTo>
                    <a:pt x="5340934" y="273913"/>
                  </a:lnTo>
                  <a:lnTo>
                    <a:pt x="5527802" y="273913"/>
                  </a:lnTo>
                  <a:lnTo>
                    <a:pt x="5527802" y="192493"/>
                  </a:lnTo>
                  <a:lnTo>
                    <a:pt x="5309794" y="192493"/>
                  </a:lnTo>
                  <a:lnTo>
                    <a:pt x="5309794" y="216877"/>
                  </a:lnTo>
                  <a:lnTo>
                    <a:pt x="5497411" y="216877"/>
                  </a:lnTo>
                  <a:lnTo>
                    <a:pt x="5497411" y="251028"/>
                  </a:lnTo>
                  <a:lnTo>
                    <a:pt x="5310543" y="251028"/>
                  </a:lnTo>
                  <a:lnTo>
                    <a:pt x="5310543" y="335457"/>
                  </a:lnTo>
                  <a:lnTo>
                    <a:pt x="5539067" y="335457"/>
                  </a:lnTo>
                  <a:lnTo>
                    <a:pt x="5539067" y="311061"/>
                  </a:lnTo>
                  <a:close/>
                </a:path>
                <a:path w="13194030" h="383540">
                  <a:moveTo>
                    <a:pt x="5885002" y="109562"/>
                  </a:moveTo>
                  <a:lnTo>
                    <a:pt x="5878296" y="76250"/>
                  </a:lnTo>
                  <a:lnTo>
                    <a:pt x="5862269" y="53657"/>
                  </a:lnTo>
                  <a:lnTo>
                    <a:pt x="5859767" y="50139"/>
                  </a:lnTo>
                  <a:lnTo>
                    <a:pt x="5854992" y="47231"/>
                  </a:lnTo>
                  <a:lnTo>
                    <a:pt x="5854992" y="109562"/>
                  </a:lnTo>
                  <a:lnTo>
                    <a:pt x="5850598" y="132511"/>
                  </a:lnTo>
                  <a:lnTo>
                    <a:pt x="5838431" y="150418"/>
                  </a:lnTo>
                  <a:lnTo>
                    <a:pt x="5820003" y="162064"/>
                  </a:lnTo>
                  <a:lnTo>
                    <a:pt x="5796826" y="166230"/>
                  </a:lnTo>
                  <a:lnTo>
                    <a:pt x="5774093" y="162064"/>
                  </a:lnTo>
                  <a:lnTo>
                    <a:pt x="5755881" y="150418"/>
                  </a:lnTo>
                  <a:lnTo>
                    <a:pt x="5743803" y="132511"/>
                  </a:lnTo>
                  <a:lnTo>
                    <a:pt x="5739422" y="109562"/>
                  </a:lnTo>
                  <a:lnTo>
                    <a:pt x="5743803" y="87058"/>
                  </a:lnTo>
                  <a:lnTo>
                    <a:pt x="5755881" y="69367"/>
                  </a:lnTo>
                  <a:lnTo>
                    <a:pt x="5774093" y="57797"/>
                  </a:lnTo>
                  <a:lnTo>
                    <a:pt x="5796826" y="53657"/>
                  </a:lnTo>
                  <a:lnTo>
                    <a:pt x="5820003" y="57797"/>
                  </a:lnTo>
                  <a:lnTo>
                    <a:pt x="5838431" y="69367"/>
                  </a:lnTo>
                  <a:lnTo>
                    <a:pt x="5850598" y="87058"/>
                  </a:lnTo>
                  <a:lnTo>
                    <a:pt x="5854992" y="109562"/>
                  </a:lnTo>
                  <a:lnTo>
                    <a:pt x="5854992" y="47231"/>
                  </a:lnTo>
                  <a:lnTo>
                    <a:pt x="5831814" y="33108"/>
                  </a:lnTo>
                  <a:lnTo>
                    <a:pt x="5796826" y="27012"/>
                  </a:lnTo>
                  <a:lnTo>
                    <a:pt x="5762117" y="33108"/>
                  </a:lnTo>
                  <a:lnTo>
                    <a:pt x="5734405" y="50139"/>
                  </a:lnTo>
                  <a:lnTo>
                    <a:pt x="5716041" y="76250"/>
                  </a:lnTo>
                  <a:lnTo>
                    <a:pt x="5709399" y="109562"/>
                  </a:lnTo>
                  <a:lnTo>
                    <a:pt x="5716041" y="143154"/>
                  </a:lnTo>
                  <a:lnTo>
                    <a:pt x="5734405" y="169506"/>
                  </a:lnTo>
                  <a:lnTo>
                    <a:pt x="5762117" y="186715"/>
                  </a:lnTo>
                  <a:lnTo>
                    <a:pt x="5796826" y="192862"/>
                  </a:lnTo>
                  <a:lnTo>
                    <a:pt x="5831814" y="186715"/>
                  </a:lnTo>
                  <a:lnTo>
                    <a:pt x="5859767" y="169506"/>
                  </a:lnTo>
                  <a:lnTo>
                    <a:pt x="5862078" y="166230"/>
                  </a:lnTo>
                  <a:lnTo>
                    <a:pt x="5878296" y="143154"/>
                  </a:lnTo>
                  <a:lnTo>
                    <a:pt x="5885002" y="109562"/>
                  </a:lnTo>
                  <a:close/>
                </a:path>
                <a:path w="13194030" h="383540">
                  <a:moveTo>
                    <a:pt x="5977687" y="3746"/>
                  </a:moveTo>
                  <a:lnTo>
                    <a:pt x="5946914" y="3746"/>
                  </a:lnTo>
                  <a:lnTo>
                    <a:pt x="5946914" y="249529"/>
                  </a:lnTo>
                  <a:lnTo>
                    <a:pt x="5977687" y="249529"/>
                  </a:lnTo>
                  <a:lnTo>
                    <a:pt x="5977687" y="3746"/>
                  </a:lnTo>
                  <a:close/>
                </a:path>
                <a:path w="13194030" h="383540">
                  <a:moveTo>
                    <a:pt x="5987821" y="307314"/>
                  </a:moveTo>
                  <a:lnTo>
                    <a:pt x="5791949" y="307314"/>
                  </a:lnTo>
                  <a:lnTo>
                    <a:pt x="5791949" y="224383"/>
                  </a:lnTo>
                  <a:lnTo>
                    <a:pt x="5761177" y="224383"/>
                  </a:lnTo>
                  <a:lnTo>
                    <a:pt x="5761177" y="332447"/>
                  </a:lnTo>
                  <a:lnTo>
                    <a:pt x="5987821" y="332447"/>
                  </a:lnTo>
                  <a:lnTo>
                    <a:pt x="5987821" y="307314"/>
                  </a:lnTo>
                  <a:close/>
                </a:path>
                <a:path w="13194030" h="383540">
                  <a:moveTo>
                    <a:pt x="6313894" y="278422"/>
                  </a:moveTo>
                  <a:lnTo>
                    <a:pt x="6305969" y="252450"/>
                  </a:lnTo>
                  <a:lnTo>
                    <a:pt x="6293040" y="241642"/>
                  </a:lnTo>
                  <a:lnTo>
                    <a:pt x="6283172" y="233387"/>
                  </a:lnTo>
                  <a:lnTo>
                    <a:pt x="6282753" y="233260"/>
                  </a:lnTo>
                  <a:lnTo>
                    <a:pt x="6282753" y="278422"/>
                  </a:lnTo>
                  <a:lnTo>
                    <a:pt x="6277000" y="294132"/>
                  </a:lnTo>
                  <a:lnTo>
                    <a:pt x="6260427" y="305663"/>
                  </a:lnTo>
                  <a:lnTo>
                    <a:pt x="6233998" y="312762"/>
                  </a:lnTo>
                  <a:lnTo>
                    <a:pt x="6198692" y="315188"/>
                  </a:lnTo>
                  <a:lnTo>
                    <a:pt x="6163246" y="312762"/>
                  </a:lnTo>
                  <a:lnTo>
                    <a:pt x="6136830" y="305663"/>
                  </a:lnTo>
                  <a:lnTo>
                    <a:pt x="6120346" y="294132"/>
                  </a:lnTo>
                  <a:lnTo>
                    <a:pt x="6114643" y="278422"/>
                  </a:lnTo>
                  <a:lnTo>
                    <a:pt x="6120346" y="262851"/>
                  </a:lnTo>
                  <a:lnTo>
                    <a:pt x="6136830" y="251307"/>
                  </a:lnTo>
                  <a:lnTo>
                    <a:pt x="6163246" y="244119"/>
                  </a:lnTo>
                  <a:lnTo>
                    <a:pt x="6198692" y="241642"/>
                  </a:lnTo>
                  <a:lnTo>
                    <a:pt x="6233998" y="244119"/>
                  </a:lnTo>
                  <a:lnTo>
                    <a:pt x="6260427" y="251307"/>
                  </a:lnTo>
                  <a:lnTo>
                    <a:pt x="6277000" y="262851"/>
                  </a:lnTo>
                  <a:lnTo>
                    <a:pt x="6282753" y="278422"/>
                  </a:lnTo>
                  <a:lnTo>
                    <a:pt x="6282753" y="233260"/>
                  </a:lnTo>
                  <a:lnTo>
                    <a:pt x="6246927" y="221640"/>
                  </a:lnTo>
                  <a:lnTo>
                    <a:pt x="6198692" y="217627"/>
                  </a:lnTo>
                  <a:lnTo>
                    <a:pt x="6150305" y="221640"/>
                  </a:lnTo>
                  <a:lnTo>
                    <a:pt x="6114085" y="233387"/>
                  </a:lnTo>
                  <a:lnTo>
                    <a:pt x="6091377" y="252450"/>
                  </a:lnTo>
                  <a:lnTo>
                    <a:pt x="6083503" y="278422"/>
                  </a:lnTo>
                  <a:lnTo>
                    <a:pt x="6091377" y="304596"/>
                  </a:lnTo>
                  <a:lnTo>
                    <a:pt x="6114085" y="323773"/>
                  </a:lnTo>
                  <a:lnTo>
                    <a:pt x="6150305" y="335559"/>
                  </a:lnTo>
                  <a:lnTo>
                    <a:pt x="6198692" y="339585"/>
                  </a:lnTo>
                  <a:lnTo>
                    <a:pt x="6246927" y="335559"/>
                  </a:lnTo>
                  <a:lnTo>
                    <a:pt x="6283172" y="323773"/>
                  </a:lnTo>
                  <a:lnTo>
                    <a:pt x="6293370" y="315188"/>
                  </a:lnTo>
                  <a:lnTo>
                    <a:pt x="6305969" y="304596"/>
                  </a:lnTo>
                  <a:lnTo>
                    <a:pt x="6313894" y="278422"/>
                  </a:lnTo>
                  <a:close/>
                </a:path>
                <a:path w="13194030" h="383540">
                  <a:moveTo>
                    <a:pt x="6334150" y="118567"/>
                  </a:moveTo>
                  <a:lnTo>
                    <a:pt x="6291199" y="109728"/>
                  </a:lnTo>
                  <a:lnTo>
                    <a:pt x="6254750" y="93662"/>
                  </a:lnTo>
                  <a:lnTo>
                    <a:pt x="6218961" y="45402"/>
                  </a:lnTo>
                  <a:lnTo>
                    <a:pt x="6323647" y="45402"/>
                  </a:lnTo>
                  <a:lnTo>
                    <a:pt x="6323647" y="20637"/>
                  </a:lnTo>
                  <a:lnTo>
                    <a:pt x="6074867" y="20637"/>
                  </a:lnTo>
                  <a:lnTo>
                    <a:pt x="6074867" y="45402"/>
                  </a:lnTo>
                  <a:lnTo>
                    <a:pt x="6179185" y="45402"/>
                  </a:lnTo>
                  <a:lnTo>
                    <a:pt x="6168949" y="71767"/>
                  </a:lnTo>
                  <a:lnTo>
                    <a:pt x="6143396" y="93662"/>
                  </a:lnTo>
                  <a:lnTo>
                    <a:pt x="6106947" y="109728"/>
                  </a:lnTo>
                  <a:lnTo>
                    <a:pt x="6063996" y="118567"/>
                  </a:lnTo>
                  <a:lnTo>
                    <a:pt x="6074867" y="142963"/>
                  </a:lnTo>
                  <a:lnTo>
                    <a:pt x="6114910" y="134670"/>
                  </a:lnTo>
                  <a:lnTo>
                    <a:pt x="6150622" y="120256"/>
                  </a:lnTo>
                  <a:lnTo>
                    <a:pt x="6179502" y="100215"/>
                  </a:lnTo>
                  <a:lnTo>
                    <a:pt x="6199073" y="75044"/>
                  </a:lnTo>
                  <a:lnTo>
                    <a:pt x="6218479" y="100215"/>
                  </a:lnTo>
                  <a:lnTo>
                    <a:pt x="6247384" y="120256"/>
                  </a:lnTo>
                  <a:lnTo>
                    <a:pt x="6283185" y="134670"/>
                  </a:lnTo>
                  <a:lnTo>
                    <a:pt x="6323279" y="142963"/>
                  </a:lnTo>
                  <a:lnTo>
                    <a:pt x="6334150" y="118567"/>
                  </a:lnTo>
                  <a:close/>
                </a:path>
                <a:path w="13194030" h="383540">
                  <a:moveTo>
                    <a:pt x="6351041" y="163601"/>
                  </a:moveTo>
                  <a:lnTo>
                    <a:pt x="6046736" y="163601"/>
                  </a:lnTo>
                  <a:lnTo>
                    <a:pt x="6046736" y="188366"/>
                  </a:lnTo>
                  <a:lnTo>
                    <a:pt x="6351041" y="188366"/>
                  </a:lnTo>
                  <a:lnTo>
                    <a:pt x="6351041" y="163601"/>
                  </a:lnTo>
                  <a:close/>
                </a:path>
                <a:path w="13194030" h="383540">
                  <a:moveTo>
                    <a:pt x="6662102" y="82169"/>
                  </a:moveTo>
                  <a:lnTo>
                    <a:pt x="6653771" y="53949"/>
                  </a:lnTo>
                  <a:lnTo>
                    <a:pt x="6637833" y="39776"/>
                  </a:lnTo>
                  <a:lnTo>
                    <a:pt x="6630581" y="33337"/>
                  </a:lnTo>
                  <a:lnTo>
                    <a:pt x="6630581" y="82169"/>
                  </a:lnTo>
                  <a:lnTo>
                    <a:pt x="6624485" y="99974"/>
                  </a:lnTo>
                  <a:lnTo>
                    <a:pt x="6607086" y="113182"/>
                  </a:lnTo>
                  <a:lnTo>
                    <a:pt x="6579768" y="121373"/>
                  </a:lnTo>
                  <a:lnTo>
                    <a:pt x="6543903" y="124193"/>
                  </a:lnTo>
                  <a:lnTo>
                    <a:pt x="6508039" y="121373"/>
                  </a:lnTo>
                  <a:lnTo>
                    <a:pt x="6480734" y="113182"/>
                  </a:lnTo>
                  <a:lnTo>
                    <a:pt x="6463335" y="99974"/>
                  </a:lnTo>
                  <a:lnTo>
                    <a:pt x="6457226" y="82169"/>
                  </a:lnTo>
                  <a:lnTo>
                    <a:pt x="6463335" y="64312"/>
                  </a:lnTo>
                  <a:lnTo>
                    <a:pt x="6480734" y="50977"/>
                  </a:lnTo>
                  <a:lnTo>
                    <a:pt x="6508039" y="42646"/>
                  </a:lnTo>
                  <a:lnTo>
                    <a:pt x="6543903" y="39776"/>
                  </a:lnTo>
                  <a:lnTo>
                    <a:pt x="6579768" y="42646"/>
                  </a:lnTo>
                  <a:lnTo>
                    <a:pt x="6607086" y="50977"/>
                  </a:lnTo>
                  <a:lnTo>
                    <a:pt x="6624485" y="64312"/>
                  </a:lnTo>
                  <a:lnTo>
                    <a:pt x="6630581" y="82169"/>
                  </a:lnTo>
                  <a:lnTo>
                    <a:pt x="6630581" y="33337"/>
                  </a:lnTo>
                  <a:lnTo>
                    <a:pt x="6630022" y="32829"/>
                  </a:lnTo>
                  <a:lnTo>
                    <a:pt x="6592773" y="19596"/>
                  </a:lnTo>
                  <a:lnTo>
                    <a:pt x="6543903" y="15011"/>
                  </a:lnTo>
                  <a:lnTo>
                    <a:pt x="6495047" y="19596"/>
                  </a:lnTo>
                  <a:lnTo>
                    <a:pt x="6457797" y="32829"/>
                  </a:lnTo>
                  <a:lnTo>
                    <a:pt x="6434048" y="53949"/>
                  </a:lnTo>
                  <a:lnTo>
                    <a:pt x="6425705" y="82169"/>
                  </a:lnTo>
                  <a:lnTo>
                    <a:pt x="6434048" y="110337"/>
                  </a:lnTo>
                  <a:lnTo>
                    <a:pt x="6457797" y="131330"/>
                  </a:lnTo>
                  <a:lnTo>
                    <a:pt x="6495047" y="144437"/>
                  </a:lnTo>
                  <a:lnTo>
                    <a:pt x="6543903" y="148958"/>
                  </a:lnTo>
                  <a:lnTo>
                    <a:pt x="6592773" y="144437"/>
                  </a:lnTo>
                  <a:lnTo>
                    <a:pt x="6630022" y="131330"/>
                  </a:lnTo>
                  <a:lnTo>
                    <a:pt x="6638087" y="124193"/>
                  </a:lnTo>
                  <a:lnTo>
                    <a:pt x="6653771" y="110337"/>
                  </a:lnTo>
                  <a:lnTo>
                    <a:pt x="6662102" y="82169"/>
                  </a:lnTo>
                  <a:close/>
                </a:path>
                <a:path w="13194030" h="383540">
                  <a:moveTo>
                    <a:pt x="6662483" y="307314"/>
                  </a:moveTo>
                  <a:lnTo>
                    <a:pt x="6461734" y="307314"/>
                  </a:lnTo>
                  <a:lnTo>
                    <a:pt x="6461734" y="234886"/>
                  </a:lnTo>
                  <a:lnTo>
                    <a:pt x="6430962" y="234886"/>
                  </a:lnTo>
                  <a:lnTo>
                    <a:pt x="6430962" y="332447"/>
                  </a:lnTo>
                  <a:lnTo>
                    <a:pt x="6662483" y="332447"/>
                  </a:lnTo>
                  <a:lnTo>
                    <a:pt x="6662483" y="307314"/>
                  </a:lnTo>
                  <a:close/>
                </a:path>
                <a:path w="13194030" h="383540">
                  <a:moveTo>
                    <a:pt x="6695872" y="180479"/>
                  </a:moveTo>
                  <a:lnTo>
                    <a:pt x="6391567" y="180479"/>
                  </a:lnTo>
                  <a:lnTo>
                    <a:pt x="6391567" y="205244"/>
                  </a:lnTo>
                  <a:lnTo>
                    <a:pt x="6695872" y="205244"/>
                  </a:lnTo>
                  <a:lnTo>
                    <a:pt x="6695872" y="180479"/>
                  </a:lnTo>
                  <a:close/>
                </a:path>
                <a:path w="13194030" h="383540">
                  <a:moveTo>
                    <a:pt x="7106742" y="15024"/>
                  </a:moveTo>
                  <a:lnTo>
                    <a:pt x="7076338" y="15024"/>
                  </a:lnTo>
                  <a:lnTo>
                    <a:pt x="7076338" y="39154"/>
                  </a:lnTo>
                  <a:lnTo>
                    <a:pt x="7076338" y="92494"/>
                  </a:lnTo>
                  <a:lnTo>
                    <a:pt x="6911238" y="92494"/>
                  </a:lnTo>
                  <a:lnTo>
                    <a:pt x="6911238" y="39154"/>
                  </a:lnTo>
                  <a:lnTo>
                    <a:pt x="7076338" y="39154"/>
                  </a:lnTo>
                  <a:lnTo>
                    <a:pt x="7076338" y="15024"/>
                  </a:lnTo>
                  <a:lnTo>
                    <a:pt x="6881228" y="15024"/>
                  </a:lnTo>
                  <a:lnTo>
                    <a:pt x="6881228" y="39154"/>
                  </a:lnTo>
                  <a:lnTo>
                    <a:pt x="6881228" y="92494"/>
                  </a:lnTo>
                  <a:lnTo>
                    <a:pt x="6881228" y="116624"/>
                  </a:lnTo>
                  <a:lnTo>
                    <a:pt x="7106742" y="116624"/>
                  </a:lnTo>
                  <a:lnTo>
                    <a:pt x="7106742" y="92684"/>
                  </a:lnTo>
                  <a:lnTo>
                    <a:pt x="7106742" y="92494"/>
                  </a:lnTo>
                  <a:lnTo>
                    <a:pt x="7106742" y="39154"/>
                  </a:lnTo>
                  <a:lnTo>
                    <a:pt x="7106742" y="39027"/>
                  </a:lnTo>
                  <a:lnTo>
                    <a:pt x="7106742" y="15024"/>
                  </a:lnTo>
                  <a:close/>
                </a:path>
                <a:path w="13194030" h="383540">
                  <a:moveTo>
                    <a:pt x="7146137" y="145211"/>
                  </a:moveTo>
                  <a:lnTo>
                    <a:pt x="6841452" y="145211"/>
                  </a:lnTo>
                  <a:lnTo>
                    <a:pt x="6841452" y="169976"/>
                  </a:lnTo>
                  <a:lnTo>
                    <a:pt x="6978409" y="169976"/>
                  </a:lnTo>
                  <a:lnTo>
                    <a:pt x="6978409" y="202984"/>
                  </a:lnTo>
                  <a:lnTo>
                    <a:pt x="6878218" y="202984"/>
                  </a:lnTo>
                  <a:lnTo>
                    <a:pt x="6878218" y="225844"/>
                  </a:lnTo>
                  <a:lnTo>
                    <a:pt x="7076719" y="225844"/>
                  </a:lnTo>
                  <a:lnTo>
                    <a:pt x="7076719" y="256324"/>
                  </a:lnTo>
                  <a:lnTo>
                    <a:pt x="6879349" y="256324"/>
                  </a:lnTo>
                  <a:lnTo>
                    <a:pt x="6879349" y="279184"/>
                  </a:lnTo>
                  <a:lnTo>
                    <a:pt x="6879349" y="312204"/>
                  </a:lnTo>
                  <a:lnTo>
                    <a:pt x="6879349" y="336334"/>
                  </a:lnTo>
                  <a:lnTo>
                    <a:pt x="7117245" y="336334"/>
                  </a:lnTo>
                  <a:lnTo>
                    <a:pt x="7117245" y="312204"/>
                  </a:lnTo>
                  <a:lnTo>
                    <a:pt x="6909371" y="312204"/>
                  </a:lnTo>
                  <a:lnTo>
                    <a:pt x="6909371" y="279184"/>
                  </a:lnTo>
                  <a:lnTo>
                    <a:pt x="7107110" y="279184"/>
                  </a:lnTo>
                  <a:lnTo>
                    <a:pt x="7107110" y="256324"/>
                  </a:lnTo>
                  <a:lnTo>
                    <a:pt x="7107110" y="225844"/>
                  </a:lnTo>
                  <a:lnTo>
                    <a:pt x="7107110" y="202984"/>
                  </a:lnTo>
                  <a:lnTo>
                    <a:pt x="7009181" y="202984"/>
                  </a:lnTo>
                  <a:lnTo>
                    <a:pt x="7009181" y="169976"/>
                  </a:lnTo>
                  <a:lnTo>
                    <a:pt x="7146137" y="169976"/>
                  </a:lnTo>
                  <a:lnTo>
                    <a:pt x="7146137" y="145211"/>
                  </a:lnTo>
                  <a:close/>
                </a:path>
                <a:path w="13194030" h="383540">
                  <a:moveTo>
                    <a:pt x="7460196" y="310934"/>
                  </a:moveTo>
                  <a:lnTo>
                    <a:pt x="7257580" y="310934"/>
                  </a:lnTo>
                  <a:lnTo>
                    <a:pt x="7257580" y="243624"/>
                  </a:lnTo>
                  <a:lnTo>
                    <a:pt x="7226808" y="243624"/>
                  </a:lnTo>
                  <a:lnTo>
                    <a:pt x="7226808" y="310934"/>
                  </a:lnTo>
                  <a:lnTo>
                    <a:pt x="7226808" y="336334"/>
                  </a:lnTo>
                  <a:lnTo>
                    <a:pt x="7460196" y="336334"/>
                  </a:lnTo>
                  <a:lnTo>
                    <a:pt x="7460196" y="310934"/>
                  </a:lnTo>
                  <a:close/>
                </a:path>
                <a:path w="13194030" h="383540">
                  <a:moveTo>
                    <a:pt x="7460196" y="134404"/>
                  </a:moveTo>
                  <a:lnTo>
                    <a:pt x="7256450" y="134404"/>
                  </a:lnTo>
                  <a:lnTo>
                    <a:pt x="7256450" y="97574"/>
                  </a:lnTo>
                  <a:lnTo>
                    <a:pt x="7453071" y="97574"/>
                  </a:lnTo>
                  <a:lnTo>
                    <a:pt x="7453071" y="74714"/>
                  </a:lnTo>
                  <a:lnTo>
                    <a:pt x="7453071" y="37884"/>
                  </a:lnTo>
                  <a:lnTo>
                    <a:pt x="7453071" y="13754"/>
                  </a:lnTo>
                  <a:lnTo>
                    <a:pt x="7225309" y="13754"/>
                  </a:lnTo>
                  <a:lnTo>
                    <a:pt x="7225309" y="37884"/>
                  </a:lnTo>
                  <a:lnTo>
                    <a:pt x="7422680" y="37884"/>
                  </a:lnTo>
                  <a:lnTo>
                    <a:pt x="7422680" y="74714"/>
                  </a:lnTo>
                  <a:lnTo>
                    <a:pt x="7226059" y="74714"/>
                  </a:lnTo>
                  <a:lnTo>
                    <a:pt x="7226059" y="97574"/>
                  </a:lnTo>
                  <a:lnTo>
                    <a:pt x="7226059" y="134404"/>
                  </a:lnTo>
                  <a:lnTo>
                    <a:pt x="7226059" y="158534"/>
                  </a:lnTo>
                  <a:lnTo>
                    <a:pt x="7460196" y="158534"/>
                  </a:lnTo>
                  <a:lnTo>
                    <a:pt x="7460196" y="134404"/>
                  </a:lnTo>
                  <a:close/>
                </a:path>
                <a:path w="13194030" h="383540">
                  <a:moveTo>
                    <a:pt x="7492098" y="195491"/>
                  </a:moveTo>
                  <a:lnTo>
                    <a:pt x="7355141" y="195491"/>
                  </a:lnTo>
                  <a:lnTo>
                    <a:pt x="7355141" y="158724"/>
                  </a:lnTo>
                  <a:lnTo>
                    <a:pt x="7323988" y="158724"/>
                  </a:lnTo>
                  <a:lnTo>
                    <a:pt x="7323988" y="195491"/>
                  </a:lnTo>
                  <a:lnTo>
                    <a:pt x="7186663" y="195491"/>
                  </a:lnTo>
                  <a:lnTo>
                    <a:pt x="7186663" y="220637"/>
                  </a:lnTo>
                  <a:lnTo>
                    <a:pt x="7492098" y="220637"/>
                  </a:lnTo>
                  <a:lnTo>
                    <a:pt x="7492098" y="195491"/>
                  </a:lnTo>
                  <a:close/>
                </a:path>
                <a:path w="13194030" h="383540">
                  <a:moveTo>
                    <a:pt x="7850200" y="155714"/>
                  </a:moveTo>
                  <a:lnTo>
                    <a:pt x="7848384" y="145592"/>
                  </a:lnTo>
                  <a:lnTo>
                    <a:pt x="7845692" y="130581"/>
                  </a:lnTo>
                  <a:lnTo>
                    <a:pt x="7804772" y="137515"/>
                  </a:lnTo>
                  <a:lnTo>
                    <a:pt x="7765110" y="142163"/>
                  </a:lnTo>
                  <a:lnTo>
                    <a:pt x="7726439" y="144767"/>
                  </a:lnTo>
                  <a:lnTo>
                    <a:pt x="7688478" y="145592"/>
                  </a:lnTo>
                  <a:lnTo>
                    <a:pt x="7688478" y="22517"/>
                  </a:lnTo>
                  <a:lnTo>
                    <a:pt x="7657706" y="22517"/>
                  </a:lnTo>
                  <a:lnTo>
                    <a:pt x="7657706" y="171107"/>
                  </a:lnTo>
                  <a:lnTo>
                    <a:pt x="7685100" y="171107"/>
                  </a:lnTo>
                  <a:lnTo>
                    <a:pt x="7725042" y="170332"/>
                  </a:lnTo>
                  <a:lnTo>
                    <a:pt x="7765389" y="167767"/>
                  </a:lnTo>
                  <a:lnTo>
                    <a:pt x="7806880" y="163029"/>
                  </a:lnTo>
                  <a:lnTo>
                    <a:pt x="7850200" y="155714"/>
                  </a:lnTo>
                  <a:close/>
                </a:path>
                <a:path w="13194030" h="383540">
                  <a:moveTo>
                    <a:pt x="7913230" y="215379"/>
                  </a:moveTo>
                  <a:lnTo>
                    <a:pt x="7688097" y="215379"/>
                  </a:lnTo>
                  <a:lnTo>
                    <a:pt x="7688097" y="240525"/>
                  </a:lnTo>
                  <a:lnTo>
                    <a:pt x="7882471" y="240525"/>
                  </a:lnTo>
                  <a:lnTo>
                    <a:pt x="7882471" y="340702"/>
                  </a:lnTo>
                  <a:lnTo>
                    <a:pt x="7913230" y="340702"/>
                  </a:lnTo>
                  <a:lnTo>
                    <a:pt x="7913230" y="215379"/>
                  </a:lnTo>
                  <a:close/>
                </a:path>
                <a:path w="13194030" h="383540">
                  <a:moveTo>
                    <a:pt x="7913230" y="3746"/>
                  </a:moveTo>
                  <a:lnTo>
                    <a:pt x="7882471" y="3746"/>
                  </a:lnTo>
                  <a:lnTo>
                    <a:pt x="7882471" y="198120"/>
                  </a:lnTo>
                  <a:lnTo>
                    <a:pt x="7913230" y="198120"/>
                  </a:lnTo>
                  <a:lnTo>
                    <a:pt x="7913230" y="3746"/>
                  </a:lnTo>
                  <a:close/>
                </a:path>
                <a:path w="13194030" h="383540">
                  <a:moveTo>
                    <a:pt x="8142122" y="243522"/>
                  </a:moveTo>
                  <a:lnTo>
                    <a:pt x="8139671" y="228142"/>
                  </a:lnTo>
                  <a:lnTo>
                    <a:pt x="8137995" y="217627"/>
                  </a:lnTo>
                  <a:lnTo>
                    <a:pt x="8109598" y="222542"/>
                  </a:lnTo>
                  <a:lnTo>
                    <a:pt x="8082458" y="225704"/>
                  </a:lnTo>
                  <a:lnTo>
                    <a:pt x="8055889" y="227444"/>
                  </a:lnTo>
                  <a:lnTo>
                    <a:pt x="8029181" y="228142"/>
                  </a:lnTo>
                  <a:lnTo>
                    <a:pt x="8029181" y="39395"/>
                  </a:lnTo>
                  <a:lnTo>
                    <a:pt x="7998790" y="39395"/>
                  </a:lnTo>
                  <a:lnTo>
                    <a:pt x="7998790" y="254774"/>
                  </a:lnTo>
                  <a:lnTo>
                    <a:pt x="8020177" y="254774"/>
                  </a:lnTo>
                  <a:lnTo>
                    <a:pt x="8050149" y="254292"/>
                  </a:lnTo>
                  <a:lnTo>
                    <a:pt x="8079880" y="252526"/>
                  </a:lnTo>
                  <a:lnTo>
                    <a:pt x="8110245" y="249085"/>
                  </a:lnTo>
                  <a:lnTo>
                    <a:pt x="8142122" y="243522"/>
                  </a:lnTo>
                  <a:close/>
                </a:path>
                <a:path w="13194030" h="383540">
                  <a:moveTo>
                    <a:pt x="8196529" y="11633"/>
                  </a:moveTo>
                  <a:lnTo>
                    <a:pt x="8167268" y="11633"/>
                  </a:lnTo>
                  <a:lnTo>
                    <a:pt x="8167268" y="116319"/>
                  </a:lnTo>
                  <a:lnTo>
                    <a:pt x="8092224" y="116319"/>
                  </a:lnTo>
                  <a:lnTo>
                    <a:pt x="8092224" y="141833"/>
                  </a:lnTo>
                  <a:lnTo>
                    <a:pt x="8167268" y="141833"/>
                  </a:lnTo>
                  <a:lnTo>
                    <a:pt x="8167268" y="323075"/>
                  </a:lnTo>
                  <a:lnTo>
                    <a:pt x="8196529" y="323075"/>
                  </a:lnTo>
                  <a:lnTo>
                    <a:pt x="8196529" y="11633"/>
                  </a:lnTo>
                  <a:close/>
                </a:path>
                <a:path w="13194030" h="383540">
                  <a:moveTo>
                    <a:pt x="8268195" y="2997"/>
                  </a:moveTo>
                  <a:lnTo>
                    <a:pt x="8238934" y="2997"/>
                  </a:lnTo>
                  <a:lnTo>
                    <a:pt x="8238934" y="339953"/>
                  </a:lnTo>
                  <a:lnTo>
                    <a:pt x="8268195" y="339953"/>
                  </a:lnTo>
                  <a:lnTo>
                    <a:pt x="8268195" y="2997"/>
                  </a:lnTo>
                  <a:close/>
                </a:path>
                <a:path w="13194030" h="383540">
                  <a:moveTo>
                    <a:pt x="8510968" y="99809"/>
                  </a:moveTo>
                  <a:lnTo>
                    <a:pt x="8504377" y="67932"/>
                  </a:lnTo>
                  <a:lnTo>
                    <a:pt x="8488794" y="46901"/>
                  </a:lnTo>
                  <a:lnTo>
                    <a:pt x="8486026" y="43154"/>
                  </a:lnTo>
                  <a:lnTo>
                    <a:pt x="8480958" y="40246"/>
                  </a:lnTo>
                  <a:lnTo>
                    <a:pt x="8480958" y="99809"/>
                  </a:lnTo>
                  <a:lnTo>
                    <a:pt x="8476615" y="121208"/>
                  </a:lnTo>
                  <a:lnTo>
                    <a:pt x="8464537" y="137947"/>
                  </a:lnTo>
                  <a:lnTo>
                    <a:pt x="8446135" y="148831"/>
                  </a:lnTo>
                  <a:lnTo>
                    <a:pt x="8422792" y="152717"/>
                  </a:lnTo>
                  <a:lnTo>
                    <a:pt x="8399742" y="148831"/>
                  </a:lnTo>
                  <a:lnTo>
                    <a:pt x="8381568" y="137947"/>
                  </a:lnTo>
                  <a:lnTo>
                    <a:pt x="8369655" y="121208"/>
                  </a:lnTo>
                  <a:lnTo>
                    <a:pt x="8365388" y="99809"/>
                  </a:lnTo>
                  <a:lnTo>
                    <a:pt x="8369655" y="78562"/>
                  </a:lnTo>
                  <a:lnTo>
                    <a:pt x="8381568" y="61823"/>
                  </a:lnTo>
                  <a:lnTo>
                    <a:pt x="8399742" y="50838"/>
                  </a:lnTo>
                  <a:lnTo>
                    <a:pt x="8422792" y="46901"/>
                  </a:lnTo>
                  <a:lnTo>
                    <a:pt x="8446135" y="50838"/>
                  </a:lnTo>
                  <a:lnTo>
                    <a:pt x="8464537" y="61823"/>
                  </a:lnTo>
                  <a:lnTo>
                    <a:pt x="8476615" y="78562"/>
                  </a:lnTo>
                  <a:lnTo>
                    <a:pt x="8480958" y="99809"/>
                  </a:lnTo>
                  <a:lnTo>
                    <a:pt x="8480958" y="40246"/>
                  </a:lnTo>
                  <a:lnTo>
                    <a:pt x="8458098" y="27101"/>
                  </a:lnTo>
                  <a:lnTo>
                    <a:pt x="8422792" y="21386"/>
                  </a:lnTo>
                  <a:lnTo>
                    <a:pt x="8387766" y="27101"/>
                  </a:lnTo>
                  <a:lnTo>
                    <a:pt x="8360080" y="43154"/>
                  </a:lnTo>
                  <a:lnTo>
                    <a:pt x="8341906" y="67932"/>
                  </a:lnTo>
                  <a:lnTo>
                    <a:pt x="8335365" y="99809"/>
                  </a:lnTo>
                  <a:lnTo>
                    <a:pt x="8341906" y="131686"/>
                  </a:lnTo>
                  <a:lnTo>
                    <a:pt x="8360080" y="156464"/>
                  </a:lnTo>
                  <a:lnTo>
                    <a:pt x="8387766" y="172516"/>
                  </a:lnTo>
                  <a:lnTo>
                    <a:pt x="8422792" y="178231"/>
                  </a:lnTo>
                  <a:lnTo>
                    <a:pt x="8458098" y="172516"/>
                  </a:lnTo>
                  <a:lnTo>
                    <a:pt x="8486026" y="156464"/>
                  </a:lnTo>
                  <a:lnTo>
                    <a:pt x="8488794" y="152717"/>
                  </a:lnTo>
                  <a:lnTo>
                    <a:pt x="8504377" y="131686"/>
                  </a:lnTo>
                  <a:lnTo>
                    <a:pt x="8510968" y="99809"/>
                  </a:lnTo>
                  <a:close/>
                </a:path>
                <a:path w="13194030" h="383540">
                  <a:moveTo>
                    <a:pt x="8603653" y="214249"/>
                  </a:moveTo>
                  <a:lnTo>
                    <a:pt x="8573643" y="214249"/>
                  </a:lnTo>
                  <a:lnTo>
                    <a:pt x="8573643" y="238645"/>
                  </a:lnTo>
                  <a:lnTo>
                    <a:pt x="8573643" y="310692"/>
                  </a:lnTo>
                  <a:lnTo>
                    <a:pt x="8416036" y="310692"/>
                  </a:lnTo>
                  <a:lnTo>
                    <a:pt x="8416036" y="238645"/>
                  </a:lnTo>
                  <a:lnTo>
                    <a:pt x="8573643" y="238645"/>
                  </a:lnTo>
                  <a:lnTo>
                    <a:pt x="8573643" y="214249"/>
                  </a:lnTo>
                  <a:lnTo>
                    <a:pt x="8386026" y="214249"/>
                  </a:lnTo>
                  <a:lnTo>
                    <a:pt x="8386026" y="335457"/>
                  </a:lnTo>
                  <a:lnTo>
                    <a:pt x="8603653" y="335457"/>
                  </a:lnTo>
                  <a:lnTo>
                    <a:pt x="8603653" y="310692"/>
                  </a:lnTo>
                  <a:lnTo>
                    <a:pt x="8603653" y="238645"/>
                  </a:lnTo>
                  <a:lnTo>
                    <a:pt x="8603653" y="214249"/>
                  </a:lnTo>
                  <a:close/>
                </a:path>
                <a:path w="13194030" h="383540">
                  <a:moveTo>
                    <a:pt x="8603653" y="3746"/>
                  </a:moveTo>
                  <a:lnTo>
                    <a:pt x="8572881" y="3746"/>
                  </a:lnTo>
                  <a:lnTo>
                    <a:pt x="8572881" y="196240"/>
                  </a:lnTo>
                  <a:lnTo>
                    <a:pt x="8603653" y="196240"/>
                  </a:lnTo>
                  <a:lnTo>
                    <a:pt x="8603653" y="3746"/>
                  </a:lnTo>
                  <a:close/>
                </a:path>
                <a:path w="13194030" h="383540">
                  <a:moveTo>
                    <a:pt x="8735733" y="305054"/>
                  </a:moveTo>
                  <a:lnTo>
                    <a:pt x="8733752" y="288124"/>
                  </a:lnTo>
                  <a:lnTo>
                    <a:pt x="8728037" y="275374"/>
                  </a:lnTo>
                  <a:lnTo>
                    <a:pt x="8718956" y="267335"/>
                  </a:lnTo>
                  <a:lnTo>
                    <a:pt x="8706841" y="264528"/>
                  </a:lnTo>
                  <a:lnTo>
                    <a:pt x="8696935" y="266230"/>
                  </a:lnTo>
                  <a:lnTo>
                    <a:pt x="8688692" y="271056"/>
                  </a:lnTo>
                  <a:lnTo>
                    <a:pt x="8683041" y="278625"/>
                  </a:lnTo>
                  <a:lnTo>
                    <a:pt x="8680945" y="288544"/>
                  </a:lnTo>
                  <a:lnTo>
                    <a:pt x="8683028" y="298945"/>
                  </a:lnTo>
                  <a:lnTo>
                    <a:pt x="8688591" y="306463"/>
                  </a:lnTo>
                  <a:lnTo>
                    <a:pt x="8696617" y="311023"/>
                  </a:lnTo>
                  <a:lnTo>
                    <a:pt x="8706091" y="312559"/>
                  </a:lnTo>
                  <a:lnTo>
                    <a:pt x="8708720" y="312559"/>
                  </a:lnTo>
                  <a:lnTo>
                    <a:pt x="8710219" y="312191"/>
                  </a:lnTo>
                  <a:lnTo>
                    <a:pt x="8707476" y="328396"/>
                  </a:lnTo>
                  <a:lnTo>
                    <a:pt x="8700046" y="342493"/>
                  </a:lnTo>
                  <a:lnTo>
                    <a:pt x="8688324" y="354190"/>
                  </a:lnTo>
                  <a:lnTo>
                    <a:pt x="8672690" y="363220"/>
                  </a:lnTo>
                  <a:lnTo>
                    <a:pt x="8680945" y="383476"/>
                  </a:lnTo>
                  <a:lnTo>
                    <a:pt x="8703754" y="370281"/>
                  </a:lnTo>
                  <a:lnTo>
                    <a:pt x="8721001" y="352437"/>
                  </a:lnTo>
                  <a:lnTo>
                    <a:pt x="8731923" y="330504"/>
                  </a:lnTo>
                  <a:lnTo>
                    <a:pt x="8735733" y="305054"/>
                  </a:lnTo>
                  <a:close/>
                </a:path>
                <a:path w="13194030" h="383540">
                  <a:moveTo>
                    <a:pt x="9143225" y="139954"/>
                  </a:moveTo>
                  <a:lnTo>
                    <a:pt x="9135770" y="116243"/>
                  </a:lnTo>
                  <a:lnTo>
                    <a:pt x="9125217" y="107683"/>
                  </a:lnTo>
                  <a:lnTo>
                    <a:pt x="9114282" y="98818"/>
                  </a:lnTo>
                  <a:lnTo>
                    <a:pt x="9111323" y="97891"/>
                  </a:lnTo>
                  <a:lnTo>
                    <a:pt x="9111323" y="139954"/>
                  </a:lnTo>
                  <a:lnTo>
                    <a:pt x="9106167" y="153708"/>
                  </a:lnTo>
                  <a:lnTo>
                    <a:pt x="9091155" y="163830"/>
                  </a:lnTo>
                  <a:lnTo>
                    <a:pt x="9067000" y="170091"/>
                  </a:lnTo>
                  <a:lnTo>
                    <a:pt x="9034399" y="172224"/>
                  </a:lnTo>
                  <a:lnTo>
                    <a:pt x="9001531" y="170091"/>
                  </a:lnTo>
                  <a:lnTo>
                    <a:pt x="8977135" y="163830"/>
                  </a:lnTo>
                  <a:lnTo>
                    <a:pt x="8961958" y="153708"/>
                  </a:lnTo>
                  <a:lnTo>
                    <a:pt x="8956726" y="139954"/>
                  </a:lnTo>
                  <a:lnTo>
                    <a:pt x="8961958" y="126365"/>
                  </a:lnTo>
                  <a:lnTo>
                    <a:pt x="8977109" y="116243"/>
                  </a:lnTo>
                  <a:lnTo>
                    <a:pt x="9001531" y="109880"/>
                  </a:lnTo>
                  <a:lnTo>
                    <a:pt x="9034399" y="107683"/>
                  </a:lnTo>
                  <a:lnTo>
                    <a:pt x="9067000" y="109880"/>
                  </a:lnTo>
                  <a:lnTo>
                    <a:pt x="9091155" y="116230"/>
                  </a:lnTo>
                  <a:lnTo>
                    <a:pt x="9106167" y="126365"/>
                  </a:lnTo>
                  <a:lnTo>
                    <a:pt x="9111323" y="139954"/>
                  </a:lnTo>
                  <a:lnTo>
                    <a:pt x="9111323" y="97891"/>
                  </a:lnTo>
                  <a:lnTo>
                    <a:pt x="9080055" y="88087"/>
                  </a:lnTo>
                  <a:lnTo>
                    <a:pt x="9034399" y="84429"/>
                  </a:lnTo>
                  <a:lnTo>
                    <a:pt x="8988311" y="88087"/>
                  </a:lnTo>
                  <a:lnTo>
                    <a:pt x="8953868" y="98818"/>
                  </a:lnTo>
                  <a:lnTo>
                    <a:pt x="8932304" y="116243"/>
                  </a:lnTo>
                  <a:lnTo>
                    <a:pt x="8924836" y="139954"/>
                  </a:lnTo>
                  <a:lnTo>
                    <a:pt x="8932304" y="163893"/>
                  </a:lnTo>
                  <a:lnTo>
                    <a:pt x="8953868" y="181419"/>
                  </a:lnTo>
                  <a:lnTo>
                    <a:pt x="8988311" y="192201"/>
                  </a:lnTo>
                  <a:lnTo>
                    <a:pt x="9034399" y="195872"/>
                  </a:lnTo>
                  <a:lnTo>
                    <a:pt x="9080055" y="192201"/>
                  </a:lnTo>
                  <a:lnTo>
                    <a:pt x="9114282" y="181419"/>
                  </a:lnTo>
                  <a:lnTo>
                    <a:pt x="9125547" y="172224"/>
                  </a:lnTo>
                  <a:lnTo>
                    <a:pt x="9135770" y="163893"/>
                  </a:lnTo>
                  <a:lnTo>
                    <a:pt x="9143225" y="139954"/>
                  </a:lnTo>
                  <a:close/>
                </a:path>
                <a:path w="13194030" h="383540">
                  <a:moveTo>
                    <a:pt x="9168359" y="40525"/>
                  </a:moveTo>
                  <a:lnTo>
                    <a:pt x="9049791" y="40525"/>
                  </a:lnTo>
                  <a:lnTo>
                    <a:pt x="9049791" y="1498"/>
                  </a:lnTo>
                  <a:lnTo>
                    <a:pt x="9018638" y="1498"/>
                  </a:lnTo>
                  <a:lnTo>
                    <a:pt x="9018638" y="40525"/>
                  </a:lnTo>
                  <a:lnTo>
                    <a:pt x="8897823" y="40525"/>
                  </a:lnTo>
                  <a:lnTo>
                    <a:pt x="8897823" y="65290"/>
                  </a:lnTo>
                  <a:lnTo>
                    <a:pt x="9168359" y="65290"/>
                  </a:lnTo>
                  <a:lnTo>
                    <a:pt x="9168359" y="40525"/>
                  </a:lnTo>
                  <a:close/>
                </a:path>
                <a:path w="13194030" h="383540">
                  <a:moveTo>
                    <a:pt x="9187116" y="218757"/>
                  </a:moveTo>
                  <a:lnTo>
                    <a:pt x="8882062" y="218757"/>
                  </a:lnTo>
                  <a:lnTo>
                    <a:pt x="8882062" y="243522"/>
                  </a:lnTo>
                  <a:lnTo>
                    <a:pt x="8961234" y="243522"/>
                  </a:lnTo>
                  <a:lnTo>
                    <a:pt x="8961234" y="340334"/>
                  </a:lnTo>
                  <a:lnTo>
                    <a:pt x="8992006" y="340334"/>
                  </a:lnTo>
                  <a:lnTo>
                    <a:pt x="8992006" y="243522"/>
                  </a:lnTo>
                  <a:lnTo>
                    <a:pt x="9076804" y="243522"/>
                  </a:lnTo>
                  <a:lnTo>
                    <a:pt x="9076804" y="340334"/>
                  </a:lnTo>
                  <a:lnTo>
                    <a:pt x="9107576" y="340334"/>
                  </a:lnTo>
                  <a:lnTo>
                    <a:pt x="9107576" y="243522"/>
                  </a:lnTo>
                  <a:lnTo>
                    <a:pt x="9187116" y="243522"/>
                  </a:lnTo>
                  <a:lnTo>
                    <a:pt x="9187116" y="218757"/>
                  </a:lnTo>
                  <a:close/>
                </a:path>
                <a:path w="13194030" h="383540">
                  <a:moveTo>
                    <a:pt x="9385998" y="246900"/>
                  </a:moveTo>
                  <a:lnTo>
                    <a:pt x="9384411" y="231508"/>
                  </a:lnTo>
                  <a:lnTo>
                    <a:pt x="9383370" y="221386"/>
                  </a:lnTo>
                  <a:lnTo>
                    <a:pt x="9356420" y="226237"/>
                  </a:lnTo>
                  <a:lnTo>
                    <a:pt x="9329610" y="229260"/>
                  </a:lnTo>
                  <a:lnTo>
                    <a:pt x="9301264" y="230886"/>
                  </a:lnTo>
                  <a:lnTo>
                    <a:pt x="9269666" y="231508"/>
                  </a:lnTo>
                  <a:lnTo>
                    <a:pt x="9269666" y="69418"/>
                  </a:lnTo>
                  <a:lnTo>
                    <a:pt x="9364599" y="69418"/>
                  </a:lnTo>
                  <a:lnTo>
                    <a:pt x="9364599" y="44272"/>
                  </a:lnTo>
                  <a:lnTo>
                    <a:pt x="9239275" y="44272"/>
                  </a:lnTo>
                  <a:lnTo>
                    <a:pt x="9239275" y="257035"/>
                  </a:lnTo>
                  <a:lnTo>
                    <a:pt x="9261411" y="257035"/>
                  </a:lnTo>
                  <a:lnTo>
                    <a:pt x="9296451" y="256654"/>
                  </a:lnTo>
                  <a:lnTo>
                    <a:pt x="9327502" y="255206"/>
                  </a:lnTo>
                  <a:lnTo>
                    <a:pt x="9356661" y="252120"/>
                  </a:lnTo>
                  <a:lnTo>
                    <a:pt x="9385998" y="246900"/>
                  </a:lnTo>
                  <a:close/>
                </a:path>
                <a:path w="13194030" h="383540">
                  <a:moveTo>
                    <a:pt x="9513189" y="3378"/>
                  </a:moveTo>
                  <a:lnTo>
                    <a:pt x="9483547" y="3378"/>
                  </a:lnTo>
                  <a:lnTo>
                    <a:pt x="9483547" y="138455"/>
                  </a:lnTo>
                  <a:lnTo>
                    <a:pt x="9435897" y="138455"/>
                  </a:lnTo>
                  <a:lnTo>
                    <a:pt x="9435897" y="10883"/>
                  </a:lnTo>
                  <a:lnTo>
                    <a:pt x="9407004" y="10883"/>
                  </a:lnTo>
                  <a:lnTo>
                    <a:pt x="9407004" y="323075"/>
                  </a:lnTo>
                  <a:lnTo>
                    <a:pt x="9435897" y="323075"/>
                  </a:lnTo>
                  <a:lnTo>
                    <a:pt x="9435897" y="163601"/>
                  </a:lnTo>
                  <a:lnTo>
                    <a:pt x="9483547" y="163601"/>
                  </a:lnTo>
                  <a:lnTo>
                    <a:pt x="9483547" y="339953"/>
                  </a:lnTo>
                  <a:lnTo>
                    <a:pt x="9513189" y="339953"/>
                  </a:lnTo>
                  <a:lnTo>
                    <a:pt x="9513189" y="163601"/>
                  </a:lnTo>
                  <a:lnTo>
                    <a:pt x="9513189" y="138455"/>
                  </a:lnTo>
                  <a:lnTo>
                    <a:pt x="9513189" y="3378"/>
                  </a:lnTo>
                  <a:close/>
                </a:path>
                <a:path w="13194030" h="383540">
                  <a:moveTo>
                    <a:pt x="9770974" y="175602"/>
                  </a:moveTo>
                  <a:lnTo>
                    <a:pt x="9711779" y="133997"/>
                  </a:lnTo>
                  <a:lnTo>
                    <a:pt x="9689249" y="72796"/>
                  </a:lnTo>
                  <a:lnTo>
                    <a:pt x="9689173" y="55905"/>
                  </a:lnTo>
                  <a:lnTo>
                    <a:pt x="9763100" y="55905"/>
                  </a:lnTo>
                  <a:lnTo>
                    <a:pt x="9763100" y="30772"/>
                  </a:lnTo>
                  <a:lnTo>
                    <a:pt x="9583356" y="30772"/>
                  </a:lnTo>
                  <a:lnTo>
                    <a:pt x="9583356" y="55905"/>
                  </a:lnTo>
                  <a:lnTo>
                    <a:pt x="9658413" y="55905"/>
                  </a:lnTo>
                  <a:lnTo>
                    <a:pt x="9658413" y="72796"/>
                  </a:lnTo>
                  <a:lnTo>
                    <a:pt x="9652178" y="107607"/>
                  </a:lnTo>
                  <a:lnTo>
                    <a:pt x="9634728" y="139065"/>
                  </a:lnTo>
                  <a:lnTo>
                    <a:pt x="9607906" y="164973"/>
                  </a:lnTo>
                  <a:lnTo>
                    <a:pt x="9573603" y="183108"/>
                  </a:lnTo>
                  <a:lnTo>
                    <a:pt x="9589745" y="207124"/>
                  </a:lnTo>
                  <a:lnTo>
                    <a:pt x="9617558" y="193421"/>
                  </a:lnTo>
                  <a:lnTo>
                    <a:pt x="9641434" y="174294"/>
                  </a:lnTo>
                  <a:lnTo>
                    <a:pt x="9660661" y="150660"/>
                  </a:lnTo>
                  <a:lnTo>
                    <a:pt x="9674542" y="123444"/>
                  </a:lnTo>
                  <a:lnTo>
                    <a:pt x="9688106" y="148018"/>
                  </a:lnTo>
                  <a:lnTo>
                    <a:pt x="9706483" y="169418"/>
                  </a:lnTo>
                  <a:lnTo>
                    <a:pt x="9729152" y="186867"/>
                  </a:lnTo>
                  <a:lnTo>
                    <a:pt x="9755594" y="199618"/>
                  </a:lnTo>
                  <a:lnTo>
                    <a:pt x="9770974" y="175602"/>
                  </a:lnTo>
                  <a:close/>
                </a:path>
                <a:path w="13194030" h="383540">
                  <a:moveTo>
                    <a:pt x="9849777" y="3746"/>
                  </a:moveTo>
                  <a:lnTo>
                    <a:pt x="9818637" y="3746"/>
                  </a:lnTo>
                  <a:lnTo>
                    <a:pt x="9818637" y="96431"/>
                  </a:lnTo>
                  <a:lnTo>
                    <a:pt x="9751085" y="96431"/>
                  </a:lnTo>
                  <a:lnTo>
                    <a:pt x="9751085" y="121577"/>
                  </a:lnTo>
                  <a:lnTo>
                    <a:pt x="9818637" y="121577"/>
                  </a:lnTo>
                  <a:lnTo>
                    <a:pt x="9818637" y="250278"/>
                  </a:lnTo>
                  <a:lnTo>
                    <a:pt x="9849777" y="250278"/>
                  </a:lnTo>
                  <a:lnTo>
                    <a:pt x="9849777" y="3746"/>
                  </a:lnTo>
                  <a:close/>
                </a:path>
                <a:path w="13194030" h="383540">
                  <a:moveTo>
                    <a:pt x="9859150" y="307314"/>
                  </a:moveTo>
                  <a:lnTo>
                    <a:pt x="9665538" y="307314"/>
                  </a:lnTo>
                  <a:lnTo>
                    <a:pt x="9665538" y="228511"/>
                  </a:lnTo>
                  <a:lnTo>
                    <a:pt x="9634398" y="228511"/>
                  </a:lnTo>
                  <a:lnTo>
                    <a:pt x="9634398" y="332447"/>
                  </a:lnTo>
                  <a:lnTo>
                    <a:pt x="9859150" y="332447"/>
                  </a:lnTo>
                  <a:lnTo>
                    <a:pt x="9859150" y="307314"/>
                  </a:lnTo>
                  <a:close/>
                </a:path>
                <a:path w="13194030" h="383540">
                  <a:moveTo>
                    <a:pt x="10120693" y="44272"/>
                  </a:moveTo>
                  <a:lnTo>
                    <a:pt x="10035883" y="44272"/>
                  </a:lnTo>
                  <a:lnTo>
                    <a:pt x="10035883" y="3746"/>
                  </a:lnTo>
                  <a:lnTo>
                    <a:pt x="10005123" y="3746"/>
                  </a:lnTo>
                  <a:lnTo>
                    <a:pt x="10005123" y="44272"/>
                  </a:lnTo>
                  <a:lnTo>
                    <a:pt x="9919564" y="44272"/>
                  </a:lnTo>
                  <a:lnTo>
                    <a:pt x="9919564" y="68668"/>
                  </a:lnTo>
                  <a:lnTo>
                    <a:pt x="10120693" y="68668"/>
                  </a:lnTo>
                  <a:lnTo>
                    <a:pt x="10120693" y="44272"/>
                  </a:lnTo>
                  <a:close/>
                </a:path>
                <a:path w="13194030" h="383540">
                  <a:moveTo>
                    <a:pt x="10128199" y="262661"/>
                  </a:moveTo>
                  <a:lnTo>
                    <a:pt x="10126993" y="248018"/>
                  </a:lnTo>
                  <a:lnTo>
                    <a:pt x="10126320" y="239763"/>
                  </a:lnTo>
                  <a:lnTo>
                    <a:pt x="10104272" y="242747"/>
                  </a:lnTo>
                  <a:lnTo>
                    <a:pt x="10081666" y="245021"/>
                  </a:lnTo>
                  <a:lnTo>
                    <a:pt x="10058781" y="246735"/>
                  </a:lnTo>
                  <a:lnTo>
                    <a:pt x="10035883" y="248018"/>
                  </a:lnTo>
                  <a:lnTo>
                    <a:pt x="10035883" y="212382"/>
                  </a:lnTo>
                  <a:lnTo>
                    <a:pt x="10062223" y="205397"/>
                  </a:lnTo>
                  <a:lnTo>
                    <a:pt x="10082466" y="192303"/>
                  </a:lnTo>
                  <a:lnTo>
                    <a:pt x="10084714" y="189115"/>
                  </a:lnTo>
                  <a:lnTo>
                    <a:pt x="10095459" y="173863"/>
                  </a:lnTo>
                  <a:lnTo>
                    <a:pt x="10100056" y="150837"/>
                  </a:lnTo>
                  <a:lnTo>
                    <a:pt x="10094214" y="125120"/>
                  </a:lnTo>
                  <a:lnTo>
                    <a:pt x="10083457" y="112191"/>
                  </a:lnTo>
                  <a:lnTo>
                    <a:pt x="10077869" y="105486"/>
                  </a:lnTo>
                  <a:lnTo>
                    <a:pt x="10070782" y="101955"/>
                  </a:lnTo>
                  <a:lnTo>
                    <a:pt x="10070782" y="150837"/>
                  </a:lnTo>
                  <a:lnTo>
                    <a:pt x="10067150" y="166636"/>
                  </a:lnTo>
                  <a:lnTo>
                    <a:pt x="10056901" y="178701"/>
                  </a:lnTo>
                  <a:lnTo>
                    <a:pt x="10041026" y="186410"/>
                  </a:lnTo>
                  <a:lnTo>
                    <a:pt x="10020503" y="189115"/>
                  </a:lnTo>
                  <a:lnTo>
                    <a:pt x="9999980" y="186410"/>
                  </a:lnTo>
                  <a:lnTo>
                    <a:pt x="9984105" y="178701"/>
                  </a:lnTo>
                  <a:lnTo>
                    <a:pt x="9973856" y="166636"/>
                  </a:lnTo>
                  <a:lnTo>
                    <a:pt x="9970224" y="150837"/>
                  </a:lnTo>
                  <a:lnTo>
                    <a:pt x="9973856" y="134988"/>
                  </a:lnTo>
                  <a:lnTo>
                    <a:pt x="9984105" y="122796"/>
                  </a:lnTo>
                  <a:lnTo>
                    <a:pt x="9999980" y="114960"/>
                  </a:lnTo>
                  <a:lnTo>
                    <a:pt x="10020503" y="112191"/>
                  </a:lnTo>
                  <a:lnTo>
                    <a:pt x="10041026" y="114960"/>
                  </a:lnTo>
                  <a:lnTo>
                    <a:pt x="10056901" y="122796"/>
                  </a:lnTo>
                  <a:lnTo>
                    <a:pt x="10067150" y="134988"/>
                  </a:lnTo>
                  <a:lnTo>
                    <a:pt x="10070782" y="150837"/>
                  </a:lnTo>
                  <a:lnTo>
                    <a:pt x="10070782" y="101955"/>
                  </a:lnTo>
                  <a:lnTo>
                    <a:pt x="10052723" y="92951"/>
                  </a:lnTo>
                  <a:lnTo>
                    <a:pt x="10020503" y="88557"/>
                  </a:lnTo>
                  <a:lnTo>
                    <a:pt x="9988283" y="92951"/>
                  </a:lnTo>
                  <a:lnTo>
                    <a:pt x="9963137" y="105486"/>
                  </a:lnTo>
                  <a:lnTo>
                    <a:pt x="9946792" y="125120"/>
                  </a:lnTo>
                  <a:lnTo>
                    <a:pt x="9940950" y="150837"/>
                  </a:lnTo>
                  <a:lnTo>
                    <a:pt x="9945548" y="173863"/>
                  </a:lnTo>
                  <a:lnTo>
                    <a:pt x="9958540" y="192303"/>
                  </a:lnTo>
                  <a:lnTo>
                    <a:pt x="9978784" y="205397"/>
                  </a:lnTo>
                  <a:lnTo>
                    <a:pt x="10005123" y="212382"/>
                  </a:lnTo>
                  <a:lnTo>
                    <a:pt x="10005123" y="249148"/>
                  </a:lnTo>
                  <a:lnTo>
                    <a:pt x="9980905" y="249796"/>
                  </a:lnTo>
                  <a:lnTo>
                    <a:pt x="9913937" y="250278"/>
                  </a:lnTo>
                  <a:lnTo>
                    <a:pt x="9918065" y="276161"/>
                  </a:lnTo>
                  <a:lnTo>
                    <a:pt x="9965614" y="275844"/>
                  </a:lnTo>
                  <a:lnTo>
                    <a:pt x="10018204" y="274193"/>
                  </a:lnTo>
                  <a:lnTo>
                    <a:pt x="10073246" y="270154"/>
                  </a:lnTo>
                  <a:lnTo>
                    <a:pt x="10128199" y="262661"/>
                  </a:lnTo>
                  <a:close/>
                </a:path>
                <a:path w="13194030" h="383540">
                  <a:moveTo>
                    <a:pt x="10229507" y="146342"/>
                  </a:moveTo>
                  <a:lnTo>
                    <a:pt x="10176967" y="146342"/>
                  </a:lnTo>
                  <a:lnTo>
                    <a:pt x="10176967" y="3378"/>
                  </a:lnTo>
                  <a:lnTo>
                    <a:pt x="10146208" y="3378"/>
                  </a:lnTo>
                  <a:lnTo>
                    <a:pt x="10146208" y="339953"/>
                  </a:lnTo>
                  <a:lnTo>
                    <a:pt x="10176967" y="339953"/>
                  </a:lnTo>
                  <a:lnTo>
                    <a:pt x="10176967" y="172224"/>
                  </a:lnTo>
                  <a:lnTo>
                    <a:pt x="10229507" y="172224"/>
                  </a:lnTo>
                  <a:lnTo>
                    <a:pt x="10229507" y="146342"/>
                  </a:lnTo>
                  <a:close/>
                </a:path>
                <a:path w="13194030" h="383540">
                  <a:moveTo>
                    <a:pt x="10462146" y="107315"/>
                  </a:moveTo>
                  <a:lnTo>
                    <a:pt x="10455465" y="74993"/>
                  </a:lnTo>
                  <a:lnTo>
                    <a:pt x="10440111" y="54406"/>
                  </a:lnTo>
                  <a:lnTo>
                    <a:pt x="10436822" y="49999"/>
                  </a:lnTo>
                  <a:lnTo>
                    <a:pt x="10432123" y="47345"/>
                  </a:lnTo>
                  <a:lnTo>
                    <a:pt x="10432123" y="107315"/>
                  </a:lnTo>
                  <a:lnTo>
                    <a:pt x="10427652" y="128714"/>
                  </a:lnTo>
                  <a:lnTo>
                    <a:pt x="10415194" y="145440"/>
                  </a:lnTo>
                  <a:lnTo>
                    <a:pt x="10396195" y="156337"/>
                  </a:lnTo>
                  <a:lnTo>
                    <a:pt x="10372090" y="160223"/>
                  </a:lnTo>
                  <a:lnTo>
                    <a:pt x="10347985" y="156337"/>
                  </a:lnTo>
                  <a:lnTo>
                    <a:pt x="10328986" y="145440"/>
                  </a:lnTo>
                  <a:lnTo>
                    <a:pt x="10316527" y="128714"/>
                  </a:lnTo>
                  <a:lnTo>
                    <a:pt x="10312057" y="107315"/>
                  </a:lnTo>
                  <a:lnTo>
                    <a:pt x="10316527" y="85750"/>
                  </a:lnTo>
                  <a:lnTo>
                    <a:pt x="10328986" y="69037"/>
                  </a:lnTo>
                  <a:lnTo>
                    <a:pt x="10347985" y="58242"/>
                  </a:lnTo>
                  <a:lnTo>
                    <a:pt x="10372090" y="54406"/>
                  </a:lnTo>
                  <a:lnTo>
                    <a:pt x="10396195" y="58242"/>
                  </a:lnTo>
                  <a:lnTo>
                    <a:pt x="10415194" y="69037"/>
                  </a:lnTo>
                  <a:lnTo>
                    <a:pt x="10427652" y="85750"/>
                  </a:lnTo>
                  <a:lnTo>
                    <a:pt x="10432123" y="107315"/>
                  </a:lnTo>
                  <a:lnTo>
                    <a:pt x="10432123" y="47345"/>
                  </a:lnTo>
                  <a:lnTo>
                    <a:pt x="10408323" y="33858"/>
                  </a:lnTo>
                  <a:lnTo>
                    <a:pt x="10372090" y="28143"/>
                  </a:lnTo>
                  <a:lnTo>
                    <a:pt x="10336022" y="33858"/>
                  </a:lnTo>
                  <a:lnTo>
                    <a:pt x="10307510" y="49999"/>
                  </a:lnTo>
                  <a:lnTo>
                    <a:pt x="10288778" y="74993"/>
                  </a:lnTo>
                  <a:lnTo>
                    <a:pt x="10282034" y="107315"/>
                  </a:lnTo>
                  <a:lnTo>
                    <a:pt x="10288778" y="139471"/>
                  </a:lnTo>
                  <a:lnTo>
                    <a:pt x="10307510" y="164490"/>
                  </a:lnTo>
                  <a:lnTo>
                    <a:pt x="10336022" y="180708"/>
                  </a:lnTo>
                  <a:lnTo>
                    <a:pt x="10372090" y="186486"/>
                  </a:lnTo>
                  <a:lnTo>
                    <a:pt x="10408323" y="180708"/>
                  </a:lnTo>
                  <a:lnTo>
                    <a:pt x="10436822" y="164490"/>
                  </a:lnTo>
                  <a:lnTo>
                    <a:pt x="10439997" y="160223"/>
                  </a:lnTo>
                  <a:lnTo>
                    <a:pt x="10455465" y="139471"/>
                  </a:lnTo>
                  <a:lnTo>
                    <a:pt x="10462146" y="107315"/>
                  </a:lnTo>
                  <a:close/>
                </a:path>
                <a:path w="13194030" h="383540">
                  <a:moveTo>
                    <a:pt x="10486911" y="252145"/>
                  </a:moveTo>
                  <a:lnTo>
                    <a:pt x="10484282" y="229260"/>
                  </a:lnTo>
                  <a:lnTo>
                    <a:pt x="10427614" y="235826"/>
                  </a:lnTo>
                  <a:lnTo>
                    <a:pt x="10370071" y="239306"/>
                  </a:lnTo>
                  <a:lnTo>
                    <a:pt x="10314851" y="240665"/>
                  </a:lnTo>
                  <a:lnTo>
                    <a:pt x="10265156" y="240893"/>
                  </a:lnTo>
                  <a:lnTo>
                    <a:pt x="10268902" y="266788"/>
                  </a:lnTo>
                  <a:lnTo>
                    <a:pt x="10317950" y="266509"/>
                  </a:lnTo>
                  <a:lnTo>
                    <a:pt x="10372280" y="264820"/>
                  </a:lnTo>
                  <a:lnTo>
                    <a:pt x="10429418" y="260451"/>
                  </a:lnTo>
                  <a:lnTo>
                    <a:pt x="10486911" y="252145"/>
                  </a:lnTo>
                  <a:close/>
                </a:path>
                <a:path w="13194030" h="383540">
                  <a:moveTo>
                    <a:pt x="10537190" y="3378"/>
                  </a:moveTo>
                  <a:lnTo>
                    <a:pt x="10506418" y="3378"/>
                  </a:lnTo>
                  <a:lnTo>
                    <a:pt x="10506418" y="340702"/>
                  </a:lnTo>
                  <a:lnTo>
                    <a:pt x="10537190" y="340702"/>
                  </a:lnTo>
                  <a:lnTo>
                    <a:pt x="10537190" y="3378"/>
                  </a:lnTo>
                  <a:close/>
                </a:path>
                <a:path w="13194030" h="383540">
                  <a:moveTo>
                    <a:pt x="10999902" y="116319"/>
                  </a:moveTo>
                  <a:lnTo>
                    <a:pt x="10957420" y="107315"/>
                  </a:lnTo>
                  <a:lnTo>
                    <a:pt x="10921200" y="91325"/>
                  </a:lnTo>
                  <a:lnTo>
                    <a:pt x="10898403" y="72047"/>
                  </a:lnTo>
                  <a:lnTo>
                    <a:pt x="10895533" y="69621"/>
                  </a:lnTo>
                  <a:lnTo>
                    <a:pt x="10884713" y="43522"/>
                  </a:lnTo>
                  <a:lnTo>
                    <a:pt x="10989399" y="43522"/>
                  </a:lnTo>
                  <a:lnTo>
                    <a:pt x="10989399" y="18757"/>
                  </a:lnTo>
                  <a:lnTo>
                    <a:pt x="10740619" y="18757"/>
                  </a:lnTo>
                  <a:lnTo>
                    <a:pt x="10740619" y="43522"/>
                  </a:lnTo>
                  <a:lnTo>
                    <a:pt x="10844936" y="43522"/>
                  </a:lnTo>
                  <a:lnTo>
                    <a:pt x="10834116" y="69621"/>
                  </a:lnTo>
                  <a:lnTo>
                    <a:pt x="10808449" y="91325"/>
                  </a:lnTo>
                  <a:lnTo>
                    <a:pt x="10772229" y="107315"/>
                  </a:lnTo>
                  <a:lnTo>
                    <a:pt x="10729747" y="116319"/>
                  </a:lnTo>
                  <a:lnTo>
                    <a:pt x="10740619" y="140703"/>
                  </a:lnTo>
                  <a:lnTo>
                    <a:pt x="10780713" y="132359"/>
                  </a:lnTo>
                  <a:lnTo>
                    <a:pt x="10816514" y="117767"/>
                  </a:lnTo>
                  <a:lnTo>
                    <a:pt x="10845419" y="97497"/>
                  </a:lnTo>
                  <a:lnTo>
                    <a:pt x="10864825" y="72047"/>
                  </a:lnTo>
                  <a:lnTo>
                    <a:pt x="10884383" y="97497"/>
                  </a:lnTo>
                  <a:lnTo>
                    <a:pt x="10913275" y="117767"/>
                  </a:lnTo>
                  <a:lnTo>
                    <a:pt x="10948988" y="132359"/>
                  </a:lnTo>
                  <a:lnTo>
                    <a:pt x="10989018" y="140703"/>
                  </a:lnTo>
                  <a:lnTo>
                    <a:pt x="10999902" y="116319"/>
                  </a:lnTo>
                  <a:close/>
                </a:path>
                <a:path w="13194030" h="383540">
                  <a:moveTo>
                    <a:pt x="11016793" y="160972"/>
                  </a:moveTo>
                  <a:lnTo>
                    <a:pt x="10712475" y="160972"/>
                  </a:lnTo>
                  <a:lnTo>
                    <a:pt x="10712475" y="185737"/>
                  </a:lnTo>
                  <a:lnTo>
                    <a:pt x="10849064" y="185737"/>
                  </a:lnTo>
                  <a:lnTo>
                    <a:pt x="10849064" y="221754"/>
                  </a:lnTo>
                  <a:lnTo>
                    <a:pt x="10807027" y="227266"/>
                  </a:lnTo>
                  <a:lnTo>
                    <a:pt x="10775658" y="239064"/>
                  </a:lnTo>
                  <a:lnTo>
                    <a:pt x="10756036" y="256844"/>
                  </a:lnTo>
                  <a:lnTo>
                    <a:pt x="10749255" y="280289"/>
                  </a:lnTo>
                  <a:lnTo>
                    <a:pt x="10757179" y="305701"/>
                  </a:lnTo>
                  <a:lnTo>
                    <a:pt x="10780027" y="324294"/>
                  </a:lnTo>
                  <a:lnTo>
                    <a:pt x="10816374" y="335699"/>
                  </a:lnTo>
                  <a:lnTo>
                    <a:pt x="10864825" y="339585"/>
                  </a:lnTo>
                  <a:lnTo>
                    <a:pt x="10912996" y="335699"/>
                  </a:lnTo>
                  <a:lnTo>
                    <a:pt x="10949115" y="324294"/>
                  </a:lnTo>
                  <a:lnTo>
                    <a:pt x="10959300" y="315937"/>
                  </a:lnTo>
                  <a:lnTo>
                    <a:pt x="10971784" y="305701"/>
                  </a:lnTo>
                  <a:lnTo>
                    <a:pt x="10979645" y="280289"/>
                  </a:lnTo>
                  <a:lnTo>
                    <a:pt x="10972914" y="256844"/>
                  </a:lnTo>
                  <a:lnTo>
                    <a:pt x="10959960" y="245021"/>
                  </a:lnTo>
                  <a:lnTo>
                    <a:pt x="10953420" y="239064"/>
                  </a:lnTo>
                  <a:lnTo>
                    <a:pt x="10948505" y="237210"/>
                  </a:lnTo>
                  <a:lnTo>
                    <a:pt x="10948505" y="280289"/>
                  </a:lnTo>
                  <a:lnTo>
                    <a:pt x="10942752" y="295363"/>
                  </a:lnTo>
                  <a:lnTo>
                    <a:pt x="10926178" y="306565"/>
                  </a:lnTo>
                  <a:lnTo>
                    <a:pt x="10899737" y="313537"/>
                  </a:lnTo>
                  <a:lnTo>
                    <a:pt x="10864444" y="315937"/>
                  </a:lnTo>
                  <a:lnTo>
                    <a:pt x="10828998" y="313537"/>
                  </a:lnTo>
                  <a:lnTo>
                    <a:pt x="10802582" y="306565"/>
                  </a:lnTo>
                  <a:lnTo>
                    <a:pt x="10786085" y="295363"/>
                  </a:lnTo>
                  <a:lnTo>
                    <a:pt x="10780395" y="280289"/>
                  </a:lnTo>
                  <a:lnTo>
                    <a:pt x="10786085" y="265290"/>
                  </a:lnTo>
                  <a:lnTo>
                    <a:pt x="10802582" y="254215"/>
                  </a:lnTo>
                  <a:lnTo>
                    <a:pt x="10828998" y="247370"/>
                  </a:lnTo>
                  <a:lnTo>
                    <a:pt x="10864444" y="245021"/>
                  </a:lnTo>
                  <a:lnTo>
                    <a:pt x="10899737" y="247370"/>
                  </a:lnTo>
                  <a:lnTo>
                    <a:pt x="10926178" y="254215"/>
                  </a:lnTo>
                  <a:lnTo>
                    <a:pt x="10942752" y="265290"/>
                  </a:lnTo>
                  <a:lnTo>
                    <a:pt x="10948505" y="280289"/>
                  </a:lnTo>
                  <a:lnTo>
                    <a:pt x="10948505" y="237210"/>
                  </a:lnTo>
                  <a:lnTo>
                    <a:pt x="10922178" y="227266"/>
                  </a:lnTo>
                  <a:lnTo>
                    <a:pt x="10880204" y="221754"/>
                  </a:lnTo>
                  <a:lnTo>
                    <a:pt x="10880204" y="185737"/>
                  </a:lnTo>
                  <a:lnTo>
                    <a:pt x="11016793" y="185737"/>
                  </a:lnTo>
                  <a:lnTo>
                    <a:pt x="11016793" y="160972"/>
                  </a:lnTo>
                  <a:close/>
                </a:path>
                <a:path w="13194030" h="383540">
                  <a:moveTo>
                    <a:pt x="11322228" y="73545"/>
                  </a:moveTo>
                  <a:lnTo>
                    <a:pt x="11291837" y="73545"/>
                  </a:lnTo>
                  <a:lnTo>
                    <a:pt x="11291837" y="112572"/>
                  </a:lnTo>
                  <a:lnTo>
                    <a:pt x="11322228" y="112572"/>
                  </a:lnTo>
                  <a:lnTo>
                    <a:pt x="11322228" y="73545"/>
                  </a:lnTo>
                  <a:close/>
                </a:path>
                <a:path w="13194030" h="383540">
                  <a:moveTo>
                    <a:pt x="11322228" y="11252"/>
                  </a:moveTo>
                  <a:lnTo>
                    <a:pt x="11291837" y="11252"/>
                  </a:lnTo>
                  <a:lnTo>
                    <a:pt x="11291837" y="49314"/>
                  </a:lnTo>
                  <a:lnTo>
                    <a:pt x="11128235" y="49314"/>
                  </a:lnTo>
                  <a:lnTo>
                    <a:pt x="11128235" y="11214"/>
                  </a:lnTo>
                  <a:lnTo>
                    <a:pt x="11097844" y="11214"/>
                  </a:lnTo>
                  <a:lnTo>
                    <a:pt x="11097844" y="49314"/>
                  </a:lnTo>
                  <a:lnTo>
                    <a:pt x="11097844" y="73444"/>
                  </a:lnTo>
                  <a:lnTo>
                    <a:pt x="11097844" y="112814"/>
                  </a:lnTo>
                  <a:lnTo>
                    <a:pt x="11097844" y="136944"/>
                  </a:lnTo>
                  <a:lnTo>
                    <a:pt x="11322228" y="136944"/>
                  </a:lnTo>
                  <a:lnTo>
                    <a:pt x="11322228" y="112814"/>
                  </a:lnTo>
                  <a:lnTo>
                    <a:pt x="11128235" y="112814"/>
                  </a:lnTo>
                  <a:lnTo>
                    <a:pt x="11128235" y="73444"/>
                  </a:lnTo>
                  <a:lnTo>
                    <a:pt x="11322228" y="73444"/>
                  </a:lnTo>
                  <a:lnTo>
                    <a:pt x="11322228" y="49530"/>
                  </a:lnTo>
                  <a:lnTo>
                    <a:pt x="11322228" y="49314"/>
                  </a:lnTo>
                  <a:lnTo>
                    <a:pt x="11322228" y="11252"/>
                  </a:lnTo>
                  <a:close/>
                </a:path>
                <a:path w="13194030" h="383540">
                  <a:moveTo>
                    <a:pt x="11324476" y="234734"/>
                  </a:moveTo>
                  <a:lnTo>
                    <a:pt x="11091456" y="234734"/>
                  </a:lnTo>
                  <a:lnTo>
                    <a:pt x="11091456" y="260134"/>
                  </a:lnTo>
                  <a:lnTo>
                    <a:pt x="11293704" y="260134"/>
                  </a:lnTo>
                  <a:lnTo>
                    <a:pt x="11293704" y="340144"/>
                  </a:lnTo>
                  <a:lnTo>
                    <a:pt x="11324476" y="340144"/>
                  </a:lnTo>
                  <a:lnTo>
                    <a:pt x="11324476" y="260134"/>
                  </a:lnTo>
                  <a:lnTo>
                    <a:pt x="11324476" y="234734"/>
                  </a:lnTo>
                  <a:close/>
                </a:path>
                <a:path w="13194030" h="383540">
                  <a:moveTo>
                    <a:pt x="11362004" y="177101"/>
                  </a:moveTo>
                  <a:lnTo>
                    <a:pt x="11225416" y="177101"/>
                  </a:lnTo>
                  <a:lnTo>
                    <a:pt x="11225416" y="136956"/>
                  </a:lnTo>
                  <a:lnTo>
                    <a:pt x="11194644" y="136956"/>
                  </a:lnTo>
                  <a:lnTo>
                    <a:pt x="11194644" y="177101"/>
                  </a:lnTo>
                  <a:lnTo>
                    <a:pt x="11057319" y="177101"/>
                  </a:lnTo>
                  <a:lnTo>
                    <a:pt x="11057319" y="202247"/>
                  </a:lnTo>
                  <a:lnTo>
                    <a:pt x="11362004" y="202247"/>
                  </a:lnTo>
                  <a:lnTo>
                    <a:pt x="11362004" y="177101"/>
                  </a:lnTo>
                  <a:close/>
                </a:path>
                <a:path w="13194030" h="383540">
                  <a:moveTo>
                    <a:pt x="11602898" y="34150"/>
                  </a:moveTo>
                  <a:lnTo>
                    <a:pt x="11521846" y="34150"/>
                  </a:lnTo>
                  <a:lnTo>
                    <a:pt x="11521846" y="1130"/>
                  </a:lnTo>
                  <a:lnTo>
                    <a:pt x="11491074" y="1130"/>
                  </a:lnTo>
                  <a:lnTo>
                    <a:pt x="11491074" y="34150"/>
                  </a:lnTo>
                  <a:lnTo>
                    <a:pt x="11409655" y="34150"/>
                  </a:lnTo>
                  <a:lnTo>
                    <a:pt x="11409655" y="57404"/>
                  </a:lnTo>
                  <a:lnTo>
                    <a:pt x="11602898" y="57404"/>
                  </a:lnTo>
                  <a:lnTo>
                    <a:pt x="11602898" y="34150"/>
                  </a:lnTo>
                  <a:close/>
                </a:path>
                <a:path w="13194030" h="383540">
                  <a:moveTo>
                    <a:pt x="11615280" y="206375"/>
                  </a:moveTo>
                  <a:lnTo>
                    <a:pt x="11613871" y="192493"/>
                  </a:lnTo>
                  <a:lnTo>
                    <a:pt x="11613032" y="184238"/>
                  </a:lnTo>
                  <a:lnTo>
                    <a:pt x="11590757" y="187210"/>
                  </a:lnTo>
                  <a:lnTo>
                    <a:pt x="11567998" y="189484"/>
                  </a:lnTo>
                  <a:lnTo>
                    <a:pt x="11544960" y="191198"/>
                  </a:lnTo>
                  <a:lnTo>
                    <a:pt x="11521846" y="192493"/>
                  </a:lnTo>
                  <a:lnTo>
                    <a:pt x="11521846" y="169227"/>
                  </a:lnTo>
                  <a:lnTo>
                    <a:pt x="11547996" y="163601"/>
                  </a:lnTo>
                  <a:lnTo>
                    <a:pt x="11567859" y="153187"/>
                  </a:lnTo>
                  <a:lnTo>
                    <a:pt x="11571783" y="148590"/>
                  </a:lnTo>
                  <a:lnTo>
                    <a:pt x="11580470" y="138404"/>
                  </a:lnTo>
                  <a:lnTo>
                    <a:pt x="11584889" y="119697"/>
                  </a:lnTo>
                  <a:lnTo>
                    <a:pt x="11579225" y="98920"/>
                  </a:lnTo>
                  <a:lnTo>
                    <a:pt x="11571364" y="91173"/>
                  </a:lnTo>
                  <a:lnTo>
                    <a:pt x="11563261" y="83210"/>
                  </a:lnTo>
                  <a:lnTo>
                    <a:pt x="11555616" y="80149"/>
                  </a:lnTo>
                  <a:lnTo>
                    <a:pt x="11555616" y="119697"/>
                  </a:lnTo>
                  <a:lnTo>
                    <a:pt x="11552111" y="131648"/>
                  </a:lnTo>
                  <a:lnTo>
                    <a:pt x="11542154" y="140754"/>
                  </a:lnTo>
                  <a:lnTo>
                    <a:pt x="11526647" y="146558"/>
                  </a:lnTo>
                  <a:lnTo>
                    <a:pt x="11506467" y="148590"/>
                  </a:lnTo>
                  <a:lnTo>
                    <a:pt x="11485905" y="146558"/>
                  </a:lnTo>
                  <a:lnTo>
                    <a:pt x="11470297" y="140754"/>
                  </a:lnTo>
                  <a:lnTo>
                    <a:pt x="11460404" y="131648"/>
                  </a:lnTo>
                  <a:lnTo>
                    <a:pt x="11456937" y="119697"/>
                  </a:lnTo>
                  <a:lnTo>
                    <a:pt x="11460404" y="107797"/>
                  </a:lnTo>
                  <a:lnTo>
                    <a:pt x="11470297" y="98818"/>
                  </a:lnTo>
                  <a:lnTo>
                    <a:pt x="11485905" y="93154"/>
                  </a:lnTo>
                  <a:lnTo>
                    <a:pt x="11506467" y="91173"/>
                  </a:lnTo>
                  <a:lnTo>
                    <a:pt x="11526647" y="93154"/>
                  </a:lnTo>
                  <a:lnTo>
                    <a:pt x="11542154" y="98818"/>
                  </a:lnTo>
                  <a:lnTo>
                    <a:pt x="11552111" y="107797"/>
                  </a:lnTo>
                  <a:lnTo>
                    <a:pt x="11555616" y="119697"/>
                  </a:lnTo>
                  <a:lnTo>
                    <a:pt x="11555616" y="80149"/>
                  </a:lnTo>
                  <a:lnTo>
                    <a:pt x="11538509" y="73266"/>
                  </a:lnTo>
                  <a:lnTo>
                    <a:pt x="11506467" y="69786"/>
                  </a:lnTo>
                  <a:lnTo>
                    <a:pt x="11474044" y="73266"/>
                  </a:lnTo>
                  <a:lnTo>
                    <a:pt x="11449190" y="83210"/>
                  </a:lnTo>
                  <a:lnTo>
                    <a:pt x="11433277" y="98920"/>
                  </a:lnTo>
                  <a:lnTo>
                    <a:pt x="11427663" y="119697"/>
                  </a:lnTo>
                  <a:lnTo>
                    <a:pt x="11432083" y="138620"/>
                  </a:lnTo>
                  <a:lnTo>
                    <a:pt x="11444732" y="153466"/>
                  </a:lnTo>
                  <a:lnTo>
                    <a:pt x="11464709" y="163804"/>
                  </a:lnTo>
                  <a:lnTo>
                    <a:pt x="11491074" y="169227"/>
                  </a:lnTo>
                  <a:lnTo>
                    <a:pt x="11491074" y="193611"/>
                  </a:lnTo>
                  <a:lnTo>
                    <a:pt x="11467198" y="194271"/>
                  </a:lnTo>
                  <a:lnTo>
                    <a:pt x="11401400" y="194741"/>
                  </a:lnTo>
                  <a:lnTo>
                    <a:pt x="11404778" y="219506"/>
                  </a:lnTo>
                  <a:lnTo>
                    <a:pt x="11452390" y="219087"/>
                  </a:lnTo>
                  <a:lnTo>
                    <a:pt x="11505108" y="217589"/>
                  </a:lnTo>
                  <a:lnTo>
                    <a:pt x="11560277" y="213753"/>
                  </a:lnTo>
                  <a:lnTo>
                    <a:pt x="11615280" y="206375"/>
                  </a:lnTo>
                  <a:close/>
                </a:path>
                <a:path w="13194030" h="383540">
                  <a:moveTo>
                    <a:pt x="11663680" y="246151"/>
                  </a:moveTo>
                  <a:lnTo>
                    <a:pt x="11442294" y="246151"/>
                  </a:lnTo>
                  <a:lnTo>
                    <a:pt x="11442294" y="270535"/>
                  </a:lnTo>
                  <a:lnTo>
                    <a:pt x="11632921" y="270535"/>
                  </a:lnTo>
                  <a:lnTo>
                    <a:pt x="11632921" y="339953"/>
                  </a:lnTo>
                  <a:lnTo>
                    <a:pt x="11663680" y="339953"/>
                  </a:lnTo>
                  <a:lnTo>
                    <a:pt x="11663680" y="246151"/>
                  </a:lnTo>
                  <a:close/>
                </a:path>
                <a:path w="13194030" h="383540">
                  <a:moveTo>
                    <a:pt x="11713210" y="105435"/>
                  </a:moveTo>
                  <a:lnTo>
                    <a:pt x="11663680" y="105435"/>
                  </a:lnTo>
                  <a:lnTo>
                    <a:pt x="11663680" y="3746"/>
                  </a:lnTo>
                  <a:lnTo>
                    <a:pt x="11632921" y="3746"/>
                  </a:lnTo>
                  <a:lnTo>
                    <a:pt x="11632921" y="229260"/>
                  </a:lnTo>
                  <a:lnTo>
                    <a:pt x="11663680" y="229260"/>
                  </a:lnTo>
                  <a:lnTo>
                    <a:pt x="11663680" y="130949"/>
                  </a:lnTo>
                  <a:lnTo>
                    <a:pt x="11713210" y="130949"/>
                  </a:lnTo>
                  <a:lnTo>
                    <a:pt x="11713210" y="105435"/>
                  </a:lnTo>
                  <a:close/>
                </a:path>
                <a:path w="13194030" h="383540">
                  <a:moveTo>
                    <a:pt x="11931599" y="109562"/>
                  </a:moveTo>
                  <a:lnTo>
                    <a:pt x="11924894" y="76250"/>
                  </a:lnTo>
                  <a:lnTo>
                    <a:pt x="11908854" y="53657"/>
                  </a:lnTo>
                  <a:lnTo>
                    <a:pt x="11906364" y="50139"/>
                  </a:lnTo>
                  <a:lnTo>
                    <a:pt x="11901576" y="47231"/>
                  </a:lnTo>
                  <a:lnTo>
                    <a:pt x="11901576" y="109562"/>
                  </a:lnTo>
                  <a:lnTo>
                    <a:pt x="11897182" y="132511"/>
                  </a:lnTo>
                  <a:lnTo>
                    <a:pt x="11885016" y="150418"/>
                  </a:lnTo>
                  <a:lnTo>
                    <a:pt x="11866588" y="162064"/>
                  </a:lnTo>
                  <a:lnTo>
                    <a:pt x="11843423" y="166230"/>
                  </a:lnTo>
                  <a:lnTo>
                    <a:pt x="11820677" y="162064"/>
                  </a:lnTo>
                  <a:lnTo>
                    <a:pt x="11802466" y="150418"/>
                  </a:lnTo>
                  <a:lnTo>
                    <a:pt x="11790388" y="132511"/>
                  </a:lnTo>
                  <a:lnTo>
                    <a:pt x="11786006" y="109562"/>
                  </a:lnTo>
                  <a:lnTo>
                    <a:pt x="11790388" y="87058"/>
                  </a:lnTo>
                  <a:lnTo>
                    <a:pt x="11802466" y="69367"/>
                  </a:lnTo>
                  <a:lnTo>
                    <a:pt x="11820677" y="57797"/>
                  </a:lnTo>
                  <a:lnTo>
                    <a:pt x="11843423" y="53657"/>
                  </a:lnTo>
                  <a:lnTo>
                    <a:pt x="11866588" y="57797"/>
                  </a:lnTo>
                  <a:lnTo>
                    <a:pt x="11885016" y="69367"/>
                  </a:lnTo>
                  <a:lnTo>
                    <a:pt x="11897182" y="87058"/>
                  </a:lnTo>
                  <a:lnTo>
                    <a:pt x="11901576" y="109562"/>
                  </a:lnTo>
                  <a:lnTo>
                    <a:pt x="11901576" y="47231"/>
                  </a:lnTo>
                  <a:lnTo>
                    <a:pt x="11878412" y="33108"/>
                  </a:lnTo>
                  <a:lnTo>
                    <a:pt x="11843423" y="27012"/>
                  </a:lnTo>
                  <a:lnTo>
                    <a:pt x="11808701" y="33108"/>
                  </a:lnTo>
                  <a:lnTo>
                    <a:pt x="11780990" y="50139"/>
                  </a:lnTo>
                  <a:lnTo>
                    <a:pt x="11762638" y="76250"/>
                  </a:lnTo>
                  <a:lnTo>
                    <a:pt x="11755984" y="109562"/>
                  </a:lnTo>
                  <a:lnTo>
                    <a:pt x="11762638" y="143154"/>
                  </a:lnTo>
                  <a:lnTo>
                    <a:pt x="11780990" y="169506"/>
                  </a:lnTo>
                  <a:lnTo>
                    <a:pt x="11808701" y="186715"/>
                  </a:lnTo>
                  <a:lnTo>
                    <a:pt x="11843423" y="192862"/>
                  </a:lnTo>
                  <a:lnTo>
                    <a:pt x="11878412" y="186715"/>
                  </a:lnTo>
                  <a:lnTo>
                    <a:pt x="11906364" y="169506"/>
                  </a:lnTo>
                  <a:lnTo>
                    <a:pt x="11908676" y="166230"/>
                  </a:lnTo>
                  <a:lnTo>
                    <a:pt x="11924894" y="143154"/>
                  </a:lnTo>
                  <a:lnTo>
                    <a:pt x="11931599" y="109562"/>
                  </a:lnTo>
                  <a:close/>
                </a:path>
                <a:path w="13194030" h="383540">
                  <a:moveTo>
                    <a:pt x="12024284" y="3746"/>
                  </a:moveTo>
                  <a:lnTo>
                    <a:pt x="11993512" y="3746"/>
                  </a:lnTo>
                  <a:lnTo>
                    <a:pt x="11993512" y="249529"/>
                  </a:lnTo>
                  <a:lnTo>
                    <a:pt x="12024284" y="249529"/>
                  </a:lnTo>
                  <a:lnTo>
                    <a:pt x="12024284" y="3746"/>
                  </a:lnTo>
                  <a:close/>
                </a:path>
                <a:path w="13194030" h="383540">
                  <a:moveTo>
                    <a:pt x="12034406" y="307314"/>
                  </a:moveTo>
                  <a:lnTo>
                    <a:pt x="11838534" y="307314"/>
                  </a:lnTo>
                  <a:lnTo>
                    <a:pt x="11838534" y="224383"/>
                  </a:lnTo>
                  <a:lnTo>
                    <a:pt x="11807774" y="224383"/>
                  </a:lnTo>
                  <a:lnTo>
                    <a:pt x="11807774" y="332447"/>
                  </a:lnTo>
                  <a:lnTo>
                    <a:pt x="12034406" y="332447"/>
                  </a:lnTo>
                  <a:lnTo>
                    <a:pt x="12034406" y="307314"/>
                  </a:lnTo>
                  <a:close/>
                </a:path>
                <a:path w="13194030" h="383540">
                  <a:moveTo>
                    <a:pt x="12276811" y="146710"/>
                  </a:moveTo>
                  <a:lnTo>
                    <a:pt x="12270461" y="98132"/>
                  </a:lnTo>
                  <a:lnTo>
                    <a:pt x="12252744" y="61112"/>
                  </a:lnTo>
                  <a:lnTo>
                    <a:pt x="12248058" y="57035"/>
                  </a:lnTo>
                  <a:lnTo>
                    <a:pt x="12247169" y="56273"/>
                  </a:lnTo>
                  <a:lnTo>
                    <a:pt x="12247169" y="146710"/>
                  </a:lnTo>
                  <a:lnTo>
                    <a:pt x="12243016" y="183896"/>
                  </a:lnTo>
                  <a:lnTo>
                    <a:pt x="12231446" y="212280"/>
                  </a:lnTo>
                  <a:lnTo>
                    <a:pt x="12213768" y="230403"/>
                  </a:lnTo>
                  <a:lnTo>
                    <a:pt x="12191251" y="236766"/>
                  </a:lnTo>
                  <a:lnTo>
                    <a:pt x="12168530" y="230403"/>
                  </a:lnTo>
                  <a:lnTo>
                    <a:pt x="12150725" y="212280"/>
                  </a:lnTo>
                  <a:lnTo>
                    <a:pt x="12139117" y="183896"/>
                  </a:lnTo>
                  <a:lnTo>
                    <a:pt x="12134964" y="146710"/>
                  </a:lnTo>
                  <a:lnTo>
                    <a:pt x="12139117" y="109740"/>
                  </a:lnTo>
                  <a:lnTo>
                    <a:pt x="12150725" y="81470"/>
                  </a:lnTo>
                  <a:lnTo>
                    <a:pt x="12168530" y="63398"/>
                  </a:lnTo>
                  <a:lnTo>
                    <a:pt x="12191251" y="57035"/>
                  </a:lnTo>
                  <a:lnTo>
                    <a:pt x="12213768" y="63398"/>
                  </a:lnTo>
                  <a:lnTo>
                    <a:pt x="12231446" y="81470"/>
                  </a:lnTo>
                  <a:lnTo>
                    <a:pt x="12243016" y="109740"/>
                  </a:lnTo>
                  <a:lnTo>
                    <a:pt x="12247169" y="146710"/>
                  </a:lnTo>
                  <a:lnTo>
                    <a:pt x="12247169" y="56273"/>
                  </a:lnTo>
                  <a:lnTo>
                    <a:pt x="12225680" y="37541"/>
                  </a:lnTo>
                  <a:lnTo>
                    <a:pt x="12191251" y="29260"/>
                  </a:lnTo>
                  <a:lnTo>
                    <a:pt x="12156834" y="37541"/>
                  </a:lnTo>
                  <a:lnTo>
                    <a:pt x="12129757" y="61112"/>
                  </a:lnTo>
                  <a:lnTo>
                    <a:pt x="12112054" y="98132"/>
                  </a:lnTo>
                  <a:lnTo>
                    <a:pt x="12105704" y="146710"/>
                  </a:lnTo>
                  <a:lnTo>
                    <a:pt x="12112054" y="195300"/>
                  </a:lnTo>
                  <a:lnTo>
                    <a:pt x="12129757" y="232308"/>
                  </a:lnTo>
                  <a:lnTo>
                    <a:pt x="12156834" y="255892"/>
                  </a:lnTo>
                  <a:lnTo>
                    <a:pt x="12191251" y="264160"/>
                  </a:lnTo>
                  <a:lnTo>
                    <a:pt x="12225680" y="255892"/>
                  </a:lnTo>
                  <a:lnTo>
                    <a:pt x="12247626" y="236766"/>
                  </a:lnTo>
                  <a:lnTo>
                    <a:pt x="12252744" y="232308"/>
                  </a:lnTo>
                  <a:lnTo>
                    <a:pt x="12270461" y="195300"/>
                  </a:lnTo>
                  <a:lnTo>
                    <a:pt x="12276811" y="146710"/>
                  </a:lnTo>
                  <a:close/>
                </a:path>
                <a:path w="13194030" h="383540">
                  <a:moveTo>
                    <a:pt x="12368733" y="3378"/>
                  </a:moveTo>
                  <a:lnTo>
                    <a:pt x="12337974" y="3378"/>
                  </a:lnTo>
                  <a:lnTo>
                    <a:pt x="12337974" y="340702"/>
                  </a:lnTo>
                  <a:lnTo>
                    <a:pt x="12368733" y="340702"/>
                  </a:lnTo>
                  <a:lnTo>
                    <a:pt x="12368733" y="3378"/>
                  </a:lnTo>
                  <a:close/>
                </a:path>
                <a:path w="13194030" h="383540">
                  <a:moveTo>
                    <a:pt x="12756629" y="153847"/>
                  </a:moveTo>
                  <a:lnTo>
                    <a:pt x="12755702" y="139954"/>
                  </a:lnTo>
                  <a:lnTo>
                    <a:pt x="12755448" y="136207"/>
                  </a:lnTo>
                  <a:lnTo>
                    <a:pt x="12755118" y="131330"/>
                  </a:lnTo>
                  <a:lnTo>
                    <a:pt x="12730645" y="134048"/>
                  </a:lnTo>
                  <a:lnTo>
                    <a:pt x="12718187" y="135229"/>
                  </a:lnTo>
                  <a:lnTo>
                    <a:pt x="12705588" y="136207"/>
                  </a:lnTo>
                  <a:lnTo>
                    <a:pt x="12705588" y="50279"/>
                  </a:lnTo>
                  <a:lnTo>
                    <a:pt x="12738608" y="50279"/>
                  </a:lnTo>
                  <a:lnTo>
                    <a:pt x="12738608" y="25895"/>
                  </a:lnTo>
                  <a:lnTo>
                    <a:pt x="12675946" y="25895"/>
                  </a:lnTo>
                  <a:lnTo>
                    <a:pt x="12675946" y="50279"/>
                  </a:lnTo>
                  <a:lnTo>
                    <a:pt x="12675946" y="137706"/>
                  </a:lnTo>
                  <a:lnTo>
                    <a:pt x="12662167" y="138480"/>
                  </a:lnTo>
                  <a:lnTo>
                    <a:pt x="12648413" y="139115"/>
                  </a:lnTo>
                  <a:lnTo>
                    <a:pt x="12634735" y="139611"/>
                  </a:lnTo>
                  <a:lnTo>
                    <a:pt x="12621171" y="139954"/>
                  </a:lnTo>
                  <a:lnTo>
                    <a:pt x="12621171" y="50279"/>
                  </a:lnTo>
                  <a:lnTo>
                    <a:pt x="12675946" y="50279"/>
                  </a:lnTo>
                  <a:lnTo>
                    <a:pt x="12675946" y="25895"/>
                  </a:lnTo>
                  <a:lnTo>
                    <a:pt x="12558128" y="25895"/>
                  </a:lnTo>
                  <a:lnTo>
                    <a:pt x="12558128" y="50279"/>
                  </a:lnTo>
                  <a:lnTo>
                    <a:pt x="12591148" y="50279"/>
                  </a:lnTo>
                  <a:lnTo>
                    <a:pt x="12591148" y="140703"/>
                  </a:lnTo>
                  <a:lnTo>
                    <a:pt x="12569571" y="141033"/>
                  </a:lnTo>
                  <a:lnTo>
                    <a:pt x="12549124" y="141084"/>
                  </a:lnTo>
                  <a:lnTo>
                    <a:pt x="12552121" y="166598"/>
                  </a:lnTo>
                  <a:lnTo>
                    <a:pt x="12599695" y="165874"/>
                  </a:lnTo>
                  <a:lnTo>
                    <a:pt x="12651562" y="163880"/>
                  </a:lnTo>
                  <a:lnTo>
                    <a:pt x="12704826" y="160058"/>
                  </a:lnTo>
                  <a:lnTo>
                    <a:pt x="12756629" y="153847"/>
                  </a:lnTo>
                  <a:close/>
                </a:path>
                <a:path w="13194030" h="383540">
                  <a:moveTo>
                    <a:pt x="12819660" y="3378"/>
                  </a:moveTo>
                  <a:lnTo>
                    <a:pt x="12788887" y="3378"/>
                  </a:lnTo>
                  <a:lnTo>
                    <a:pt x="12788887" y="178231"/>
                  </a:lnTo>
                  <a:lnTo>
                    <a:pt x="12819660" y="178231"/>
                  </a:lnTo>
                  <a:lnTo>
                    <a:pt x="12819660" y="3378"/>
                  </a:lnTo>
                  <a:close/>
                </a:path>
                <a:path w="13194030" h="383540">
                  <a:moveTo>
                    <a:pt x="12832423" y="311810"/>
                  </a:moveTo>
                  <a:lnTo>
                    <a:pt x="12631293" y="311810"/>
                  </a:lnTo>
                  <a:lnTo>
                    <a:pt x="12631293" y="275043"/>
                  </a:lnTo>
                  <a:lnTo>
                    <a:pt x="12819660" y="275043"/>
                  </a:lnTo>
                  <a:lnTo>
                    <a:pt x="12819660" y="194360"/>
                  </a:lnTo>
                  <a:lnTo>
                    <a:pt x="12599784" y="194360"/>
                  </a:lnTo>
                  <a:lnTo>
                    <a:pt x="12599784" y="218376"/>
                  </a:lnTo>
                  <a:lnTo>
                    <a:pt x="12789268" y="218376"/>
                  </a:lnTo>
                  <a:lnTo>
                    <a:pt x="12789268" y="252145"/>
                  </a:lnTo>
                  <a:lnTo>
                    <a:pt x="12600902" y="252145"/>
                  </a:lnTo>
                  <a:lnTo>
                    <a:pt x="12600902" y="336207"/>
                  </a:lnTo>
                  <a:lnTo>
                    <a:pt x="12832423" y="336207"/>
                  </a:lnTo>
                  <a:lnTo>
                    <a:pt x="12832423" y="311810"/>
                  </a:lnTo>
                  <a:close/>
                </a:path>
                <a:path w="13194030" h="383540">
                  <a:moveTo>
                    <a:pt x="13193763" y="271284"/>
                  </a:moveTo>
                  <a:lnTo>
                    <a:pt x="13118338" y="271284"/>
                  </a:lnTo>
                  <a:lnTo>
                    <a:pt x="13118338" y="192112"/>
                  </a:lnTo>
                  <a:lnTo>
                    <a:pt x="13118338" y="180111"/>
                  </a:lnTo>
                  <a:lnTo>
                    <a:pt x="13128257" y="173355"/>
                  </a:lnTo>
                  <a:lnTo>
                    <a:pt x="13136982" y="167424"/>
                  </a:lnTo>
                  <a:lnTo>
                    <a:pt x="13150901" y="151498"/>
                  </a:lnTo>
                  <a:lnTo>
                    <a:pt x="13159613" y="132613"/>
                  </a:lnTo>
                  <a:lnTo>
                    <a:pt x="13162623" y="111061"/>
                  </a:lnTo>
                  <a:lnTo>
                    <a:pt x="13153581" y="75425"/>
                  </a:lnTo>
                  <a:lnTo>
                    <a:pt x="13133350" y="53632"/>
                  </a:lnTo>
                  <a:lnTo>
                    <a:pt x="13133350" y="111061"/>
                  </a:lnTo>
                  <a:lnTo>
                    <a:pt x="13126415" y="136626"/>
                  </a:lnTo>
                  <a:lnTo>
                    <a:pt x="13107086" y="156286"/>
                  </a:lnTo>
                  <a:lnTo>
                    <a:pt x="13087579" y="164642"/>
                  </a:lnTo>
                  <a:lnTo>
                    <a:pt x="13087579" y="192112"/>
                  </a:lnTo>
                  <a:lnTo>
                    <a:pt x="13087579" y="271284"/>
                  </a:lnTo>
                  <a:lnTo>
                    <a:pt x="12993764" y="271284"/>
                  </a:lnTo>
                  <a:lnTo>
                    <a:pt x="12993764" y="192112"/>
                  </a:lnTo>
                  <a:lnTo>
                    <a:pt x="13004572" y="194360"/>
                  </a:lnTo>
                  <a:lnTo>
                    <a:pt x="13016052" y="196011"/>
                  </a:lnTo>
                  <a:lnTo>
                    <a:pt x="13028016" y="197027"/>
                  </a:lnTo>
                  <a:lnTo>
                    <a:pt x="13040297" y="197370"/>
                  </a:lnTo>
                  <a:lnTo>
                    <a:pt x="13052806" y="197027"/>
                  </a:lnTo>
                  <a:lnTo>
                    <a:pt x="13064922" y="196011"/>
                  </a:lnTo>
                  <a:lnTo>
                    <a:pt x="13076542" y="194360"/>
                  </a:lnTo>
                  <a:lnTo>
                    <a:pt x="13087579" y="192112"/>
                  </a:lnTo>
                  <a:lnTo>
                    <a:pt x="13087579" y="164642"/>
                  </a:lnTo>
                  <a:lnTo>
                    <a:pt x="13077635" y="168897"/>
                  </a:lnTo>
                  <a:lnTo>
                    <a:pt x="13040297" y="173355"/>
                  </a:lnTo>
                  <a:lnTo>
                    <a:pt x="13003022" y="168897"/>
                  </a:lnTo>
                  <a:lnTo>
                    <a:pt x="12973698" y="156286"/>
                  </a:lnTo>
                  <a:lnTo>
                    <a:pt x="12954495" y="136626"/>
                  </a:lnTo>
                  <a:lnTo>
                    <a:pt x="12947612" y="111061"/>
                  </a:lnTo>
                  <a:lnTo>
                    <a:pt x="12954495" y="85509"/>
                  </a:lnTo>
                  <a:lnTo>
                    <a:pt x="12973698" y="65849"/>
                  </a:lnTo>
                  <a:lnTo>
                    <a:pt x="13003022" y="53238"/>
                  </a:lnTo>
                  <a:lnTo>
                    <a:pt x="13040297" y="48780"/>
                  </a:lnTo>
                  <a:lnTo>
                    <a:pt x="13077635" y="53238"/>
                  </a:lnTo>
                  <a:lnTo>
                    <a:pt x="13107086" y="65849"/>
                  </a:lnTo>
                  <a:lnTo>
                    <a:pt x="13126415" y="85509"/>
                  </a:lnTo>
                  <a:lnTo>
                    <a:pt x="13133350" y="111061"/>
                  </a:lnTo>
                  <a:lnTo>
                    <a:pt x="13133350" y="53632"/>
                  </a:lnTo>
                  <a:lnTo>
                    <a:pt x="13128854" y="48780"/>
                  </a:lnTo>
                  <a:lnTo>
                    <a:pt x="13128333" y="48209"/>
                  </a:lnTo>
                  <a:lnTo>
                    <a:pt x="13089649" y="30861"/>
                  </a:lnTo>
                  <a:lnTo>
                    <a:pt x="13040297" y="24765"/>
                  </a:lnTo>
                  <a:lnTo>
                    <a:pt x="12991110" y="30861"/>
                  </a:lnTo>
                  <a:lnTo>
                    <a:pt x="12952400" y="48209"/>
                  </a:lnTo>
                  <a:lnTo>
                    <a:pt x="12927063" y="75425"/>
                  </a:lnTo>
                  <a:lnTo>
                    <a:pt x="12917970" y="111061"/>
                  </a:lnTo>
                  <a:lnTo>
                    <a:pt x="12921056" y="132676"/>
                  </a:lnTo>
                  <a:lnTo>
                    <a:pt x="12929934" y="151688"/>
                  </a:lnTo>
                  <a:lnTo>
                    <a:pt x="12944094" y="167741"/>
                  </a:lnTo>
                  <a:lnTo>
                    <a:pt x="12963004" y="180479"/>
                  </a:lnTo>
                  <a:lnTo>
                    <a:pt x="12963004" y="271284"/>
                  </a:lnTo>
                  <a:lnTo>
                    <a:pt x="12887960" y="271284"/>
                  </a:lnTo>
                  <a:lnTo>
                    <a:pt x="12887960" y="296799"/>
                  </a:lnTo>
                  <a:lnTo>
                    <a:pt x="13193763" y="296799"/>
                  </a:lnTo>
                  <a:lnTo>
                    <a:pt x="13193763" y="27128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61497" y="8795232"/>
              <a:ext cx="12270105" cy="833755"/>
            </a:xfrm>
            <a:custGeom>
              <a:avLst/>
              <a:gdLst/>
              <a:ahLst/>
              <a:cxnLst/>
              <a:rect l="l" t="t" r="r" b="b"/>
              <a:pathLst>
                <a:path w="12270105" h="833754">
                  <a:moveTo>
                    <a:pt x="170345" y="479831"/>
                  </a:moveTo>
                  <a:lnTo>
                    <a:pt x="13500" y="479831"/>
                  </a:lnTo>
                  <a:lnTo>
                    <a:pt x="13500" y="504977"/>
                  </a:lnTo>
                  <a:lnTo>
                    <a:pt x="137325" y="504977"/>
                  </a:lnTo>
                  <a:lnTo>
                    <a:pt x="124307" y="547077"/>
                  </a:lnTo>
                  <a:lnTo>
                    <a:pt x="95961" y="583768"/>
                  </a:lnTo>
                  <a:lnTo>
                    <a:pt x="53962" y="613981"/>
                  </a:lnTo>
                  <a:lnTo>
                    <a:pt x="0" y="636676"/>
                  </a:lnTo>
                  <a:lnTo>
                    <a:pt x="12382" y="661060"/>
                  </a:lnTo>
                  <a:lnTo>
                    <a:pt x="65976" y="638898"/>
                  </a:lnTo>
                  <a:lnTo>
                    <a:pt x="109804" y="609219"/>
                  </a:lnTo>
                  <a:lnTo>
                    <a:pt x="142621" y="572477"/>
                  </a:lnTo>
                  <a:lnTo>
                    <a:pt x="163207" y="529196"/>
                  </a:lnTo>
                  <a:lnTo>
                    <a:pt x="170345" y="479831"/>
                  </a:lnTo>
                  <a:close/>
                </a:path>
                <a:path w="12270105" h="833754">
                  <a:moveTo>
                    <a:pt x="275031" y="757504"/>
                  </a:moveTo>
                  <a:lnTo>
                    <a:pt x="81419" y="757504"/>
                  </a:lnTo>
                  <a:lnTo>
                    <a:pt x="81419" y="674573"/>
                  </a:lnTo>
                  <a:lnTo>
                    <a:pt x="50647" y="674573"/>
                  </a:lnTo>
                  <a:lnTo>
                    <a:pt x="50647" y="782637"/>
                  </a:lnTo>
                  <a:lnTo>
                    <a:pt x="275031" y="782637"/>
                  </a:lnTo>
                  <a:lnTo>
                    <a:pt x="275031" y="757504"/>
                  </a:lnTo>
                  <a:close/>
                </a:path>
                <a:path w="12270105" h="833754">
                  <a:moveTo>
                    <a:pt x="310311" y="556006"/>
                  </a:moveTo>
                  <a:lnTo>
                    <a:pt x="260400" y="556006"/>
                  </a:lnTo>
                  <a:lnTo>
                    <a:pt x="260400" y="453936"/>
                  </a:lnTo>
                  <a:lnTo>
                    <a:pt x="229628" y="453936"/>
                  </a:lnTo>
                  <a:lnTo>
                    <a:pt x="229628" y="699719"/>
                  </a:lnTo>
                  <a:lnTo>
                    <a:pt x="260400" y="699719"/>
                  </a:lnTo>
                  <a:lnTo>
                    <a:pt x="260400" y="581520"/>
                  </a:lnTo>
                  <a:lnTo>
                    <a:pt x="310311" y="581520"/>
                  </a:lnTo>
                  <a:lnTo>
                    <a:pt x="310311" y="556006"/>
                  </a:lnTo>
                  <a:close/>
                </a:path>
                <a:path w="12270105" h="833754">
                  <a:moveTo>
                    <a:pt x="542569" y="625792"/>
                  </a:moveTo>
                  <a:lnTo>
                    <a:pt x="540727" y="612292"/>
                  </a:lnTo>
                  <a:lnTo>
                    <a:pt x="539191" y="601027"/>
                  </a:lnTo>
                  <a:lnTo>
                    <a:pt x="506793" y="606425"/>
                  </a:lnTo>
                  <a:lnTo>
                    <a:pt x="473341" y="609892"/>
                  </a:lnTo>
                  <a:lnTo>
                    <a:pt x="435673" y="611746"/>
                  </a:lnTo>
                  <a:lnTo>
                    <a:pt x="390601" y="612292"/>
                  </a:lnTo>
                  <a:lnTo>
                    <a:pt x="390601" y="507593"/>
                  </a:lnTo>
                  <a:lnTo>
                    <a:pt x="508800" y="507593"/>
                  </a:lnTo>
                  <a:lnTo>
                    <a:pt x="508800" y="482828"/>
                  </a:lnTo>
                  <a:lnTo>
                    <a:pt x="359841" y="482828"/>
                  </a:lnTo>
                  <a:lnTo>
                    <a:pt x="359841" y="637425"/>
                  </a:lnTo>
                  <a:lnTo>
                    <a:pt x="386105" y="637425"/>
                  </a:lnTo>
                  <a:lnTo>
                    <a:pt x="433819" y="636930"/>
                  </a:lnTo>
                  <a:lnTo>
                    <a:pt x="473481" y="635127"/>
                  </a:lnTo>
                  <a:lnTo>
                    <a:pt x="508571" y="631571"/>
                  </a:lnTo>
                  <a:lnTo>
                    <a:pt x="542569" y="625792"/>
                  </a:lnTo>
                  <a:close/>
                </a:path>
                <a:path w="12270105" h="833754">
                  <a:moveTo>
                    <a:pt x="620623" y="757504"/>
                  </a:moveTo>
                  <a:lnTo>
                    <a:pt x="426999" y="757504"/>
                  </a:lnTo>
                  <a:lnTo>
                    <a:pt x="426999" y="672693"/>
                  </a:lnTo>
                  <a:lnTo>
                    <a:pt x="396240" y="672693"/>
                  </a:lnTo>
                  <a:lnTo>
                    <a:pt x="396240" y="782637"/>
                  </a:lnTo>
                  <a:lnTo>
                    <a:pt x="620623" y="782637"/>
                  </a:lnTo>
                  <a:lnTo>
                    <a:pt x="620623" y="757504"/>
                  </a:lnTo>
                  <a:close/>
                </a:path>
                <a:path w="12270105" h="833754">
                  <a:moveTo>
                    <a:pt x="655523" y="553377"/>
                  </a:moveTo>
                  <a:lnTo>
                    <a:pt x="605612" y="553377"/>
                  </a:lnTo>
                  <a:lnTo>
                    <a:pt x="605612" y="453567"/>
                  </a:lnTo>
                  <a:lnTo>
                    <a:pt x="574840" y="453567"/>
                  </a:lnTo>
                  <a:lnTo>
                    <a:pt x="574840" y="697090"/>
                  </a:lnTo>
                  <a:lnTo>
                    <a:pt x="605612" y="697090"/>
                  </a:lnTo>
                  <a:lnTo>
                    <a:pt x="605612" y="578891"/>
                  </a:lnTo>
                  <a:lnTo>
                    <a:pt x="655523" y="578891"/>
                  </a:lnTo>
                  <a:lnTo>
                    <a:pt x="655523" y="553377"/>
                  </a:lnTo>
                  <a:close/>
                </a:path>
                <a:path w="12270105" h="833754">
                  <a:moveTo>
                    <a:pt x="870521" y="600659"/>
                  </a:moveTo>
                  <a:lnTo>
                    <a:pt x="864616" y="575094"/>
                  </a:lnTo>
                  <a:lnTo>
                    <a:pt x="853909" y="562381"/>
                  </a:lnTo>
                  <a:lnTo>
                    <a:pt x="848055" y="555434"/>
                  </a:lnTo>
                  <a:lnTo>
                    <a:pt x="841260" y="552081"/>
                  </a:lnTo>
                  <a:lnTo>
                    <a:pt x="841260" y="600659"/>
                  </a:lnTo>
                  <a:lnTo>
                    <a:pt x="837501" y="616661"/>
                  </a:lnTo>
                  <a:lnTo>
                    <a:pt x="826947" y="628840"/>
                  </a:lnTo>
                  <a:lnTo>
                    <a:pt x="810704" y="636587"/>
                  </a:lnTo>
                  <a:lnTo>
                    <a:pt x="789851" y="639305"/>
                  </a:lnTo>
                  <a:lnTo>
                    <a:pt x="768896" y="636587"/>
                  </a:lnTo>
                  <a:lnTo>
                    <a:pt x="752792" y="628840"/>
                  </a:lnTo>
                  <a:lnTo>
                    <a:pt x="742467" y="616661"/>
                  </a:lnTo>
                  <a:lnTo>
                    <a:pt x="738822" y="600659"/>
                  </a:lnTo>
                  <a:lnTo>
                    <a:pt x="742467" y="584860"/>
                  </a:lnTo>
                  <a:lnTo>
                    <a:pt x="752792" y="572795"/>
                  </a:lnTo>
                  <a:lnTo>
                    <a:pt x="768896" y="565086"/>
                  </a:lnTo>
                  <a:lnTo>
                    <a:pt x="789851" y="562381"/>
                  </a:lnTo>
                  <a:lnTo>
                    <a:pt x="810704" y="565086"/>
                  </a:lnTo>
                  <a:lnTo>
                    <a:pt x="826947" y="572795"/>
                  </a:lnTo>
                  <a:lnTo>
                    <a:pt x="837501" y="584860"/>
                  </a:lnTo>
                  <a:lnTo>
                    <a:pt x="841260" y="600659"/>
                  </a:lnTo>
                  <a:lnTo>
                    <a:pt x="841260" y="552081"/>
                  </a:lnTo>
                  <a:lnTo>
                    <a:pt x="822553" y="542823"/>
                  </a:lnTo>
                  <a:lnTo>
                    <a:pt x="789851" y="538365"/>
                  </a:lnTo>
                  <a:lnTo>
                    <a:pt x="757199" y="542823"/>
                  </a:lnTo>
                  <a:lnTo>
                    <a:pt x="731824" y="555434"/>
                  </a:lnTo>
                  <a:lnTo>
                    <a:pt x="715391" y="575094"/>
                  </a:lnTo>
                  <a:lnTo>
                    <a:pt x="709549" y="600659"/>
                  </a:lnTo>
                  <a:lnTo>
                    <a:pt x="715391" y="626440"/>
                  </a:lnTo>
                  <a:lnTo>
                    <a:pt x="731824" y="646201"/>
                  </a:lnTo>
                  <a:lnTo>
                    <a:pt x="757199" y="658850"/>
                  </a:lnTo>
                  <a:lnTo>
                    <a:pt x="789851" y="663321"/>
                  </a:lnTo>
                  <a:lnTo>
                    <a:pt x="822553" y="658850"/>
                  </a:lnTo>
                  <a:lnTo>
                    <a:pt x="848055" y="646201"/>
                  </a:lnTo>
                  <a:lnTo>
                    <a:pt x="853833" y="639305"/>
                  </a:lnTo>
                  <a:lnTo>
                    <a:pt x="864616" y="626440"/>
                  </a:lnTo>
                  <a:lnTo>
                    <a:pt x="870521" y="600659"/>
                  </a:lnTo>
                  <a:close/>
                </a:path>
                <a:path w="12270105" h="833754">
                  <a:moveTo>
                    <a:pt x="889279" y="494842"/>
                  </a:moveTo>
                  <a:lnTo>
                    <a:pt x="805230" y="494842"/>
                  </a:lnTo>
                  <a:lnTo>
                    <a:pt x="805230" y="453936"/>
                  </a:lnTo>
                  <a:lnTo>
                    <a:pt x="774458" y="453936"/>
                  </a:lnTo>
                  <a:lnTo>
                    <a:pt x="774458" y="494842"/>
                  </a:lnTo>
                  <a:lnTo>
                    <a:pt x="690791" y="494842"/>
                  </a:lnTo>
                  <a:lnTo>
                    <a:pt x="690791" y="519607"/>
                  </a:lnTo>
                  <a:lnTo>
                    <a:pt x="889279" y="519607"/>
                  </a:lnTo>
                  <a:lnTo>
                    <a:pt x="889279" y="494842"/>
                  </a:lnTo>
                  <a:close/>
                </a:path>
                <a:path w="12270105" h="833754">
                  <a:moveTo>
                    <a:pt x="965835" y="757504"/>
                  </a:moveTo>
                  <a:lnTo>
                    <a:pt x="772210" y="757504"/>
                  </a:lnTo>
                  <a:lnTo>
                    <a:pt x="772210" y="686206"/>
                  </a:lnTo>
                  <a:lnTo>
                    <a:pt x="741438" y="686206"/>
                  </a:lnTo>
                  <a:lnTo>
                    <a:pt x="741438" y="782637"/>
                  </a:lnTo>
                  <a:lnTo>
                    <a:pt x="965835" y="782637"/>
                  </a:lnTo>
                  <a:lnTo>
                    <a:pt x="965835" y="757504"/>
                  </a:lnTo>
                  <a:close/>
                </a:path>
                <a:path w="12270105" h="833754">
                  <a:moveTo>
                    <a:pt x="1000721" y="564629"/>
                  </a:moveTo>
                  <a:lnTo>
                    <a:pt x="950823" y="564629"/>
                  </a:lnTo>
                  <a:lnTo>
                    <a:pt x="950823" y="453936"/>
                  </a:lnTo>
                  <a:lnTo>
                    <a:pt x="920051" y="453936"/>
                  </a:lnTo>
                  <a:lnTo>
                    <a:pt x="920051" y="706094"/>
                  </a:lnTo>
                  <a:lnTo>
                    <a:pt x="950823" y="706094"/>
                  </a:lnTo>
                  <a:lnTo>
                    <a:pt x="950823" y="590524"/>
                  </a:lnTo>
                  <a:lnTo>
                    <a:pt x="1000721" y="590524"/>
                  </a:lnTo>
                  <a:lnTo>
                    <a:pt x="1000721" y="564629"/>
                  </a:lnTo>
                  <a:close/>
                </a:path>
                <a:path w="12270105" h="833754">
                  <a:moveTo>
                    <a:pt x="1339913" y="692581"/>
                  </a:moveTo>
                  <a:lnTo>
                    <a:pt x="1305737" y="669188"/>
                  </a:lnTo>
                  <a:lnTo>
                    <a:pt x="1278102" y="636016"/>
                  </a:lnTo>
                  <a:lnTo>
                    <a:pt x="1267726" y="614159"/>
                  </a:lnTo>
                  <a:lnTo>
                    <a:pt x="1259611" y="597077"/>
                  </a:lnTo>
                  <a:lnTo>
                    <a:pt x="1252867" y="556374"/>
                  </a:lnTo>
                  <a:lnTo>
                    <a:pt x="1252867" y="513600"/>
                  </a:lnTo>
                  <a:lnTo>
                    <a:pt x="1327531" y="513600"/>
                  </a:lnTo>
                  <a:lnTo>
                    <a:pt x="1327531" y="488086"/>
                  </a:lnTo>
                  <a:lnTo>
                    <a:pt x="1145552" y="488086"/>
                  </a:lnTo>
                  <a:lnTo>
                    <a:pt x="1145552" y="513600"/>
                  </a:lnTo>
                  <a:lnTo>
                    <a:pt x="1222476" y="513600"/>
                  </a:lnTo>
                  <a:lnTo>
                    <a:pt x="1222476" y="556374"/>
                  </a:lnTo>
                  <a:lnTo>
                    <a:pt x="1215390" y="599694"/>
                  </a:lnTo>
                  <a:lnTo>
                    <a:pt x="1196213" y="641184"/>
                  </a:lnTo>
                  <a:lnTo>
                    <a:pt x="1168019" y="676478"/>
                  </a:lnTo>
                  <a:lnTo>
                    <a:pt x="1133919" y="701217"/>
                  </a:lnTo>
                  <a:lnTo>
                    <a:pt x="1151928" y="725601"/>
                  </a:lnTo>
                  <a:lnTo>
                    <a:pt x="1179182" y="706869"/>
                  </a:lnTo>
                  <a:lnTo>
                    <a:pt x="1203337" y="680999"/>
                  </a:lnTo>
                  <a:lnTo>
                    <a:pt x="1223276" y="649566"/>
                  </a:lnTo>
                  <a:lnTo>
                    <a:pt x="1237856" y="614159"/>
                  </a:lnTo>
                  <a:lnTo>
                    <a:pt x="1252258" y="646645"/>
                  </a:lnTo>
                  <a:lnTo>
                    <a:pt x="1271765" y="675601"/>
                  </a:lnTo>
                  <a:lnTo>
                    <a:pt x="1295425" y="699643"/>
                  </a:lnTo>
                  <a:lnTo>
                    <a:pt x="1322285" y="717346"/>
                  </a:lnTo>
                  <a:lnTo>
                    <a:pt x="1339913" y="692581"/>
                  </a:lnTo>
                  <a:close/>
                </a:path>
                <a:path w="12270105" h="833754">
                  <a:moveTo>
                    <a:pt x="1453984" y="589394"/>
                  </a:moveTo>
                  <a:lnTo>
                    <a:pt x="1398460" y="589394"/>
                  </a:lnTo>
                  <a:lnTo>
                    <a:pt x="1398460" y="453936"/>
                  </a:lnTo>
                  <a:lnTo>
                    <a:pt x="1367688" y="453936"/>
                  </a:lnTo>
                  <a:lnTo>
                    <a:pt x="1367688" y="790143"/>
                  </a:lnTo>
                  <a:lnTo>
                    <a:pt x="1398460" y="790143"/>
                  </a:lnTo>
                  <a:lnTo>
                    <a:pt x="1398460" y="615289"/>
                  </a:lnTo>
                  <a:lnTo>
                    <a:pt x="1453984" y="615289"/>
                  </a:lnTo>
                  <a:lnTo>
                    <a:pt x="1453984" y="589394"/>
                  </a:lnTo>
                  <a:close/>
                </a:path>
                <a:path w="12270105" h="833754">
                  <a:moveTo>
                    <a:pt x="1662239" y="489966"/>
                  </a:moveTo>
                  <a:lnTo>
                    <a:pt x="1504645" y="489966"/>
                  </a:lnTo>
                  <a:lnTo>
                    <a:pt x="1504645" y="514731"/>
                  </a:lnTo>
                  <a:lnTo>
                    <a:pt x="1631099" y="514731"/>
                  </a:lnTo>
                  <a:lnTo>
                    <a:pt x="1622577" y="560781"/>
                  </a:lnTo>
                  <a:lnTo>
                    <a:pt x="1604454" y="602869"/>
                  </a:lnTo>
                  <a:lnTo>
                    <a:pt x="1576412" y="640676"/>
                  </a:lnTo>
                  <a:lnTo>
                    <a:pt x="1538122" y="673938"/>
                  </a:lnTo>
                  <a:lnTo>
                    <a:pt x="1489265" y="702335"/>
                  </a:lnTo>
                  <a:lnTo>
                    <a:pt x="1505775" y="727481"/>
                  </a:lnTo>
                  <a:lnTo>
                    <a:pt x="1556181" y="697611"/>
                  </a:lnTo>
                  <a:lnTo>
                    <a:pt x="1596034" y="663155"/>
                  </a:lnTo>
                  <a:lnTo>
                    <a:pt x="1625942" y="624624"/>
                  </a:lnTo>
                  <a:lnTo>
                    <a:pt x="1646516" y="582561"/>
                  </a:lnTo>
                  <a:lnTo>
                    <a:pt x="1658416" y="537502"/>
                  </a:lnTo>
                  <a:lnTo>
                    <a:pt x="1662239" y="489966"/>
                  </a:lnTo>
                  <a:close/>
                </a:path>
                <a:path w="12270105" h="833754">
                  <a:moveTo>
                    <a:pt x="1760931" y="453567"/>
                  </a:moveTo>
                  <a:lnTo>
                    <a:pt x="1730159" y="453567"/>
                  </a:lnTo>
                  <a:lnTo>
                    <a:pt x="1730159" y="790143"/>
                  </a:lnTo>
                  <a:lnTo>
                    <a:pt x="1760931" y="790143"/>
                  </a:lnTo>
                  <a:lnTo>
                    <a:pt x="1760931" y="453567"/>
                  </a:lnTo>
                  <a:close/>
                </a:path>
                <a:path w="12270105" h="833754">
                  <a:moveTo>
                    <a:pt x="2120392" y="617918"/>
                  </a:moveTo>
                  <a:lnTo>
                    <a:pt x="2076310" y="603224"/>
                  </a:lnTo>
                  <a:lnTo>
                    <a:pt x="2036762" y="576973"/>
                  </a:lnTo>
                  <a:lnTo>
                    <a:pt x="2014347" y="549617"/>
                  </a:lnTo>
                  <a:lnTo>
                    <a:pt x="2008263" y="542201"/>
                  </a:lnTo>
                  <a:lnTo>
                    <a:pt x="1997316" y="501967"/>
                  </a:lnTo>
                  <a:lnTo>
                    <a:pt x="1997316" y="476084"/>
                  </a:lnTo>
                  <a:lnTo>
                    <a:pt x="1965045" y="476084"/>
                  </a:lnTo>
                  <a:lnTo>
                    <a:pt x="1965045" y="501967"/>
                  </a:lnTo>
                  <a:lnTo>
                    <a:pt x="1954161" y="542201"/>
                  </a:lnTo>
                  <a:lnTo>
                    <a:pt x="1925789" y="576973"/>
                  </a:lnTo>
                  <a:lnTo>
                    <a:pt x="1886369" y="603224"/>
                  </a:lnTo>
                  <a:lnTo>
                    <a:pt x="1842350" y="617918"/>
                  </a:lnTo>
                  <a:lnTo>
                    <a:pt x="1855101" y="643432"/>
                  </a:lnTo>
                  <a:lnTo>
                    <a:pt x="1893595" y="630936"/>
                  </a:lnTo>
                  <a:lnTo>
                    <a:pt x="1929396" y="610463"/>
                  </a:lnTo>
                  <a:lnTo>
                    <a:pt x="1959584" y="583018"/>
                  </a:lnTo>
                  <a:lnTo>
                    <a:pt x="1981187" y="549617"/>
                  </a:lnTo>
                  <a:lnTo>
                    <a:pt x="2002840" y="583018"/>
                  </a:lnTo>
                  <a:lnTo>
                    <a:pt x="2033104" y="610463"/>
                  </a:lnTo>
                  <a:lnTo>
                    <a:pt x="2068931" y="630936"/>
                  </a:lnTo>
                  <a:lnTo>
                    <a:pt x="2107260" y="643432"/>
                  </a:lnTo>
                  <a:lnTo>
                    <a:pt x="2120392" y="617918"/>
                  </a:lnTo>
                  <a:close/>
                </a:path>
                <a:path w="12270105" h="833754">
                  <a:moveTo>
                    <a:pt x="2135403" y="721106"/>
                  </a:moveTo>
                  <a:lnTo>
                    <a:pt x="1996567" y="721106"/>
                  </a:lnTo>
                  <a:lnTo>
                    <a:pt x="1996567" y="639305"/>
                  </a:lnTo>
                  <a:lnTo>
                    <a:pt x="1965794" y="639305"/>
                  </a:lnTo>
                  <a:lnTo>
                    <a:pt x="1965794" y="721106"/>
                  </a:lnTo>
                  <a:lnTo>
                    <a:pt x="1829968" y="721106"/>
                  </a:lnTo>
                  <a:lnTo>
                    <a:pt x="1829968" y="746239"/>
                  </a:lnTo>
                  <a:lnTo>
                    <a:pt x="2135403" y="746239"/>
                  </a:lnTo>
                  <a:lnTo>
                    <a:pt x="2135403" y="721106"/>
                  </a:lnTo>
                  <a:close/>
                </a:path>
                <a:path w="12270105" h="833754">
                  <a:moveTo>
                    <a:pt x="2319261" y="497090"/>
                  </a:moveTo>
                  <a:lnTo>
                    <a:pt x="2187930" y="497090"/>
                  </a:lnTo>
                  <a:lnTo>
                    <a:pt x="2187930" y="522236"/>
                  </a:lnTo>
                  <a:lnTo>
                    <a:pt x="2288870" y="522236"/>
                  </a:lnTo>
                  <a:lnTo>
                    <a:pt x="2280081" y="572757"/>
                  </a:lnTo>
                  <a:lnTo>
                    <a:pt x="2259317" y="619086"/>
                  </a:lnTo>
                  <a:lnTo>
                    <a:pt x="2224913" y="660425"/>
                  </a:lnTo>
                  <a:lnTo>
                    <a:pt x="2175179" y="695960"/>
                  </a:lnTo>
                  <a:lnTo>
                    <a:pt x="2193188" y="718096"/>
                  </a:lnTo>
                  <a:lnTo>
                    <a:pt x="2235746" y="688987"/>
                  </a:lnTo>
                  <a:lnTo>
                    <a:pt x="2268397" y="656043"/>
                  </a:lnTo>
                  <a:lnTo>
                    <a:pt x="2292108" y="619836"/>
                  </a:lnTo>
                  <a:lnTo>
                    <a:pt x="2307844" y="580910"/>
                  </a:lnTo>
                  <a:lnTo>
                    <a:pt x="2316569" y="539800"/>
                  </a:lnTo>
                  <a:lnTo>
                    <a:pt x="2319261" y="497090"/>
                  </a:lnTo>
                  <a:close/>
                </a:path>
                <a:path w="12270105" h="833754">
                  <a:moveTo>
                    <a:pt x="2460726" y="453567"/>
                  </a:moveTo>
                  <a:lnTo>
                    <a:pt x="2431084" y="453567"/>
                  </a:lnTo>
                  <a:lnTo>
                    <a:pt x="2431084" y="589026"/>
                  </a:lnTo>
                  <a:lnTo>
                    <a:pt x="2385301" y="589026"/>
                  </a:lnTo>
                  <a:lnTo>
                    <a:pt x="2385301" y="462572"/>
                  </a:lnTo>
                  <a:lnTo>
                    <a:pt x="2356408" y="462572"/>
                  </a:lnTo>
                  <a:lnTo>
                    <a:pt x="2356408" y="773264"/>
                  </a:lnTo>
                  <a:lnTo>
                    <a:pt x="2385301" y="773264"/>
                  </a:lnTo>
                  <a:lnTo>
                    <a:pt x="2385301" y="614159"/>
                  </a:lnTo>
                  <a:lnTo>
                    <a:pt x="2431084" y="614159"/>
                  </a:lnTo>
                  <a:lnTo>
                    <a:pt x="2431084" y="790143"/>
                  </a:lnTo>
                  <a:lnTo>
                    <a:pt x="2460726" y="790143"/>
                  </a:lnTo>
                  <a:lnTo>
                    <a:pt x="2460726" y="614159"/>
                  </a:lnTo>
                  <a:lnTo>
                    <a:pt x="2460726" y="589026"/>
                  </a:lnTo>
                  <a:lnTo>
                    <a:pt x="2460726" y="453567"/>
                  </a:lnTo>
                  <a:close/>
                </a:path>
                <a:path w="12270105" h="833754">
                  <a:moveTo>
                    <a:pt x="2729763" y="704596"/>
                  </a:moveTo>
                  <a:lnTo>
                    <a:pt x="2728010" y="689584"/>
                  </a:lnTo>
                  <a:lnTo>
                    <a:pt x="2727134" y="682078"/>
                  </a:lnTo>
                  <a:lnTo>
                    <a:pt x="2705087" y="684784"/>
                  </a:lnTo>
                  <a:lnTo>
                    <a:pt x="2682443" y="686816"/>
                  </a:lnTo>
                  <a:lnTo>
                    <a:pt x="2659443" y="688352"/>
                  </a:lnTo>
                  <a:lnTo>
                    <a:pt x="2636329" y="689584"/>
                  </a:lnTo>
                  <a:lnTo>
                    <a:pt x="2636329" y="632548"/>
                  </a:lnTo>
                  <a:lnTo>
                    <a:pt x="2666022" y="623887"/>
                  </a:lnTo>
                  <a:lnTo>
                    <a:pt x="2688958" y="607402"/>
                  </a:lnTo>
                  <a:lnTo>
                    <a:pt x="2689288" y="607174"/>
                  </a:lnTo>
                  <a:lnTo>
                    <a:pt x="2704452" y="583628"/>
                  </a:lnTo>
                  <a:lnTo>
                    <a:pt x="2709875" y="554507"/>
                  </a:lnTo>
                  <a:lnTo>
                    <a:pt x="2703207" y="522185"/>
                  </a:lnTo>
                  <a:lnTo>
                    <a:pt x="2687675" y="501218"/>
                  </a:lnTo>
                  <a:lnTo>
                    <a:pt x="2684691" y="497179"/>
                  </a:lnTo>
                  <a:lnTo>
                    <a:pt x="2679852" y="494411"/>
                  </a:lnTo>
                  <a:lnTo>
                    <a:pt x="2679852" y="554507"/>
                  </a:lnTo>
                  <a:lnTo>
                    <a:pt x="2675458" y="576224"/>
                  </a:lnTo>
                  <a:lnTo>
                    <a:pt x="2663202" y="592912"/>
                  </a:lnTo>
                  <a:lnTo>
                    <a:pt x="2644559" y="603631"/>
                  </a:lnTo>
                  <a:lnTo>
                    <a:pt x="2620949" y="607402"/>
                  </a:lnTo>
                  <a:lnTo>
                    <a:pt x="2597124" y="603631"/>
                  </a:lnTo>
                  <a:lnTo>
                    <a:pt x="2578354" y="592912"/>
                  </a:lnTo>
                  <a:lnTo>
                    <a:pt x="2566073" y="576224"/>
                  </a:lnTo>
                  <a:lnTo>
                    <a:pt x="2561666" y="554507"/>
                  </a:lnTo>
                  <a:lnTo>
                    <a:pt x="2566073" y="532879"/>
                  </a:lnTo>
                  <a:lnTo>
                    <a:pt x="2578354" y="516039"/>
                  </a:lnTo>
                  <a:lnTo>
                    <a:pt x="2597124" y="505117"/>
                  </a:lnTo>
                  <a:lnTo>
                    <a:pt x="2620949" y="501218"/>
                  </a:lnTo>
                  <a:lnTo>
                    <a:pt x="2644559" y="505117"/>
                  </a:lnTo>
                  <a:lnTo>
                    <a:pt x="2663202" y="516039"/>
                  </a:lnTo>
                  <a:lnTo>
                    <a:pt x="2675458" y="532879"/>
                  </a:lnTo>
                  <a:lnTo>
                    <a:pt x="2679852" y="554507"/>
                  </a:lnTo>
                  <a:lnTo>
                    <a:pt x="2679852" y="494411"/>
                  </a:lnTo>
                  <a:lnTo>
                    <a:pt x="2656535" y="481050"/>
                  </a:lnTo>
                  <a:lnTo>
                    <a:pt x="2620949" y="475322"/>
                  </a:lnTo>
                  <a:lnTo>
                    <a:pt x="2584996" y="481050"/>
                  </a:lnTo>
                  <a:lnTo>
                    <a:pt x="2556738" y="497179"/>
                  </a:lnTo>
                  <a:lnTo>
                    <a:pt x="2538260" y="522185"/>
                  </a:lnTo>
                  <a:lnTo>
                    <a:pt x="2531643" y="554507"/>
                  </a:lnTo>
                  <a:lnTo>
                    <a:pt x="2537015" y="583692"/>
                  </a:lnTo>
                  <a:lnTo>
                    <a:pt x="2552141" y="607314"/>
                  </a:lnTo>
                  <a:lnTo>
                    <a:pt x="2575496" y="624052"/>
                  </a:lnTo>
                  <a:lnTo>
                    <a:pt x="2605557" y="632548"/>
                  </a:lnTo>
                  <a:lnTo>
                    <a:pt x="2605557" y="690714"/>
                  </a:lnTo>
                  <a:lnTo>
                    <a:pt x="2537333" y="691769"/>
                  </a:lnTo>
                  <a:lnTo>
                    <a:pt x="2516632" y="691832"/>
                  </a:lnTo>
                  <a:lnTo>
                    <a:pt x="2520759" y="717727"/>
                  </a:lnTo>
                  <a:lnTo>
                    <a:pt x="2568410" y="717359"/>
                  </a:lnTo>
                  <a:lnTo>
                    <a:pt x="2620759" y="715657"/>
                  </a:lnTo>
                  <a:lnTo>
                    <a:pt x="2675369" y="711708"/>
                  </a:lnTo>
                  <a:lnTo>
                    <a:pt x="2729763" y="704596"/>
                  </a:lnTo>
                  <a:close/>
                </a:path>
                <a:path w="12270105" h="833754">
                  <a:moveTo>
                    <a:pt x="2832570" y="592404"/>
                  </a:moveTo>
                  <a:lnTo>
                    <a:pt x="2779293" y="592404"/>
                  </a:lnTo>
                  <a:lnTo>
                    <a:pt x="2779293" y="453186"/>
                  </a:lnTo>
                  <a:lnTo>
                    <a:pt x="2748521" y="453186"/>
                  </a:lnTo>
                  <a:lnTo>
                    <a:pt x="2748521" y="790143"/>
                  </a:lnTo>
                  <a:lnTo>
                    <a:pt x="2779293" y="790143"/>
                  </a:lnTo>
                  <a:lnTo>
                    <a:pt x="2779293" y="618286"/>
                  </a:lnTo>
                  <a:lnTo>
                    <a:pt x="2832570" y="618286"/>
                  </a:lnTo>
                  <a:lnTo>
                    <a:pt x="2832570" y="592404"/>
                  </a:lnTo>
                  <a:close/>
                </a:path>
                <a:path w="12270105" h="833754">
                  <a:moveTo>
                    <a:pt x="3176714" y="590524"/>
                  </a:moveTo>
                  <a:lnTo>
                    <a:pt x="3118701" y="562330"/>
                  </a:lnTo>
                  <a:lnTo>
                    <a:pt x="3096425" y="516978"/>
                  </a:lnTo>
                  <a:lnTo>
                    <a:pt x="3096425" y="516229"/>
                  </a:lnTo>
                  <a:lnTo>
                    <a:pt x="3170720" y="516229"/>
                  </a:lnTo>
                  <a:lnTo>
                    <a:pt x="3170720" y="491832"/>
                  </a:lnTo>
                  <a:lnTo>
                    <a:pt x="3096425" y="491832"/>
                  </a:lnTo>
                  <a:lnTo>
                    <a:pt x="3096425" y="454317"/>
                  </a:lnTo>
                  <a:lnTo>
                    <a:pt x="3065653" y="454317"/>
                  </a:lnTo>
                  <a:lnTo>
                    <a:pt x="3065653" y="491832"/>
                  </a:lnTo>
                  <a:lnTo>
                    <a:pt x="2991726" y="491832"/>
                  </a:lnTo>
                  <a:lnTo>
                    <a:pt x="2991726" y="516229"/>
                  </a:lnTo>
                  <a:lnTo>
                    <a:pt x="3066021" y="516229"/>
                  </a:lnTo>
                  <a:lnTo>
                    <a:pt x="3066021" y="516978"/>
                  </a:lnTo>
                  <a:lnTo>
                    <a:pt x="3060166" y="542785"/>
                  </a:lnTo>
                  <a:lnTo>
                    <a:pt x="3043656" y="565289"/>
                  </a:lnTo>
                  <a:lnTo>
                    <a:pt x="3018066" y="583145"/>
                  </a:lnTo>
                  <a:lnTo>
                    <a:pt x="2984970" y="595020"/>
                  </a:lnTo>
                  <a:lnTo>
                    <a:pt x="2998114" y="619417"/>
                  </a:lnTo>
                  <a:lnTo>
                    <a:pt x="3025800" y="609790"/>
                  </a:lnTo>
                  <a:lnTo>
                    <a:pt x="3049371" y="595922"/>
                  </a:lnTo>
                  <a:lnTo>
                    <a:pt x="3068231" y="578307"/>
                  </a:lnTo>
                  <a:lnTo>
                    <a:pt x="3081782" y="557504"/>
                  </a:lnTo>
                  <a:lnTo>
                    <a:pt x="3095421" y="576656"/>
                  </a:lnTo>
                  <a:lnTo>
                    <a:pt x="3114052" y="592772"/>
                  </a:lnTo>
                  <a:lnTo>
                    <a:pt x="3137192" y="605523"/>
                  </a:lnTo>
                  <a:lnTo>
                    <a:pt x="3164332" y="614540"/>
                  </a:lnTo>
                  <a:lnTo>
                    <a:pt x="3176714" y="590524"/>
                  </a:lnTo>
                  <a:close/>
                </a:path>
                <a:path w="12270105" h="833754">
                  <a:moveTo>
                    <a:pt x="3193605" y="654685"/>
                  </a:moveTo>
                  <a:lnTo>
                    <a:pt x="3191357" y="631799"/>
                  </a:lnTo>
                  <a:lnTo>
                    <a:pt x="3134639" y="637933"/>
                  </a:lnTo>
                  <a:lnTo>
                    <a:pt x="3076765" y="641184"/>
                  </a:lnTo>
                  <a:lnTo>
                    <a:pt x="3020657" y="642454"/>
                  </a:lnTo>
                  <a:lnTo>
                    <a:pt x="2969222" y="642683"/>
                  </a:lnTo>
                  <a:lnTo>
                    <a:pt x="2973349" y="668566"/>
                  </a:lnTo>
                  <a:lnTo>
                    <a:pt x="3018040" y="668248"/>
                  </a:lnTo>
                  <a:lnTo>
                    <a:pt x="3066402" y="667067"/>
                  </a:lnTo>
                  <a:lnTo>
                    <a:pt x="3066402" y="780389"/>
                  </a:lnTo>
                  <a:lnTo>
                    <a:pt x="3097174" y="780389"/>
                  </a:lnTo>
                  <a:lnTo>
                    <a:pt x="3097174" y="667067"/>
                  </a:lnTo>
                  <a:lnTo>
                    <a:pt x="3097174" y="665187"/>
                  </a:lnTo>
                  <a:lnTo>
                    <a:pt x="3121266" y="663498"/>
                  </a:lnTo>
                  <a:lnTo>
                    <a:pt x="3145523" y="661212"/>
                  </a:lnTo>
                  <a:lnTo>
                    <a:pt x="3169729" y="658279"/>
                  </a:lnTo>
                  <a:lnTo>
                    <a:pt x="3193605" y="654685"/>
                  </a:lnTo>
                  <a:close/>
                </a:path>
                <a:path w="12270105" h="833754">
                  <a:moveTo>
                    <a:pt x="3246132" y="453936"/>
                  </a:moveTo>
                  <a:lnTo>
                    <a:pt x="3215360" y="453936"/>
                  </a:lnTo>
                  <a:lnTo>
                    <a:pt x="3215360" y="790524"/>
                  </a:lnTo>
                  <a:lnTo>
                    <a:pt x="3246132" y="790524"/>
                  </a:lnTo>
                  <a:lnTo>
                    <a:pt x="3246132" y="453936"/>
                  </a:lnTo>
                  <a:close/>
                </a:path>
                <a:path w="12270105" h="833754">
                  <a:moveTo>
                    <a:pt x="3489287" y="486194"/>
                  </a:moveTo>
                  <a:lnTo>
                    <a:pt x="3459264" y="486194"/>
                  </a:lnTo>
                  <a:lnTo>
                    <a:pt x="3459264" y="511594"/>
                  </a:lnTo>
                  <a:lnTo>
                    <a:pt x="3459264" y="680504"/>
                  </a:lnTo>
                  <a:lnTo>
                    <a:pt x="3364712" y="680504"/>
                  </a:lnTo>
                  <a:lnTo>
                    <a:pt x="3364712" y="511594"/>
                  </a:lnTo>
                  <a:lnTo>
                    <a:pt x="3459264" y="511594"/>
                  </a:lnTo>
                  <a:lnTo>
                    <a:pt x="3459264" y="486194"/>
                  </a:lnTo>
                  <a:lnTo>
                    <a:pt x="3334689" y="486194"/>
                  </a:lnTo>
                  <a:lnTo>
                    <a:pt x="3334689" y="511594"/>
                  </a:lnTo>
                  <a:lnTo>
                    <a:pt x="3334689" y="680504"/>
                  </a:lnTo>
                  <a:lnTo>
                    <a:pt x="3334689" y="705904"/>
                  </a:lnTo>
                  <a:lnTo>
                    <a:pt x="3489287" y="705904"/>
                  </a:lnTo>
                  <a:lnTo>
                    <a:pt x="3489287" y="680948"/>
                  </a:lnTo>
                  <a:lnTo>
                    <a:pt x="3489287" y="680504"/>
                  </a:lnTo>
                  <a:lnTo>
                    <a:pt x="3489287" y="511594"/>
                  </a:lnTo>
                  <a:lnTo>
                    <a:pt x="3489287" y="511352"/>
                  </a:lnTo>
                  <a:lnTo>
                    <a:pt x="3489287" y="486194"/>
                  </a:lnTo>
                  <a:close/>
                </a:path>
                <a:path w="12270105" h="833754">
                  <a:moveTo>
                    <a:pt x="3590594" y="453567"/>
                  </a:moveTo>
                  <a:lnTo>
                    <a:pt x="3559822" y="453567"/>
                  </a:lnTo>
                  <a:lnTo>
                    <a:pt x="3559822" y="790892"/>
                  </a:lnTo>
                  <a:lnTo>
                    <a:pt x="3590594" y="790892"/>
                  </a:lnTo>
                  <a:lnTo>
                    <a:pt x="3590594" y="453567"/>
                  </a:lnTo>
                  <a:close/>
                </a:path>
                <a:path w="12270105" h="833754">
                  <a:moveTo>
                    <a:pt x="3723424" y="755243"/>
                  </a:moveTo>
                  <a:lnTo>
                    <a:pt x="3721443" y="738314"/>
                  </a:lnTo>
                  <a:lnTo>
                    <a:pt x="3715728" y="725563"/>
                  </a:lnTo>
                  <a:lnTo>
                    <a:pt x="3706647" y="717524"/>
                  </a:lnTo>
                  <a:lnTo>
                    <a:pt x="3694531" y="714717"/>
                  </a:lnTo>
                  <a:lnTo>
                    <a:pt x="3684625" y="716419"/>
                  </a:lnTo>
                  <a:lnTo>
                    <a:pt x="3676383" y="721245"/>
                  </a:lnTo>
                  <a:lnTo>
                    <a:pt x="3670731" y="728814"/>
                  </a:lnTo>
                  <a:lnTo>
                    <a:pt x="3668636" y="738733"/>
                  </a:lnTo>
                  <a:lnTo>
                    <a:pt x="3670719" y="749134"/>
                  </a:lnTo>
                  <a:lnTo>
                    <a:pt x="3676281" y="756653"/>
                  </a:lnTo>
                  <a:lnTo>
                    <a:pt x="3684308" y="761212"/>
                  </a:lnTo>
                  <a:lnTo>
                    <a:pt x="3693782" y="762749"/>
                  </a:lnTo>
                  <a:lnTo>
                    <a:pt x="3696411" y="762749"/>
                  </a:lnTo>
                  <a:lnTo>
                    <a:pt x="3697909" y="762381"/>
                  </a:lnTo>
                  <a:lnTo>
                    <a:pt x="3695154" y="778586"/>
                  </a:lnTo>
                  <a:lnTo>
                    <a:pt x="3687737" y="792683"/>
                  </a:lnTo>
                  <a:lnTo>
                    <a:pt x="3676015" y="804379"/>
                  </a:lnTo>
                  <a:lnTo>
                    <a:pt x="3660381" y="813409"/>
                  </a:lnTo>
                  <a:lnTo>
                    <a:pt x="3668636" y="833666"/>
                  </a:lnTo>
                  <a:lnTo>
                    <a:pt x="3691445" y="820470"/>
                  </a:lnTo>
                  <a:lnTo>
                    <a:pt x="3708692" y="802627"/>
                  </a:lnTo>
                  <a:lnTo>
                    <a:pt x="3719614" y="780694"/>
                  </a:lnTo>
                  <a:lnTo>
                    <a:pt x="3723424" y="755243"/>
                  </a:lnTo>
                  <a:close/>
                </a:path>
                <a:path w="12270105" h="833754">
                  <a:moveTo>
                    <a:pt x="4066514" y="625792"/>
                  </a:moveTo>
                  <a:lnTo>
                    <a:pt x="4033380" y="607733"/>
                  </a:lnTo>
                  <a:lnTo>
                    <a:pt x="4007650" y="582028"/>
                  </a:lnTo>
                  <a:lnTo>
                    <a:pt x="4000957" y="569506"/>
                  </a:lnTo>
                  <a:lnTo>
                    <a:pt x="3991013" y="550913"/>
                  </a:lnTo>
                  <a:lnTo>
                    <a:pt x="3985095" y="516597"/>
                  </a:lnTo>
                  <a:lnTo>
                    <a:pt x="3985095" y="473824"/>
                  </a:lnTo>
                  <a:lnTo>
                    <a:pt x="3954322" y="473824"/>
                  </a:lnTo>
                  <a:lnTo>
                    <a:pt x="3954322" y="515480"/>
                  </a:lnTo>
                  <a:lnTo>
                    <a:pt x="3948265" y="552932"/>
                  </a:lnTo>
                  <a:lnTo>
                    <a:pt x="3931158" y="586587"/>
                  </a:lnTo>
                  <a:lnTo>
                    <a:pt x="3904615" y="614045"/>
                  </a:lnTo>
                  <a:lnTo>
                    <a:pt x="3870274" y="632929"/>
                  </a:lnTo>
                  <a:lnTo>
                    <a:pt x="3886403" y="657313"/>
                  </a:lnTo>
                  <a:lnTo>
                    <a:pt x="3914102" y="642594"/>
                  </a:lnTo>
                  <a:lnTo>
                    <a:pt x="3937673" y="622554"/>
                  </a:lnTo>
                  <a:lnTo>
                    <a:pt x="3956532" y="597954"/>
                  </a:lnTo>
                  <a:lnTo>
                    <a:pt x="3970083" y="569506"/>
                  </a:lnTo>
                  <a:lnTo>
                    <a:pt x="3983418" y="595299"/>
                  </a:lnTo>
                  <a:lnTo>
                    <a:pt x="4001655" y="617639"/>
                  </a:lnTo>
                  <a:lnTo>
                    <a:pt x="4024172" y="635889"/>
                  </a:lnTo>
                  <a:lnTo>
                    <a:pt x="4050385" y="649439"/>
                  </a:lnTo>
                  <a:lnTo>
                    <a:pt x="4066514" y="625792"/>
                  </a:lnTo>
                  <a:close/>
                </a:path>
                <a:path w="12270105" h="833754">
                  <a:moveTo>
                    <a:pt x="4147197" y="453936"/>
                  </a:moveTo>
                  <a:lnTo>
                    <a:pt x="4116044" y="453936"/>
                  </a:lnTo>
                  <a:lnTo>
                    <a:pt x="4116044" y="532739"/>
                  </a:lnTo>
                  <a:lnTo>
                    <a:pt x="4042499" y="532739"/>
                  </a:lnTo>
                  <a:lnTo>
                    <a:pt x="4042499" y="558253"/>
                  </a:lnTo>
                  <a:lnTo>
                    <a:pt x="4116044" y="558253"/>
                  </a:lnTo>
                  <a:lnTo>
                    <a:pt x="4116044" y="705345"/>
                  </a:lnTo>
                  <a:lnTo>
                    <a:pt x="4147197" y="705345"/>
                  </a:lnTo>
                  <a:lnTo>
                    <a:pt x="4147197" y="453936"/>
                  </a:lnTo>
                  <a:close/>
                </a:path>
                <a:path w="12270105" h="833754">
                  <a:moveTo>
                    <a:pt x="4155071" y="757504"/>
                  </a:moveTo>
                  <a:lnTo>
                    <a:pt x="3961460" y="757504"/>
                  </a:lnTo>
                  <a:lnTo>
                    <a:pt x="3961460" y="677570"/>
                  </a:lnTo>
                  <a:lnTo>
                    <a:pt x="3930688" y="677570"/>
                  </a:lnTo>
                  <a:lnTo>
                    <a:pt x="3930688" y="782637"/>
                  </a:lnTo>
                  <a:lnTo>
                    <a:pt x="4155071" y="782637"/>
                  </a:lnTo>
                  <a:lnTo>
                    <a:pt x="4155071" y="757504"/>
                  </a:lnTo>
                  <a:close/>
                </a:path>
                <a:path w="12270105" h="833754">
                  <a:moveTo>
                    <a:pt x="4503280" y="502716"/>
                  </a:moveTo>
                  <a:lnTo>
                    <a:pt x="4382833" y="502716"/>
                  </a:lnTo>
                  <a:lnTo>
                    <a:pt x="4382833" y="458812"/>
                  </a:lnTo>
                  <a:lnTo>
                    <a:pt x="4352061" y="458812"/>
                  </a:lnTo>
                  <a:lnTo>
                    <a:pt x="4352061" y="502716"/>
                  </a:lnTo>
                  <a:lnTo>
                    <a:pt x="4230116" y="502716"/>
                  </a:lnTo>
                  <a:lnTo>
                    <a:pt x="4230116" y="527862"/>
                  </a:lnTo>
                  <a:lnTo>
                    <a:pt x="4503280" y="527862"/>
                  </a:lnTo>
                  <a:lnTo>
                    <a:pt x="4503280" y="502716"/>
                  </a:lnTo>
                  <a:close/>
                </a:path>
                <a:path w="12270105" h="833754">
                  <a:moveTo>
                    <a:pt x="4520171" y="725601"/>
                  </a:moveTo>
                  <a:lnTo>
                    <a:pt x="4382833" y="725601"/>
                  </a:lnTo>
                  <a:lnTo>
                    <a:pt x="4382833" y="678332"/>
                  </a:lnTo>
                  <a:lnTo>
                    <a:pt x="4422241" y="672058"/>
                  </a:lnTo>
                  <a:lnTo>
                    <a:pt x="4451883" y="659091"/>
                  </a:lnTo>
                  <a:lnTo>
                    <a:pt x="4456138" y="654685"/>
                  </a:lnTo>
                  <a:lnTo>
                    <a:pt x="4470527" y="639813"/>
                  </a:lnTo>
                  <a:lnTo>
                    <a:pt x="4477016" y="614540"/>
                  </a:lnTo>
                  <a:lnTo>
                    <a:pt x="4469346" y="587476"/>
                  </a:lnTo>
                  <a:lnTo>
                    <a:pt x="4455426" y="574763"/>
                  </a:lnTo>
                  <a:lnTo>
                    <a:pt x="4447425" y="567448"/>
                  </a:lnTo>
                  <a:lnTo>
                    <a:pt x="4445876" y="566902"/>
                  </a:lnTo>
                  <a:lnTo>
                    <a:pt x="4445876" y="614540"/>
                  </a:lnTo>
                  <a:lnTo>
                    <a:pt x="4440428" y="631418"/>
                  </a:lnTo>
                  <a:lnTo>
                    <a:pt x="4424819" y="644042"/>
                  </a:lnTo>
                  <a:lnTo>
                    <a:pt x="4400131" y="651954"/>
                  </a:lnTo>
                  <a:lnTo>
                    <a:pt x="4367454" y="654685"/>
                  </a:lnTo>
                  <a:lnTo>
                    <a:pt x="4334281" y="651954"/>
                  </a:lnTo>
                  <a:lnTo>
                    <a:pt x="4309249" y="644042"/>
                  </a:lnTo>
                  <a:lnTo>
                    <a:pt x="4293425" y="631418"/>
                  </a:lnTo>
                  <a:lnTo>
                    <a:pt x="4287901" y="614540"/>
                  </a:lnTo>
                  <a:lnTo>
                    <a:pt x="4293425" y="597877"/>
                  </a:lnTo>
                  <a:lnTo>
                    <a:pt x="4309249" y="585368"/>
                  </a:lnTo>
                  <a:lnTo>
                    <a:pt x="4334281" y="577494"/>
                  </a:lnTo>
                  <a:lnTo>
                    <a:pt x="4367454" y="574763"/>
                  </a:lnTo>
                  <a:lnTo>
                    <a:pt x="4400131" y="577494"/>
                  </a:lnTo>
                  <a:lnTo>
                    <a:pt x="4424819" y="585368"/>
                  </a:lnTo>
                  <a:lnTo>
                    <a:pt x="4440428" y="597877"/>
                  </a:lnTo>
                  <a:lnTo>
                    <a:pt x="4445876" y="614540"/>
                  </a:lnTo>
                  <a:lnTo>
                    <a:pt x="4445876" y="566902"/>
                  </a:lnTo>
                  <a:lnTo>
                    <a:pt x="4412907" y="555015"/>
                  </a:lnTo>
                  <a:lnTo>
                    <a:pt x="4367454" y="550748"/>
                  </a:lnTo>
                  <a:lnTo>
                    <a:pt x="4321340" y="555015"/>
                  </a:lnTo>
                  <a:lnTo>
                    <a:pt x="4286491" y="567448"/>
                  </a:lnTo>
                  <a:lnTo>
                    <a:pt x="4264457" y="587476"/>
                  </a:lnTo>
                  <a:lnTo>
                    <a:pt x="4256760" y="614540"/>
                  </a:lnTo>
                  <a:lnTo>
                    <a:pt x="4263314" y="639864"/>
                  </a:lnTo>
                  <a:lnTo>
                    <a:pt x="4282186" y="659231"/>
                  </a:lnTo>
                  <a:lnTo>
                    <a:pt x="4312158" y="672211"/>
                  </a:lnTo>
                  <a:lnTo>
                    <a:pt x="4352061" y="678332"/>
                  </a:lnTo>
                  <a:lnTo>
                    <a:pt x="4352061" y="725601"/>
                  </a:lnTo>
                  <a:lnTo>
                    <a:pt x="4215104" y="725601"/>
                  </a:lnTo>
                  <a:lnTo>
                    <a:pt x="4215104" y="750747"/>
                  </a:lnTo>
                  <a:lnTo>
                    <a:pt x="4520171" y="750747"/>
                  </a:lnTo>
                  <a:lnTo>
                    <a:pt x="4520171" y="725601"/>
                  </a:lnTo>
                  <a:close/>
                </a:path>
                <a:path w="12270105" h="833754">
                  <a:moveTo>
                    <a:pt x="4770450" y="692581"/>
                  </a:moveTo>
                  <a:lnTo>
                    <a:pt x="4735474" y="670458"/>
                  </a:lnTo>
                  <a:lnTo>
                    <a:pt x="4706848" y="637984"/>
                  </a:lnTo>
                  <a:lnTo>
                    <a:pt x="4695279" y="614540"/>
                  </a:lnTo>
                  <a:lnTo>
                    <a:pt x="4687494" y="598766"/>
                  </a:lnTo>
                  <a:lnTo>
                    <a:pt x="4680394" y="556374"/>
                  </a:lnTo>
                  <a:lnTo>
                    <a:pt x="4680394" y="513600"/>
                  </a:lnTo>
                  <a:lnTo>
                    <a:pt x="4759566" y="513600"/>
                  </a:lnTo>
                  <a:lnTo>
                    <a:pt x="4759566" y="488086"/>
                  </a:lnTo>
                  <a:lnTo>
                    <a:pt x="4571581" y="488086"/>
                  </a:lnTo>
                  <a:lnTo>
                    <a:pt x="4571581" y="513600"/>
                  </a:lnTo>
                  <a:lnTo>
                    <a:pt x="4649622" y="513600"/>
                  </a:lnTo>
                  <a:lnTo>
                    <a:pt x="4649622" y="556374"/>
                  </a:lnTo>
                  <a:lnTo>
                    <a:pt x="4642472" y="600265"/>
                  </a:lnTo>
                  <a:lnTo>
                    <a:pt x="4623117" y="641832"/>
                  </a:lnTo>
                  <a:lnTo>
                    <a:pt x="4594695" y="676795"/>
                  </a:lnTo>
                  <a:lnTo>
                    <a:pt x="4560316" y="700836"/>
                  </a:lnTo>
                  <a:lnTo>
                    <a:pt x="4578324" y="725601"/>
                  </a:lnTo>
                  <a:lnTo>
                    <a:pt x="4605858" y="706932"/>
                  </a:lnTo>
                  <a:lnTo>
                    <a:pt x="4630255" y="681189"/>
                  </a:lnTo>
                  <a:lnTo>
                    <a:pt x="4650359" y="649884"/>
                  </a:lnTo>
                  <a:lnTo>
                    <a:pt x="4665002" y="614540"/>
                  </a:lnTo>
                  <a:lnTo>
                    <a:pt x="4680102" y="647534"/>
                  </a:lnTo>
                  <a:lnTo>
                    <a:pt x="4700511" y="676503"/>
                  </a:lnTo>
                  <a:lnTo>
                    <a:pt x="4725213" y="700176"/>
                  </a:lnTo>
                  <a:lnTo>
                    <a:pt x="4753191" y="717346"/>
                  </a:lnTo>
                  <a:lnTo>
                    <a:pt x="4770450" y="692581"/>
                  </a:lnTo>
                  <a:close/>
                </a:path>
                <a:path w="12270105" h="833754">
                  <a:moveTo>
                    <a:pt x="4835741" y="453936"/>
                  </a:moveTo>
                  <a:lnTo>
                    <a:pt x="4804969" y="453936"/>
                  </a:lnTo>
                  <a:lnTo>
                    <a:pt x="4804969" y="790143"/>
                  </a:lnTo>
                  <a:lnTo>
                    <a:pt x="4835741" y="790143"/>
                  </a:lnTo>
                  <a:lnTo>
                    <a:pt x="4835741" y="453936"/>
                  </a:lnTo>
                  <a:close/>
                </a:path>
                <a:path w="12270105" h="833754">
                  <a:moveTo>
                    <a:pt x="5182819" y="670445"/>
                  </a:moveTo>
                  <a:lnTo>
                    <a:pt x="4957686" y="670445"/>
                  </a:lnTo>
                  <a:lnTo>
                    <a:pt x="4957686" y="695591"/>
                  </a:lnTo>
                  <a:lnTo>
                    <a:pt x="5151679" y="695591"/>
                  </a:lnTo>
                  <a:lnTo>
                    <a:pt x="5151679" y="790524"/>
                  </a:lnTo>
                  <a:lnTo>
                    <a:pt x="5182819" y="790524"/>
                  </a:lnTo>
                  <a:lnTo>
                    <a:pt x="5182819" y="670445"/>
                  </a:lnTo>
                  <a:close/>
                </a:path>
                <a:path w="12270105" h="833754">
                  <a:moveTo>
                    <a:pt x="5182819" y="453567"/>
                  </a:moveTo>
                  <a:lnTo>
                    <a:pt x="5151679" y="453936"/>
                  </a:lnTo>
                  <a:lnTo>
                    <a:pt x="5151679" y="503097"/>
                  </a:lnTo>
                  <a:lnTo>
                    <a:pt x="5151679" y="527862"/>
                  </a:lnTo>
                  <a:lnTo>
                    <a:pt x="5151679" y="578510"/>
                  </a:lnTo>
                  <a:lnTo>
                    <a:pt x="5080012" y="578510"/>
                  </a:lnTo>
                  <a:lnTo>
                    <a:pt x="5081549" y="572528"/>
                  </a:lnTo>
                  <a:lnTo>
                    <a:pt x="5082730" y="566318"/>
                  </a:lnTo>
                  <a:lnTo>
                    <a:pt x="5083492" y="559841"/>
                  </a:lnTo>
                  <a:lnTo>
                    <a:pt x="5083759" y="552996"/>
                  </a:lnTo>
                  <a:lnTo>
                    <a:pt x="5083492" y="546379"/>
                  </a:lnTo>
                  <a:lnTo>
                    <a:pt x="5082730" y="540004"/>
                  </a:lnTo>
                  <a:lnTo>
                    <a:pt x="5081549" y="533844"/>
                  </a:lnTo>
                  <a:lnTo>
                    <a:pt x="5080012" y="527862"/>
                  </a:lnTo>
                  <a:lnTo>
                    <a:pt x="5151679" y="527862"/>
                  </a:lnTo>
                  <a:lnTo>
                    <a:pt x="5151679" y="503097"/>
                  </a:lnTo>
                  <a:lnTo>
                    <a:pt x="5066881" y="503097"/>
                  </a:lnTo>
                  <a:lnTo>
                    <a:pt x="5062182" y="498589"/>
                  </a:lnTo>
                  <a:lnTo>
                    <a:pt x="5054498" y="491248"/>
                  </a:lnTo>
                  <a:lnTo>
                    <a:pt x="5054498" y="552996"/>
                  </a:lnTo>
                  <a:lnTo>
                    <a:pt x="5050167" y="575233"/>
                  </a:lnTo>
                  <a:lnTo>
                    <a:pt x="5038166" y="592683"/>
                  </a:lnTo>
                  <a:lnTo>
                    <a:pt x="5019980" y="604075"/>
                  </a:lnTo>
                  <a:lnTo>
                    <a:pt x="4997081" y="608164"/>
                  </a:lnTo>
                  <a:lnTo>
                    <a:pt x="4974399" y="604075"/>
                  </a:lnTo>
                  <a:lnTo>
                    <a:pt x="4956327" y="592683"/>
                  </a:lnTo>
                  <a:lnTo>
                    <a:pt x="4944364" y="575233"/>
                  </a:lnTo>
                  <a:lnTo>
                    <a:pt x="4940046" y="552996"/>
                  </a:lnTo>
                  <a:lnTo>
                    <a:pt x="4944364" y="531202"/>
                  </a:lnTo>
                  <a:lnTo>
                    <a:pt x="4956327" y="513981"/>
                  </a:lnTo>
                  <a:lnTo>
                    <a:pt x="4974399" y="502666"/>
                  </a:lnTo>
                  <a:lnTo>
                    <a:pt x="4997081" y="498589"/>
                  </a:lnTo>
                  <a:lnTo>
                    <a:pt x="5019980" y="502666"/>
                  </a:lnTo>
                  <a:lnTo>
                    <a:pt x="5038166" y="513981"/>
                  </a:lnTo>
                  <a:lnTo>
                    <a:pt x="5050167" y="531202"/>
                  </a:lnTo>
                  <a:lnTo>
                    <a:pt x="5054498" y="552996"/>
                  </a:lnTo>
                  <a:lnTo>
                    <a:pt x="5054498" y="491248"/>
                  </a:lnTo>
                  <a:lnTo>
                    <a:pt x="5053431" y="490220"/>
                  </a:lnTo>
                  <a:lnTo>
                    <a:pt x="5037048" y="480529"/>
                  </a:lnTo>
                  <a:lnTo>
                    <a:pt x="5018125" y="474446"/>
                  </a:lnTo>
                  <a:lnTo>
                    <a:pt x="4997081" y="472325"/>
                  </a:lnTo>
                  <a:lnTo>
                    <a:pt x="4962703" y="478282"/>
                  </a:lnTo>
                  <a:lnTo>
                    <a:pt x="4935359" y="494931"/>
                  </a:lnTo>
                  <a:lnTo>
                    <a:pt x="4917300" y="520446"/>
                  </a:lnTo>
                  <a:lnTo>
                    <a:pt x="4910785" y="552996"/>
                  </a:lnTo>
                  <a:lnTo>
                    <a:pt x="4917300" y="585825"/>
                  </a:lnTo>
                  <a:lnTo>
                    <a:pt x="4935359" y="611581"/>
                  </a:lnTo>
                  <a:lnTo>
                    <a:pt x="4962703" y="628408"/>
                  </a:lnTo>
                  <a:lnTo>
                    <a:pt x="4997081" y="634428"/>
                  </a:lnTo>
                  <a:lnTo>
                    <a:pt x="5018062" y="632307"/>
                  </a:lnTo>
                  <a:lnTo>
                    <a:pt x="5036858" y="626211"/>
                  </a:lnTo>
                  <a:lnTo>
                    <a:pt x="5053127" y="616534"/>
                  </a:lnTo>
                  <a:lnTo>
                    <a:pt x="5061826" y="608164"/>
                  </a:lnTo>
                  <a:lnTo>
                    <a:pt x="5066500" y="603656"/>
                  </a:lnTo>
                  <a:lnTo>
                    <a:pt x="5151679" y="603656"/>
                  </a:lnTo>
                  <a:lnTo>
                    <a:pt x="5151679" y="652056"/>
                  </a:lnTo>
                  <a:lnTo>
                    <a:pt x="5182819" y="652056"/>
                  </a:lnTo>
                  <a:lnTo>
                    <a:pt x="5182819" y="603656"/>
                  </a:lnTo>
                  <a:lnTo>
                    <a:pt x="5182819" y="578510"/>
                  </a:lnTo>
                  <a:lnTo>
                    <a:pt x="5182819" y="527862"/>
                  </a:lnTo>
                  <a:lnTo>
                    <a:pt x="5182819" y="503097"/>
                  </a:lnTo>
                  <a:lnTo>
                    <a:pt x="5182819" y="453567"/>
                  </a:lnTo>
                  <a:close/>
                </a:path>
                <a:path w="12270105" h="833754">
                  <a:moveTo>
                    <a:pt x="5469864" y="461073"/>
                  </a:moveTo>
                  <a:lnTo>
                    <a:pt x="5440604" y="461073"/>
                  </a:lnTo>
                  <a:lnTo>
                    <a:pt x="5440604" y="584517"/>
                  </a:lnTo>
                  <a:lnTo>
                    <a:pt x="5398198" y="584517"/>
                  </a:lnTo>
                  <a:lnTo>
                    <a:pt x="5391175" y="541705"/>
                  </a:lnTo>
                  <a:lnTo>
                    <a:pt x="5376748" y="510222"/>
                  </a:lnTo>
                  <a:lnTo>
                    <a:pt x="5376342" y="509333"/>
                  </a:lnTo>
                  <a:lnTo>
                    <a:pt x="5370436" y="503770"/>
                  </a:lnTo>
                  <a:lnTo>
                    <a:pt x="5370436" y="598398"/>
                  </a:lnTo>
                  <a:lnTo>
                    <a:pt x="5367325" y="635622"/>
                  </a:lnTo>
                  <a:lnTo>
                    <a:pt x="5358523" y="663740"/>
                  </a:lnTo>
                  <a:lnTo>
                    <a:pt x="5344795" y="681507"/>
                  </a:lnTo>
                  <a:lnTo>
                    <a:pt x="5326913" y="687705"/>
                  </a:lnTo>
                  <a:lnTo>
                    <a:pt x="5308651" y="681507"/>
                  </a:lnTo>
                  <a:lnTo>
                    <a:pt x="5294820" y="663740"/>
                  </a:lnTo>
                  <a:lnTo>
                    <a:pt x="5286070" y="635622"/>
                  </a:lnTo>
                  <a:lnTo>
                    <a:pt x="5283009" y="598398"/>
                  </a:lnTo>
                  <a:lnTo>
                    <a:pt x="5286070" y="561835"/>
                  </a:lnTo>
                  <a:lnTo>
                    <a:pt x="5294820" y="534047"/>
                  </a:lnTo>
                  <a:lnTo>
                    <a:pt x="5308651" y="516407"/>
                  </a:lnTo>
                  <a:lnTo>
                    <a:pt x="5326913" y="510222"/>
                  </a:lnTo>
                  <a:lnTo>
                    <a:pt x="5344795" y="516407"/>
                  </a:lnTo>
                  <a:lnTo>
                    <a:pt x="5358523" y="534047"/>
                  </a:lnTo>
                  <a:lnTo>
                    <a:pt x="5367325" y="561835"/>
                  </a:lnTo>
                  <a:lnTo>
                    <a:pt x="5370436" y="598398"/>
                  </a:lnTo>
                  <a:lnTo>
                    <a:pt x="5370436" y="503770"/>
                  </a:lnTo>
                  <a:lnTo>
                    <a:pt x="5354612" y="488848"/>
                  </a:lnTo>
                  <a:lnTo>
                    <a:pt x="5326913" y="481711"/>
                  </a:lnTo>
                  <a:lnTo>
                    <a:pt x="5297132" y="489864"/>
                  </a:lnTo>
                  <a:lnTo>
                    <a:pt x="5274424" y="513181"/>
                  </a:lnTo>
                  <a:lnTo>
                    <a:pt x="5259946" y="549935"/>
                  </a:lnTo>
                  <a:lnTo>
                    <a:pt x="5254866" y="598398"/>
                  </a:lnTo>
                  <a:lnTo>
                    <a:pt x="5259946" y="647522"/>
                  </a:lnTo>
                  <a:lnTo>
                    <a:pt x="5274424" y="684606"/>
                  </a:lnTo>
                  <a:lnTo>
                    <a:pt x="5297132" y="708050"/>
                  </a:lnTo>
                  <a:lnTo>
                    <a:pt x="5326913" y="716229"/>
                  </a:lnTo>
                  <a:lnTo>
                    <a:pt x="5355094" y="708863"/>
                  </a:lnTo>
                  <a:lnTo>
                    <a:pt x="5377053" y="687705"/>
                  </a:lnTo>
                  <a:lnTo>
                    <a:pt x="5391759" y="654177"/>
                  </a:lnTo>
                  <a:lnTo>
                    <a:pt x="5398198" y="609663"/>
                  </a:lnTo>
                  <a:lnTo>
                    <a:pt x="5440604" y="609663"/>
                  </a:lnTo>
                  <a:lnTo>
                    <a:pt x="5440604" y="773633"/>
                  </a:lnTo>
                  <a:lnTo>
                    <a:pt x="5469864" y="773633"/>
                  </a:lnTo>
                  <a:lnTo>
                    <a:pt x="5469864" y="609663"/>
                  </a:lnTo>
                  <a:lnTo>
                    <a:pt x="5469864" y="584517"/>
                  </a:lnTo>
                  <a:lnTo>
                    <a:pt x="5469864" y="461073"/>
                  </a:lnTo>
                  <a:close/>
                </a:path>
                <a:path w="12270105" h="833754">
                  <a:moveTo>
                    <a:pt x="5536666" y="453567"/>
                  </a:moveTo>
                  <a:lnTo>
                    <a:pt x="5507393" y="453567"/>
                  </a:lnTo>
                  <a:lnTo>
                    <a:pt x="5507393" y="790143"/>
                  </a:lnTo>
                  <a:lnTo>
                    <a:pt x="5536666" y="790143"/>
                  </a:lnTo>
                  <a:lnTo>
                    <a:pt x="5536666" y="453567"/>
                  </a:lnTo>
                  <a:close/>
                </a:path>
                <a:path w="12270105" h="833754">
                  <a:moveTo>
                    <a:pt x="5859030" y="697090"/>
                  </a:moveTo>
                  <a:lnTo>
                    <a:pt x="5857443" y="681697"/>
                  </a:lnTo>
                  <a:lnTo>
                    <a:pt x="5856402" y="671576"/>
                  </a:lnTo>
                  <a:lnTo>
                    <a:pt x="5829452" y="676427"/>
                  </a:lnTo>
                  <a:lnTo>
                    <a:pt x="5802655" y="679450"/>
                  </a:lnTo>
                  <a:lnTo>
                    <a:pt x="5774296" y="681075"/>
                  </a:lnTo>
                  <a:lnTo>
                    <a:pt x="5742711" y="681697"/>
                  </a:lnTo>
                  <a:lnTo>
                    <a:pt x="5742711" y="519607"/>
                  </a:lnTo>
                  <a:lnTo>
                    <a:pt x="5837644" y="519607"/>
                  </a:lnTo>
                  <a:lnTo>
                    <a:pt x="5837644" y="494461"/>
                  </a:lnTo>
                  <a:lnTo>
                    <a:pt x="5712320" y="494461"/>
                  </a:lnTo>
                  <a:lnTo>
                    <a:pt x="5712320" y="707224"/>
                  </a:lnTo>
                  <a:lnTo>
                    <a:pt x="5734456" y="707224"/>
                  </a:lnTo>
                  <a:lnTo>
                    <a:pt x="5769483" y="706843"/>
                  </a:lnTo>
                  <a:lnTo>
                    <a:pt x="5800547" y="705396"/>
                  </a:lnTo>
                  <a:lnTo>
                    <a:pt x="5829693" y="702310"/>
                  </a:lnTo>
                  <a:lnTo>
                    <a:pt x="5859030" y="697090"/>
                  </a:lnTo>
                  <a:close/>
                </a:path>
                <a:path w="12270105" h="833754">
                  <a:moveTo>
                    <a:pt x="5986234" y="453567"/>
                  </a:moveTo>
                  <a:lnTo>
                    <a:pt x="5956592" y="453567"/>
                  </a:lnTo>
                  <a:lnTo>
                    <a:pt x="5956592" y="588645"/>
                  </a:lnTo>
                  <a:lnTo>
                    <a:pt x="5908929" y="588645"/>
                  </a:lnTo>
                  <a:lnTo>
                    <a:pt x="5908929" y="461073"/>
                  </a:lnTo>
                  <a:lnTo>
                    <a:pt x="5880036" y="461073"/>
                  </a:lnTo>
                  <a:lnTo>
                    <a:pt x="5880036" y="773264"/>
                  </a:lnTo>
                  <a:lnTo>
                    <a:pt x="5908929" y="773264"/>
                  </a:lnTo>
                  <a:lnTo>
                    <a:pt x="5908929" y="613791"/>
                  </a:lnTo>
                  <a:lnTo>
                    <a:pt x="5956592" y="613791"/>
                  </a:lnTo>
                  <a:lnTo>
                    <a:pt x="5956592" y="790143"/>
                  </a:lnTo>
                  <a:lnTo>
                    <a:pt x="5986234" y="790143"/>
                  </a:lnTo>
                  <a:lnTo>
                    <a:pt x="5986234" y="613791"/>
                  </a:lnTo>
                  <a:lnTo>
                    <a:pt x="5986234" y="588645"/>
                  </a:lnTo>
                  <a:lnTo>
                    <a:pt x="5986234" y="453567"/>
                  </a:lnTo>
                  <a:close/>
                </a:path>
                <a:path w="12270105" h="833754">
                  <a:moveTo>
                    <a:pt x="6200864" y="635177"/>
                  </a:moveTo>
                  <a:lnTo>
                    <a:pt x="6195466" y="604215"/>
                  </a:lnTo>
                  <a:lnTo>
                    <a:pt x="6183249" y="584517"/>
                  </a:lnTo>
                  <a:lnTo>
                    <a:pt x="6180455" y="580021"/>
                  </a:lnTo>
                  <a:lnTo>
                    <a:pt x="6173470" y="575195"/>
                  </a:lnTo>
                  <a:lnTo>
                    <a:pt x="6173470" y="635177"/>
                  </a:lnTo>
                  <a:lnTo>
                    <a:pt x="6170130" y="655866"/>
                  </a:lnTo>
                  <a:lnTo>
                    <a:pt x="6160859" y="672134"/>
                  </a:lnTo>
                  <a:lnTo>
                    <a:pt x="6146724" y="682764"/>
                  </a:lnTo>
                  <a:lnTo>
                    <a:pt x="6128817" y="686587"/>
                  </a:lnTo>
                  <a:lnTo>
                    <a:pt x="6110757" y="682764"/>
                  </a:lnTo>
                  <a:lnTo>
                    <a:pt x="6096647" y="672134"/>
                  </a:lnTo>
                  <a:lnTo>
                    <a:pt x="6087453" y="655866"/>
                  </a:lnTo>
                  <a:lnTo>
                    <a:pt x="6084163" y="635177"/>
                  </a:lnTo>
                  <a:lnTo>
                    <a:pt x="6087453" y="614908"/>
                  </a:lnTo>
                  <a:lnTo>
                    <a:pt x="6096647" y="598868"/>
                  </a:lnTo>
                  <a:lnTo>
                    <a:pt x="6110757" y="588314"/>
                  </a:lnTo>
                  <a:lnTo>
                    <a:pt x="6128817" y="584517"/>
                  </a:lnTo>
                  <a:lnTo>
                    <a:pt x="6146724" y="588314"/>
                  </a:lnTo>
                  <a:lnTo>
                    <a:pt x="6160859" y="598868"/>
                  </a:lnTo>
                  <a:lnTo>
                    <a:pt x="6170130" y="614908"/>
                  </a:lnTo>
                  <a:lnTo>
                    <a:pt x="6173470" y="635177"/>
                  </a:lnTo>
                  <a:lnTo>
                    <a:pt x="6173470" y="575195"/>
                  </a:lnTo>
                  <a:lnTo>
                    <a:pt x="6157646" y="564261"/>
                  </a:lnTo>
                  <a:lnTo>
                    <a:pt x="6128817" y="558634"/>
                  </a:lnTo>
                  <a:lnTo>
                    <a:pt x="6099988" y="564261"/>
                  </a:lnTo>
                  <a:lnTo>
                    <a:pt x="6077178" y="580021"/>
                  </a:lnTo>
                  <a:lnTo>
                    <a:pt x="6062180" y="604215"/>
                  </a:lnTo>
                  <a:lnTo>
                    <a:pt x="6056769" y="635177"/>
                  </a:lnTo>
                  <a:lnTo>
                    <a:pt x="6062180" y="666508"/>
                  </a:lnTo>
                  <a:lnTo>
                    <a:pt x="6077178" y="690803"/>
                  </a:lnTo>
                  <a:lnTo>
                    <a:pt x="6099988" y="706513"/>
                  </a:lnTo>
                  <a:lnTo>
                    <a:pt x="6128817" y="712101"/>
                  </a:lnTo>
                  <a:lnTo>
                    <a:pt x="6157646" y="706513"/>
                  </a:lnTo>
                  <a:lnTo>
                    <a:pt x="6180455" y="690803"/>
                  </a:lnTo>
                  <a:lnTo>
                    <a:pt x="6183071" y="686587"/>
                  </a:lnTo>
                  <a:lnTo>
                    <a:pt x="6195466" y="666508"/>
                  </a:lnTo>
                  <a:lnTo>
                    <a:pt x="6200864" y="635177"/>
                  </a:lnTo>
                  <a:close/>
                </a:path>
                <a:path w="12270105" h="833754">
                  <a:moveTo>
                    <a:pt x="6212116" y="510971"/>
                  </a:moveTo>
                  <a:lnTo>
                    <a:pt x="6143828" y="510971"/>
                  </a:lnTo>
                  <a:lnTo>
                    <a:pt x="6143828" y="463321"/>
                  </a:lnTo>
                  <a:lnTo>
                    <a:pt x="6113437" y="463321"/>
                  </a:lnTo>
                  <a:lnTo>
                    <a:pt x="6113437" y="510971"/>
                  </a:lnTo>
                  <a:lnTo>
                    <a:pt x="6045136" y="510971"/>
                  </a:lnTo>
                  <a:lnTo>
                    <a:pt x="6045136" y="536117"/>
                  </a:lnTo>
                  <a:lnTo>
                    <a:pt x="6212116" y="536117"/>
                  </a:lnTo>
                  <a:lnTo>
                    <a:pt x="6212116" y="510971"/>
                  </a:lnTo>
                  <a:close/>
                </a:path>
                <a:path w="12270105" h="833754">
                  <a:moveTo>
                    <a:pt x="6330696" y="453186"/>
                  </a:moveTo>
                  <a:lnTo>
                    <a:pt x="6301054" y="453186"/>
                  </a:lnTo>
                  <a:lnTo>
                    <a:pt x="6301054" y="595401"/>
                  </a:lnTo>
                  <a:lnTo>
                    <a:pt x="6257899" y="595401"/>
                  </a:lnTo>
                  <a:lnTo>
                    <a:pt x="6257899" y="461073"/>
                  </a:lnTo>
                  <a:lnTo>
                    <a:pt x="6229007" y="461073"/>
                  </a:lnTo>
                  <a:lnTo>
                    <a:pt x="6229007" y="773633"/>
                  </a:lnTo>
                  <a:lnTo>
                    <a:pt x="6257899" y="773633"/>
                  </a:lnTo>
                  <a:lnTo>
                    <a:pt x="6257899" y="620547"/>
                  </a:lnTo>
                  <a:lnTo>
                    <a:pt x="6301054" y="620547"/>
                  </a:lnTo>
                  <a:lnTo>
                    <a:pt x="6301054" y="789774"/>
                  </a:lnTo>
                  <a:lnTo>
                    <a:pt x="6330696" y="789774"/>
                  </a:lnTo>
                  <a:lnTo>
                    <a:pt x="6330696" y="620547"/>
                  </a:lnTo>
                  <a:lnTo>
                    <a:pt x="6330696" y="595401"/>
                  </a:lnTo>
                  <a:lnTo>
                    <a:pt x="6330696" y="453186"/>
                  </a:lnTo>
                  <a:close/>
                </a:path>
                <a:path w="12270105" h="833754">
                  <a:moveTo>
                    <a:pt x="6692176" y="625792"/>
                  </a:moveTo>
                  <a:lnTo>
                    <a:pt x="6659042" y="607733"/>
                  </a:lnTo>
                  <a:lnTo>
                    <a:pt x="6633311" y="582028"/>
                  </a:lnTo>
                  <a:lnTo>
                    <a:pt x="6626619" y="569506"/>
                  </a:lnTo>
                  <a:lnTo>
                    <a:pt x="6616674" y="550913"/>
                  </a:lnTo>
                  <a:lnTo>
                    <a:pt x="6610756" y="516597"/>
                  </a:lnTo>
                  <a:lnTo>
                    <a:pt x="6610756" y="473824"/>
                  </a:lnTo>
                  <a:lnTo>
                    <a:pt x="6579984" y="473824"/>
                  </a:lnTo>
                  <a:lnTo>
                    <a:pt x="6579984" y="515480"/>
                  </a:lnTo>
                  <a:lnTo>
                    <a:pt x="6573926" y="552932"/>
                  </a:lnTo>
                  <a:lnTo>
                    <a:pt x="6556819" y="586587"/>
                  </a:lnTo>
                  <a:lnTo>
                    <a:pt x="6530276" y="614045"/>
                  </a:lnTo>
                  <a:lnTo>
                    <a:pt x="6495936" y="632929"/>
                  </a:lnTo>
                  <a:lnTo>
                    <a:pt x="6512065" y="657313"/>
                  </a:lnTo>
                  <a:lnTo>
                    <a:pt x="6539763" y="642594"/>
                  </a:lnTo>
                  <a:lnTo>
                    <a:pt x="6563334" y="622554"/>
                  </a:lnTo>
                  <a:lnTo>
                    <a:pt x="6582194" y="597954"/>
                  </a:lnTo>
                  <a:lnTo>
                    <a:pt x="6595745" y="569506"/>
                  </a:lnTo>
                  <a:lnTo>
                    <a:pt x="6609080" y="595299"/>
                  </a:lnTo>
                  <a:lnTo>
                    <a:pt x="6627317" y="617639"/>
                  </a:lnTo>
                  <a:lnTo>
                    <a:pt x="6649834" y="635889"/>
                  </a:lnTo>
                  <a:lnTo>
                    <a:pt x="6676047" y="649439"/>
                  </a:lnTo>
                  <a:lnTo>
                    <a:pt x="6692176" y="625792"/>
                  </a:lnTo>
                  <a:close/>
                </a:path>
                <a:path w="12270105" h="833754">
                  <a:moveTo>
                    <a:pt x="6772859" y="453936"/>
                  </a:moveTo>
                  <a:lnTo>
                    <a:pt x="6741706" y="453936"/>
                  </a:lnTo>
                  <a:lnTo>
                    <a:pt x="6741706" y="532739"/>
                  </a:lnTo>
                  <a:lnTo>
                    <a:pt x="6668160" y="532739"/>
                  </a:lnTo>
                  <a:lnTo>
                    <a:pt x="6668160" y="558253"/>
                  </a:lnTo>
                  <a:lnTo>
                    <a:pt x="6741706" y="558253"/>
                  </a:lnTo>
                  <a:lnTo>
                    <a:pt x="6741706" y="705345"/>
                  </a:lnTo>
                  <a:lnTo>
                    <a:pt x="6772859" y="705345"/>
                  </a:lnTo>
                  <a:lnTo>
                    <a:pt x="6772859" y="453936"/>
                  </a:lnTo>
                  <a:close/>
                </a:path>
                <a:path w="12270105" h="833754">
                  <a:moveTo>
                    <a:pt x="6780733" y="757504"/>
                  </a:moveTo>
                  <a:lnTo>
                    <a:pt x="6587122" y="757504"/>
                  </a:lnTo>
                  <a:lnTo>
                    <a:pt x="6587122" y="677570"/>
                  </a:lnTo>
                  <a:lnTo>
                    <a:pt x="6556349" y="677570"/>
                  </a:lnTo>
                  <a:lnTo>
                    <a:pt x="6556349" y="782637"/>
                  </a:lnTo>
                  <a:lnTo>
                    <a:pt x="6780733" y="782637"/>
                  </a:lnTo>
                  <a:lnTo>
                    <a:pt x="6780733" y="757504"/>
                  </a:lnTo>
                  <a:close/>
                </a:path>
                <a:path w="12270105" h="833754">
                  <a:moveTo>
                    <a:pt x="7001370" y="630669"/>
                  </a:moveTo>
                  <a:lnTo>
                    <a:pt x="6999452" y="614908"/>
                  </a:lnTo>
                  <a:lnTo>
                    <a:pt x="6998360" y="605904"/>
                  </a:lnTo>
                  <a:lnTo>
                    <a:pt x="6972528" y="610323"/>
                  </a:lnTo>
                  <a:lnTo>
                    <a:pt x="6946493" y="613079"/>
                  </a:lnTo>
                  <a:lnTo>
                    <a:pt x="6918058" y="614514"/>
                  </a:lnTo>
                  <a:lnTo>
                    <a:pt x="6885051" y="614908"/>
                  </a:lnTo>
                  <a:lnTo>
                    <a:pt x="6885051" y="569137"/>
                  </a:lnTo>
                  <a:lnTo>
                    <a:pt x="6981482" y="569137"/>
                  </a:lnTo>
                  <a:lnTo>
                    <a:pt x="6981482" y="545490"/>
                  </a:lnTo>
                  <a:lnTo>
                    <a:pt x="6885051" y="545490"/>
                  </a:lnTo>
                  <a:lnTo>
                    <a:pt x="6885051" y="503097"/>
                  </a:lnTo>
                  <a:lnTo>
                    <a:pt x="6985228" y="503097"/>
                  </a:lnTo>
                  <a:lnTo>
                    <a:pt x="6985228" y="478332"/>
                  </a:lnTo>
                  <a:lnTo>
                    <a:pt x="6855409" y="478332"/>
                  </a:lnTo>
                  <a:lnTo>
                    <a:pt x="6855409" y="640054"/>
                  </a:lnTo>
                  <a:lnTo>
                    <a:pt x="6876796" y="640054"/>
                  </a:lnTo>
                  <a:lnTo>
                    <a:pt x="6913613" y="639699"/>
                  </a:lnTo>
                  <a:lnTo>
                    <a:pt x="6944842" y="638314"/>
                  </a:lnTo>
                  <a:lnTo>
                    <a:pt x="6973202" y="635457"/>
                  </a:lnTo>
                  <a:lnTo>
                    <a:pt x="7001370" y="630669"/>
                  </a:lnTo>
                  <a:close/>
                </a:path>
                <a:path w="12270105" h="833754">
                  <a:moveTo>
                    <a:pt x="7124814" y="675322"/>
                  </a:moveTo>
                  <a:lnTo>
                    <a:pt x="6898551" y="675322"/>
                  </a:lnTo>
                  <a:lnTo>
                    <a:pt x="6898551" y="700087"/>
                  </a:lnTo>
                  <a:lnTo>
                    <a:pt x="7094055" y="700087"/>
                  </a:lnTo>
                  <a:lnTo>
                    <a:pt x="7094055" y="790143"/>
                  </a:lnTo>
                  <a:lnTo>
                    <a:pt x="7124814" y="790143"/>
                  </a:lnTo>
                  <a:lnTo>
                    <a:pt x="7124814" y="675322"/>
                  </a:lnTo>
                  <a:close/>
                </a:path>
                <a:path w="12270105" h="833754">
                  <a:moveTo>
                    <a:pt x="7124814" y="453936"/>
                  </a:moveTo>
                  <a:lnTo>
                    <a:pt x="7095172" y="453936"/>
                  </a:lnTo>
                  <a:lnTo>
                    <a:pt x="7095172" y="541362"/>
                  </a:lnTo>
                  <a:lnTo>
                    <a:pt x="7050151" y="541362"/>
                  </a:lnTo>
                  <a:lnTo>
                    <a:pt x="7050151" y="459943"/>
                  </a:lnTo>
                  <a:lnTo>
                    <a:pt x="7020877" y="459943"/>
                  </a:lnTo>
                  <a:lnTo>
                    <a:pt x="7020877" y="655434"/>
                  </a:lnTo>
                  <a:lnTo>
                    <a:pt x="7050151" y="655434"/>
                  </a:lnTo>
                  <a:lnTo>
                    <a:pt x="7050151" y="566508"/>
                  </a:lnTo>
                  <a:lnTo>
                    <a:pt x="7095172" y="566508"/>
                  </a:lnTo>
                  <a:lnTo>
                    <a:pt x="7095172" y="657694"/>
                  </a:lnTo>
                  <a:lnTo>
                    <a:pt x="7124814" y="657694"/>
                  </a:lnTo>
                  <a:lnTo>
                    <a:pt x="7124814" y="566508"/>
                  </a:lnTo>
                  <a:lnTo>
                    <a:pt x="7124814" y="541362"/>
                  </a:lnTo>
                  <a:lnTo>
                    <a:pt x="7124814" y="453936"/>
                  </a:lnTo>
                  <a:close/>
                </a:path>
                <a:path w="12270105" h="833754">
                  <a:moveTo>
                    <a:pt x="7341324" y="635177"/>
                  </a:moveTo>
                  <a:lnTo>
                    <a:pt x="7335926" y="604215"/>
                  </a:lnTo>
                  <a:lnTo>
                    <a:pt x="7323709" y="584517"/>
                  </a:lnTo>
                  <a:lnTo>
                    <a:pt x="7320915" y="580021"/>
                  </a:lnTo>
                  <a:lnTo>
                    <a:pt x="7313930" y="575195"/>
                  </a:lnTo>
                  <a:lnTo>
                    <a:pt x="7313930" y="635177"/>
                  </a:lnTo>
                  <a:lnTo>
                    <a:pt x="7310590" y="655866"/>
                  </a:lnTo>
                  <a:lnTo>
                    <a:pt x="7301319" y="672134"/>
                  </a:lnTo>
                  <a:lnTo>
                    <a:pt x="7287184" y="682764"/>
                  </a:lnTo>
                  <a:lnTo>
                    <a:pt x="7269277" y="686587"/>
                  </a:lnTo>
                  <a:lnTo>
                    <a:pt x="7251217" y="682764"/>
                  </a:lnTo>
                  <a:lnTo>
                    <a:pt x="7237108" y="672134"/>
                  </a:lnTo>
                  <a:lnTo>
                    <a:pt x="7227913" y="655866"/>
                  </a:lnTo>
                  <a:lnTo>
                    <a:pt x="7224623" y="635177"/>
                  </a:lnTo>
                  <a:lnTo>
                    <a:pt x="7227913" y="614908"/>
                  </a:lnTo>
                  <a:lnTo>
                    <a:pt x="7237108" y="598868"/>
                  </a:lnTo>
                  <a:lnTo>
                    <a:pt x="7251217" y="588314"/>
                  </a:lnTo>
                  <a:lnTo>
                    <a:pt x="7269277" y="584517"/>
                  </a:lnTo>
                  <a:lnTo>
                    <a:pt x="7287184" y="588314"/>
                  </a:lnTo>
                  <a:lnTo>
                    <a:pt x="7301319" y="598868"/>
                  </a:lnTo>
                  <a:lnTo>
                    <a:pt x="7310590" y="614908"/>
                  </a:lnTo>
                  <a:lnTo>
                    <a:pt x="7313930" y="635177"/>
                  </a:lnTo>
                  <a:lnTo>
                    <a:pt x="7313930" y="575195"/>
                  </a:lnTo>
                  <a:lnTo>
                    <a:pt x="7298106" y="564261"/>
                  </a:lnTo>
                  <a:lnTo>
                    <a:pt x="7269277" y="558634"/>
                  </a:lnTo>
                  <a:lnTo>
                    <a:pt x="7240448" y="564261"/>
                  </a:lnTo>
                  <a:lnTo>
                    <a:pt x="7217638" y="580021"/>
                  </a:lnTo>
                  <a:lnTo>
                    <a:pt x="7202640" y="604215"/>
                  </a:lnTo>
                  <a:lnTo>
                    <a:pt x="7197242" y="635177"/>
                  </a:lnTo>
                  <a:lnTo>
                    <a:pt x="7202640" y="666508"/>
                  </a:lnTo>
                  <a:lnTo>
                    <a:pt x="7217638" y="690803"/>
                  </a:lnTo>
                  <a:lnTo>
                    <a:pt x="7240448" y="706513"/>
                  </a:lnTo>
                  <a:lnTo>
                    <a:pt x="7269277" y="712101"/>
                  </a:lnTo>
                  <a:lnTo>
                    <a:pt x="7298106" y="706513"/>
                  </a:lnTo>
                  <a:lnTo>
                    <a:pt x="7320915" y="690803"/>
                  </a:lnTo>
                  <a:lnTo>
                    <a:pt x="7323531" y="686587"/>
                  </a:lnTo>
                  <a:lnTo>
                    <a:pt x="7335926" y="666508"/>
                  </a:lnTo>
                  <a:lnTo>
                    <a:pt x="7341324" y="635177"/>
                  </a:lnTo>
                  <a:close/>
                </a:path>
                <a:path w="12270105" h="833754">
                  <a:moveTo>
                    <a:pt x="7352576" y="510971"/>
                  </a:moveTo>
                  <a:lnTo>
                    <a:pt x="7284288" y="510971"/>
                  </a:lnTo>
                  <a:lnTo>
                    <a:pt x="7284288" y="463321"/>
                  </a:lnTo>
                  <a:lnTo>
                    <a:pt x="7253897" y="463321"/>
                  </a:lnTo>
                  <a:lnTo>
                    <a:pt x="7253897" y="510971"/>
                  </a:lnTo>
                  <a:lnTo>
                    <a:pt x="7185609" y="510971"/>
                  </a:lnTo>
                  <a:lnTo>
                    <a:pt x="7185609" y="536117"/>
                  </a:lnTo>
                  <a:lnTo>
                    <a:pt x="7352576" y="536117"/>
                  </a:lnTo>
                  <a:lnTo>
                    <a:pt x="7352576" y="510971"/>
                  </a:lnTo>
                  <a:close/>
                </a:path>
                <a:path w="12270105" h="833754">
                  <a:moveTo>
                    <a:pt x="7471156" y="453186"/>
                  </a:moveTo>
                  <a:lnTo>
                    <a:pt x="7441514" y="453186"/>
                  </a:lnTo>
                  <a:lnTo>
                    <a:pt x="7441514" y="595401"/>
                  </a:lnTo>
                  <a:lnTo>
                    <a:pt x="7398359" y="595401"/>
                  </a:lnTo>
                  <a:lnTo>
                    <a:pt x="7398359" y="461073"/>
                  </a:lnTo>
                  <a:lnTo>
                    <a:pt x="7369467" y="461073"/>
                  </a:lnTo>
                  <a:lnTo>
                    <a:pt x="7369467" y="773633"/>
                  </a:lnTo>
                  <a:lnTo>
                    <a:pt x="7398359" y="773633"/>
                  </a:lnTo>
                  <a:lnTo>
                    <a:pt x="7398359" y="620547"/>
                  </a:lnTo>
                  <a:lnTo>
                    <a:pt x="7441514" y="620547"/>
                  </a:lnTo>
                  <a:lnTo>
                    <a:pt x="7441514" y="789774"/>
                  </a:lnTo>
                  <a:lnTo>
                    <a:pt x="7471156" y="789774"/>
                  </a:lnTo>
                  <a:lnTo>
                    <a:pt x="7471156" y="620547"/>
                  </a:lnTo>
                  <a:lnTo>
                    <a:pt x="7471156" y="595401"/>
                  </a:lnTo>
                  <a:lnTo>
                    <a:pt x="7471156" y="453186"/>
                  </a:lnTo>
                  <a:close/>
                </a:path>
                <a:path w="12270105" h="833754">
                  <a:moveTo>
                    <a:pt x="7817866" y="592772"/>
                  </a:moveTo>
                  <a:lnTo>
                    <a:pt x="7774495" y="581050"/>
                  </a:lnTo>
                  <a:lnTo>
                    <a:pt x="7736903" y="560362"/>
                  </a:lnTo>
                  <a:lnTo>
                    <a:pt x="7700416" y="501218"/>
                  </a:lnTo>
                  <a:lnTo>
                    <a:pt x="7700416" y="499338"/>
                  </a:lnTo>
                  <a:lnTo>
                    <a:pt x="7805852" y="499338"/>
                  </a:lnTo>
                  <a:lnTo>
                    <a:pt x="7805852" y="474573"/>
                  </a:lnTo>
                  <a:lnTo>
                    <a:pt x="7560081" y="474573"/>
                  </a:lnTo>
                  <a:lnTo>
                    <a:pt x="7560081" y="499338"/>
                  </a:lnTo>
                  <a:lnTo>
                    <a:pt x="7666266" y="499338"/>
                  </a:lnTo>
                  <a:lnTo>
                    <a:pt x="7666266" y="501218"/>
                  </a:lnTo>
                  <a:lnTo>
                    <a:pt x="7656271" y="532993"/>
                  </a:lnTo>
                  <a:lnTo>
                    <a:pt x="7629868" y="560362"/>
                  </a:lnTo>
                  <a:lnTo>
                    <a:pt x="7592504" y="581050"/>
                  </a:lnTo>
                  <a:lnTo>
                    <a:pt x="7549578" y="592772"/>
                  </a:lnTo>
                  <a:lnTo>
                    <a:pt x="7561212" y="617169"/>
                  </a:lnTo>
                  <a:lnTo>
                    <a:pt x="7599426" y="606945"/>
                  </a:lnTo>
                  <a:lnTo>
                    <a:pt x="7634186" y="590245"/>
                  </a:lnTo>
                  <a:lnTo>
                    <a:pt x="7663040" y="567778"/>
                  </a:lnTo>
                  <a:lnTo>
                    <a:pt x="7683525" y="540245"/>
                  </a:lnTo>
                  <a:lnTo>
                    <a:pt x="7703858" y="567778"/>
                  </a:lnTo>
                  <a:lnTo>
                    <a:pt x="7732738" y="590245"/>
                  </a:lnTo>
                  <a:lnTo>
                    <a:pt x="7767587" y="606945"/>
                  </a:lnTo>
                  <a:lnTo>
                    <a:pt x="7805852" y="617169"/>
                  </a:lnTo>
                  <a:lnTo>
                    <a:pt x="7817866" y="592772"/>
                  </a:lnTo>
                  <a:close/>
                </a:path>
                <a:path w="12270105" h="833754">
                  <a:moveTo>
                    <a:pt x="7835874" y="670445"/>
                  </a:moveTo>
                  <a:lnTo>
                    <a:pt x="7835493" y="645312"/>
                  </a:lnTo>
                  <a:lnTo>
                    <a:pt x="7531570" y="645312"/>
                  </a:lnTo>
                  <a:lnTo>
                    <a:pt x="7531570" y="670445"/>
                  </a:lnTo>
                  <a:lnTo>
                    <a:pt x="7667396" y="670445"/>
                  </a:lnTo>
                  <a:lnTo>
                    <a:pt x="7667396" y="790143"/>
                  </a:lnTo>
                  <a:lnTo>
                    <a:pt x="7698168" y="790143"/>
                  </a:lnTo>
                  <a:lnTo>
                    <a:pt x="7698168" y="670445"/>
                  </a:lnTo>
                  <a:lnTo>
                    <a:pt x="7835874" y="670445"/>
                  </a:lnTo>
                  <a:close/>
                </a:path>
                <a:path w="12270105" h="833754">
                  <a:moveTo>
                    <a:pt x="8153692" y="512864"/>
                  </a:moveTo>
                  <a:lnTo>
                    <a:pt x="8045247" y="512864"/>
                  </a:lnTo>
                  <a:lnTo>
                    <a:pt x="8045247" y="507784"/>
                  </a:lnTo>
                  <a:lnTo>
                    <a:pt x="8045247" y="483654"/>
                  </a:lnTo>
                  <a:lnTo>
                    <a:pt x="8015237" y="483654"/>
                  </a:lnTo>
                  <a:lnTo>
                    <a:pt x="8015237" y="507784"/>
                  </a:lnTo>
                  <a:lnTo>
                    <a:pt x="8015237" y="512864"/>
                  </a:lnTo>
                  <a:lnTo>
                    <a:pt x="8015237" y="538264"/>
                  </a:lnTo>
                  <a:lnTo>
                    <a:pt x="8015237" y="585254"/>
                  </a:lnTo>
                  <a:lnTo>
                    <a:pt x="8015237" y="610654"/>
                  </a:lnTo>
                  <a:lnTo>
                    <a:pt x="8015237" y="615734"/>
                  </a:lnTo>
                  <a:lnTo>
                    <a:pt x="7922171" y="615734"/>
                  </a:lnTo>
                  <a:lnTo>
                    <a:pt x="7922171" y="507784"/>
                  </a:lnTo>
                  <a:lnTo>
                    <a:pt x="8015237" y="507784"/>
                  </a:lnTo>
                  <a:lnTo>
                    <a:pt x="8015237" y="483654"/>
                  </a:lnTo>
                  <a:lnTo>
                    <a:pt x="7891780" y="483654"/>
                  </a:lnTo>
                  <a:lnTo>
                    <a:pt x="7891780" y="507784"/>
                  </a:lnTo>
                  <a:lnTo>
                    <a:pt x="7891780" y="615734"/>
                  </a:lnTo>
                  <a:lnTo>
                    <a:pt x="7891780" y="639864"/>
                  </a:lnTo>
                  <a:lnTo>
                    <a:pt x="8045247" y="639864"/>
                  </a:lnTo>
                  <a:lnTo>
                    <a:pt x="8045247" y="615734"/>
                  </a:lnTo>
                  <a:lnTo>
                    <a:pt x="8045247" y="610654"/>
                  </a:lnTo>
                  <a:lnTo>
                    <a:pt x="8122552" y="610654"/>
                  </a:lnTo>
                  <a:lnTo>
                    <a:pt x="8122552" y="699338"/>
                  </a:lnTo>
                  <a:lnTo>
                    <a:pt x="8153692" y="699338"/>
                  </a:lnTo>
                  <a:lnTo>
                    <a:pt x="8153692" y="610654"/>
                  </a:lnTo>
                  <a:lnTo>
                    <a:pt x="8153692" y="610031"/>
                  </a:lnTo>
                  <a:lnTo>
                    <a:pt x="8153692" y="585254"/>
                  </a:lnTo>
                  <a:lnTo>
                    <a:pt x="8045247" y="585254"/>
                  </a:lnTo>
                  <a:lnTo>
                    <a:pt x="8045247" y="538264"/>
                  </a:lnTo>
                  <a:lnTo>
                    <a:pt x="8122552" y="538264"/>
                  </a:lnTo>
                  <a:lnTo>
                    <a:pt x="8122552" y="584898"/>
                  </a:lnTo>
                  <a:lnTo>
                    <a:pt x="8153692" y="584898"/>
                  </a:lnTo>
                  <a:lnTo>
                    <a:pt x="8153692" y="538264"/>
                  </a:lnTo>
                  <a:lnTo>
                    <a:pt x="8153692" y="537997"/>
                  </a:lnTo>
                  <a:lnTo>
                    <a:pt x="8153692" y="512864"/>
                  </a:lnTo>
                  <a:close/>
                </a:path>
                <a:path w="12270105" h="833754">
                  <a:moveTo>
                    <a:pt x="8153692" y="453936"/>
                  </a:moveTo>
                  <a:lnTo>
                    <a:pt x="8122552" y="453936"/>
                  </a:lnTo>
                  <a:lnTo>
                    <a:pt x="8122552" y="512851"/>
                  </a:lnTo>
                  <a:lnTo>
                    <a:pt x="8153692" y="512851"/>
                  </a:lnTo>
                  <a:lnTo>
                    <a:pt x="8153692" y="453936"/>
                  </a:lnTo>
                  <a:close/>
                </a:path>
                <a:path w="12270105" h="833754">
                  <a:moveTo>
                    <a:pt x="8161566" y="757974"/>
                  </a:moveTo>
                  <a:lnTo>
                    <a:pt x="7967954" y="757974"/>
                  </a:lnTo>
                  <a:lnTo>
                    <a:pt x="7967954" y="677964"/>
                  </a:lnTo>
                  <a:lnTo>
                    <a:pt x="7937182" y="677964"/>
                  </a:lnTo>
                  <a:lnTo>
                    <a:pt x="7937182" y="757974"/>
                  </a:lnTo>
                  <a:lnTo>
                    <a:pt x="7937182" y="782104"/>
                  </a:lnTo>
                  <a:lnTo>
                    <a:pt x="8161566" y="782104"/>
                  </a:lnTo>
                  <a:lnTo>
                    <a:pt x="8161566" y="757974"/>
                  </a:lnTo>
                  <a:close/>
                </a:path>
                <a:path w="12270105" h="833754">
                  <a:moveTo>
                    <a:pt x="8521852" y="696341"/>
                  </a:moveTo>
                  <a:lnTo>
                    <a:pt x="8519693" y="681697"/>
                  </a:lnTo>
                  <a:lnTo>
                    <a:pt x="8518093" y="670826"/>
                  </a:lnTo>
                  <a:lnTo>
                    <a:pt x="8484756" y="676160"/>
                  </a:lnTo>
                  <a:lnTo>
                    <a:pt x="8451215" y="679500"/>
                  </a:lnTo>
                  <a:lnTo>
                    <a:pt x="8414994" y="681215"/>
                  </a:lnTo>
                  <a:lnTo>
                    <a:pt x="8373631" y="681697"/>
                  </a:lnTo>
                  <a:lnTo>
                    <a:pt x="8373631" y="510971"/>
                  </a:lnTo>
                  <a:lnTo>
                    <a:pt x="8495957" y="510971"/>
                  </a:lnTo>
                  <a:lnTo>
                    <a:pt x="8495957" y="485457"/>
                  </a:lnTo>
                  <a:lnTo>
                    <a:pt x="8342858" y="485457"/>
                  </a:lnTo>
                  <a:lnTo>
                    <a:pt x="8342858" y="707593"/>
                  </a:lnTo>
                  <a:lnTo>
                    <a:pt x="8368754" y="707593"/>
                  </a:lnTo>
                  <a:lnTo>
                    <a:pt x="8412721" y="707097"/>
                  </a:lnTo>
                  <a:lnTo>
                    <a:pt x="8450936" y="705345"/>
                  </a:lnTo>
                  <a:lnTo>
                    <a:pt x="8486318" y="701890"/>
                  </a:lnTo>
                  <a:lnTo>
                    <a:pt x="8521852" y="696341"/>
                  </a:lnTo>
                  <a:close/>
                </a:path>
                <a:path w="12270105" h="833754">
                  <a:moveTo>
                    <a:pt x="8603272" y="453567"/>
                  </a:moveTo>
                  <a:lnTo>
                    <a:pt x="8572500" y="453567"/>
                  </a:lnTo>
                  <a:lnTo>
                    <a:pt x="8572500" y="575513"/>
                  </a:lnTo>
                  <a:lnTo>
                    <a:pt x="8476069" y="575513"/>
                  </a:lnTo>
                  <a:lnTo>
                    <a:pt x="8476069" y="601027"/>
                  </a:lnTo>
                  <a:lnTo>
                    <a:pt x="8572500" y="601027"/>
                  </a:lnTo>
                  <a:lnTo>
                    <a:pt x="8572500" y="790892"/>
                  </a:lnTo>
                  <a:lnTo>
                    <a:pt x="8603272" y="790892"/>
                  </a:lnTo>
                  <a:lnTo>
                    <a:pt x="8603272" y="453567"/>
                  </a:lnTo>
                  <a:close/>
                </a:path>
                <a:path w="12270105" h="833754">
                  <a:moveTo>
                    <a:pt x="9029446" y="748118"/>
                  </a:moveTo>
                  <a:lnTo>
                    <a:pt x="9022740" y="728573"/>
                  </a:lnTo>
                  <a:lnTo>
                    <a:pt x="9017559" y="724852"/>
                  </a:lnTo>
                  <a:lnTo>
                    <a:pt x="9003132" y="714489"/>
                  </a:lnTo>
                  <a:lnTo>
                    <a:pt x="8997925" y="713092"/>
                  </a:lnTo>
                  <a:lnTo>
                    <a:pt x="8997925" y="748118"/>
                  </a:lnTo>
                  <a:lnTo>
                    <a:pt x="8993302" y="758024"/>
                  </a:lnTo>
                  <a:lnTo>
                    <a:pt x="8979776" y="765187"/>
                  </a:lnTo>
                  <a:lnTo>
                    <a:pt x="8957881" y="769543"/>
                  </a:lnTo>
                  <a:lnTo>
                    <a:pt x="8928138" y="771004"/>
                  </a:lnTo>
                  <a:lnTo>
                    <a:pt x="8898458" y="769543"/>
                  </a:lnTo>
                  <a:lnTo>
                    <a:pt x="8876678" y="765187"/>
                  </a:lnTo>
                  <a:lnTo>
                    <a:pt x="8863292" y="758024"/>
                  </a:lnTo>
                  <a:lnTo>
                    <a:pt x="8858720" y="748118"/>
                  </a:lnTo>
                  <a:lnTo>
                    <a:pt x="8863292" y="737831"/>
                  </a:lnTo>
                  <a:lnTo>
                    <a:pt x="8876678" y="730580"/>
                  </a:lnTo>
                  <a:lnTo>
                    <a:pt x="8898458" y="726274"/>
                  </a:lnTo>
                  <a:lnTo>
                    <a:pt x="8928138" y="724852"/>
                  </a:lnTo>
                  <a:lnTo>
                    <a:pt x="8957881" y="726274"/>
                  </a:lnTo>
                  <a:lnTo>
                    <a:pt x="8979776" y="730580"/>
                  </a:lnTo>
                  <a:lnTo>
                    <a:pt x="8993302" y="737831"/>
                  </a:lnTo>
                  <a:lnTo>
                    <a:pt x="8997925" y="748118"/>
                  </a:lnTo>
                  <a:lnTo>
                    <a:pt x="8997925" y="713092"/>
                  </a:lnTo>
                  <a:lnTo>
                    <a:pt x="8971356" y="705954"/>
                  </a:lnTo>
                  <a:lnTo>
                    <a:pt x="8928138" y="703097"/>
                  </a:lnTo>
                  <a:lnTo>
                    <a:pt x="8884983" y="705954"/>
                  </a:lnTo>
                  <a:lnTo>
                    <a:pt x="8853322" y="714489"/>
                  </a:lnTo>
                  <a:lnTo>
                    <a:pt x="8833841" y="728573"/>
                  </a:lnTo>
                  <a:lnTo>
                    <a:pt x="8827198" y="748118"/>
                  </a:lnTo>
                  <a:lnTo>
                    <a:pt x="8833841" y="767168"/>
                  </a:lnTo>
                  <a:lnTo>
                    <a:pt x="8853322" y="780910"/>
                  </a:lnTo>
                  <a:lnTo>
                    <a:pt x="8884983" y="789228"/>
                  </a:lnTo>
                  <a:lnTo>
                    <a:pt x="8928138" y="792022"/>
                  </a:lnTo>
                  <a:lnTo>
                    <a:pt x="8971356" y="789228"/>
                  </a:lnTo>
                  <a:lnTo>
                    <a:pt x="9003132" y="780910"/>
                  </a:lnTo>
                  <a:lnTo>
                    <a:pt x="9017267" y="771004"/>
                  </a:lnTo>
                  <a:lnTo>
                    <a:pt x="9022740" y="767168"/>
                  </a:lnTo>
                  <a:lnTo>
                    <a:pt x="9029446" y="748118"/>
                  </a:lnTo>
                  <a:close/>
                </a:path>
                <a:path w="12270105" h="833754">
                  <a:moveTo>
                    <a:pt x="9052331" y="662940"/>
                  </a:moveTo>
                  <a:lnTo>
                    <a:pt x="8943899" y="662940"/>
                  </a:lnTo>
                  <a:lnTo>
                    <a:pt x="8943899" y="631418"/>
                  </a:lnTo>
                  <a:lnTo>
                    <a:pt x="8913127" y="631418"/>
                  </a:lnTo>
                  <a:lnTo>
                    <a:pt x="8913127" y="662940"/>
                  </a:lnTo>
                  <a:lnTo>
                    <a:pt x="8804313" y="662940"/>
                  </a:lnTo>
                  <a:lnTo>
                    <a:pt x="8804313" y="686587"/>
                  </a:lnTo>
                  <a:lnTo>
                    <a:pt x="9052331" y="686587"/>
                  </a:lnTo>
                  <a:lnTo>
                    <a:pt x="9052331" y="662940"/>
                  </a:lnTo>
                  <a:close/>
                </a:path>
                <a:path w="12270105" h="833754">
                  <a:moveTo>
                    <a:pt x="9064346" y="550748"/>
                  </a:moveTo>
                  <a:lnTo>
                    <a:pt x="9022118" y="543598"/>
                  </a:lnTo>
                  <a:lnTo>
                    <a:pt x="8986012" y="530110"/>
                  </a:lnTo>
                  <a:lnTo>
                    <a:pt x="8948776" y="488086"/>
                  </a:lnTo>
                  <a:lnTo>
                    <a:pt x="9052712" y="488086"/>
                  </a:lnTo>
                  <a:lnTo>
                    <a:pt x="9052712" y="464070"/>
                  </a:lnTo>
                  <a:lnTo>
                    <a:pt x="8804313" y="464070"/>
                  </a:lnTo>
                  <a:lnTo>
                    <a:pt x="8804313" y="488086"/>
                  </a:lnTo>
                  <a:lnTo>
                    <a:pt x="8908250" y="488086"/>
                  </a:lnTo>
                  <a:lnTo>
                    <a:pt x="8896782" y="511276"/>
                  </a:lnTo>
                  <a:lnTo>
                    <a:pt x="8870823" y="530110"/>
                  </a:lnTo>
                  <a:lnTo>
                    <a:pt x="8834590" y="543598"/>
                  </a:lnTo>
                  <a:lnTo>
                    <a:pt x="8792299" y="550748"/>
                  </a:lnTo>
                  <a:lnTo>
                    <a:pt x="8802433" y="574014"/>
                  </a:lnTo>
                  <a:lnTo>
                    <a:pt x="8843505" y="566978"/>
                  </a:lnTo>
                  <a:lnTo>
                    <a:pt x="8879967" y="554037"/>
                  </a:lnTo>
                  <a:lnTo>
                    <a:pt x="8909177" y="535597"/>
                  </a:lnTo>
                  <a:lnTo>
                    <a:pt x="8928506" y="512102"/>
                  </a:lnTo>
                  <a:lnTo>
                    <a:pt x="8948001" y="535762"/>
                  </a:lnTo>
                  <a:lnTo>
                    <a:pt x="8977198" y="554177"/>
                  </a:lnTo>
                  <a:lnTo>
                    <a:pt x="9013571" y="567029"/>
                  </a:lnTo>
                  <a:lnTo>
                    <a:pt x="9054592" y="574014"/>
                  </a:lnTo>
                  <a:lnTo>
                    <a:pt x="9064346" y="550748"/>
                  </a:lnTo>
                  <a:close/>
                </a:path>
                <a:path w="12270105" h="833754">
                  <a:moveTo>
                    <a:pt x="9080856" y="593153"/>
                  </a:moveTo>
                  <a:lnTo>
                    <a:pt x="8943518" y="593153"/>
                  </a:lnTo>
                  <a:lnTo>
                    <a:pt x="8943518" y="553377"/>
                  </a:lnTo>
                  <a:lnTo>
                    <a:pt x="8912758" y="553377"/>
                  </a:lnTo>
                  <a:lnTo>
                    <a:pt x="8912758" y="593153"/>
                  </a:lnTo>
                  <a:lnTo>
                    <a:pt x="8776170" y="593153"/>
                  </a:lnTo>
                  <a:lnTo>
                    <a:pt x="8776170" y="617918"/>
                  </a:lnTo>
                  <a:lnTo>
                    <a:pt x="9080856" y="617918"/>
                  </a:lnTo>
                  <a:lnTo>
                    <a:pt x="9080856" y="593153"/>
                  </a:lnTo>
                  <a:close/>
                </a:path>
                <a:path w="12270105" h="833754">
                  <a:moveTo>
                    <a:pt x="9385910" y="655066"/>
                  </a:moveTo>
                  <a:lnTo>
                    <a:pt x="9355518" y="655066"/>
                  </a:lnTo>
                  <a:lnTo>
                    <a:pt x="9355518" y="694461"/>
                  </a:lnTo>
                  <a:lnTo>
                    <a:pt x="9355518" y="718096"/>
                  </a:lnTo>
                  <a:lnTo>
                    <a:pt x="9355518" y="760882"/>
                  </a:lnTo>
                  <a:lnTo>
                    <a:pt x="9190050" y="760882"/>
                  </a:lnTo>
                  <a:lnTo>
                    <a:pt x="9190050" y="718096"/>
                  </a:lnTo>
                  <a:lnTo>
                    <a:pt x="9355518" y="718096"/>
                  </a:lnTo>
                  <a:lnTo>
                    <a:pt x="9355518" y="694461"/>
                  </a:lnTo>
                  <a:lnTo>
                    <a:pt x="9190050" y="694461"/>
                  </a:lnTo>
                  <a:lnTo>
                    <a:pt x="9190050" y="655066"/>
                  </a:lnTo>
                  <a:lnTo>
                    <a:pt x="9159646" y="655066"/>
                  </a:lnTo>
                  <a:lnTo>
                    <a:pt x="9159646" y="785647"/>
                  </a:lnTo>
                  <a:lnTo>
                    <a:pt x="9385910" y="785647"/>
                  </a:lnTo>
                  <a:lnTo>
                    <a:pt x="9385910" y="760882"/>
                  </a:lnTo>
                  <a:lnTo>
                    <a:pt x="9385910" y="718096"/>
                  </a:lnTo>
                  <a:lnTo>
                    <a:pt x="9385910" y="694461"/>
                  </a:lnTo>
                  <a:lnTo>
                    <a:pt x="9385910" y="655066"/>
                  </a:lnTo>
                  <a:close/>
                </a:path>
                <a:path w="12270105" h="833754">
                  <a:moveTo>
                    <a:pt x="9408427" y="558634"/>
                  </a:moveTo>
                  <a:lnTo>
                    <a:pt x="9364675" y="547839"/>
                  </a:lnTo>
                  <a:lnTo>
                    <a:pt x="9326575" y="528281"/>
                  </a:lnTo>
                  <a:lnTo>
                    <a:pt x="9289478" y="472325"/>
                  </a:lnTo>
                  <a:lnTo>
                    <a:pt x="9289478" y="457314"/>
                  </a:lnTo>
                  <a:lnTo>
                    <a:pt x="9257957" y="457314"/>
                  </a:lnTo>
                  <a:lnTo>
                    <a:pt x="9257957" y="472325"/>
                  </a:lnTo>
                  <a:lnTo>
                    <a:pt x="9247810" y="502805"/>
                  </a:lnTo>
                  <a:lnTo>
                    <a:pt x="9220949" y="528701"/>
                  </a:lnTo>
                  <a:lnTo>
                    <a:pt x="9182773" y="547992"/>
                  </a:lnTo>
                  <a:lnTo>
                    <a:pt x="9138641" y="558634"/>
                  </a:lnTo>
                  <a:lnTo>
                    <a:pt x="9149893" y="583399"/>
                  </a:lnTo>
                  <a:lnTo>
                    <a:pt x="9188450" y="573925"/>
                  </a:lnTo>
                  <a:lnTo>
                    <a:pt x="9223629" y="558342"/>
                  </a:lnTo>
                  <a:lnTo>
                    <a:pt x="9252890" y="537273"/>
                  </a:lnTo>
                  <a:lnTo>
                    <a:pt x="9273718" y="511352"/>
                  </a:lnTo>
                  <a:lnTo>
                    <a:pt x="9294698" y="537273"/>
                  </a:lnTo>
                  <a:lnTo>
                    <a:pt x="9323908" y="558342"/>
                  </a:lnTo>
                  <a:lnTo>
                    <a:pt x="9358884" y="573925"/>
                  </a:lnTo>
                  <a:lnTo>
                    <a:pt x="9397174" y="583399"/>
                  </a:lnTo>
                  <a:lnTo>
                    <a:pt x="9408427" y="558634"/>
                  </a:lnTo>
                  <a:close/>
                </a:path>
                <a:path w="12270105" h="833754">
                  <a:moveTo>
                    <a:pt x="9425686" y="607034"/>
                  </a:moveTo>
                  <a:lnTo>
                    <a:pt x="9121000" y="607034"/>
                  </a:lnTo>
                  <a:lnTo>
                    <a:pt x="9121000" y="631799"/>
                  </a:lnTo>
                  <a:lnTo>
                    <a:pt x="9425686" y="631799"/>
                  </a:lnTo>
                  <a:lnTo>
                    <a:pt x="9425686" y="607034"/>
                  </a:lnTo>
                  <a:close/>
                </a:path>
                <a:path w="12270105" h="833754">
                  <a:moveTo>
                    <a:pt x="9680473" y="687336"/>
                  </a:moveTo>
                  <a:lnTo>
                    <a:pt x="9679114" y="676821"/>
                  </a:lnTo>
                  <a:lnTo>
                    <a:pt x="9677095" y="661060"/>
                  </a:lnTo>
                  <a:lnTo>
                    <a:pt x="9635833" y="668274"/>
                  </a:lnTo>
                  <a:lnTo>
                    <a:pt x="9595764" y="673163"/>
                  </a:lnTo>
                  <a:lnTo>
                    <a:pt x="9556674" y="675944"/>
                  </a:lnTo>
                  <a:lnTo>
                    <a:pt x="9518371" y="676821"/>
                  </a:lnTo>
                  <a:lnTo>
                    <a:pt x="9518371" y="486206"/>
                  </a:lnTo>
                  <a:lnTo>
                    <a:pt x="9487598" y="486206"/>
                  </a:lnTo>
                  <a:lnTo>
                    <a:pt x="9487598" y="703097"/>
                  </a:lnTo>
                  <a:lnTo>
                    <a:pt x="9515373" y="703097"/>
                  </a:lnTo>
                  <a:lnTo>
                    <a:pt x="9555569" y="702322"/>
                  </a:lnTo>
                  <a:lnTo>
                    <a:pt x="9596095" y="699719"/>
                  </a:lnTo>
                  <a:lnTo>
                    <a:pt x="9637522" y="694855"/>
                  </a:lnTo>
                  <a:lnTo>
                    <a:pt x="9680473" y="687336"/>
                  </a:lnTo>
                  <a:close/>
                </a:path>
                <a:path w="12270105" h="833754">
                  <a:moveTo>
                    <a:pt x="9742386" y="453567"/>
                  </a:moveTo>
                  <a:lnTo>
                    <a:pt x="9711614" y="453567"/>
                  </a:lnTo>
                  <a:lnTo>
                    <a:pt x="9711614" y="789774"/>
                  </a:lnTo>
                  <a:lnTo>
                    <a:pt x="9742386" y="789774"/>
                  </a:lnTo>
                  <a:lnTo>
                    <a:pt x="9742386" y="453567"/>
                  </a:lnTo>
                  <a:close/>
                </a:path>
                <a:path w="12270105" h="833754">
                  <a:moveTo>
                    <a:pt x="10011791" y="694842"/>
                  </a:moveTo>
                  <a:lnTo>
                    <a:pt x="10009911" y="680580"/>
                  </a:lnTo>
                  <a:lnTo>
                    <a:pt x="10008413" y="669315"/>
                  </a:lnTo>
                  <a:lnTo>
                    <a:pt x="9972548" y="674725"/>
                  </a:lnTo>
                  <a:lnTo>
                    <a:pt x="9936696" y="678180"/>
                  </a:lnTo>
                  <a:lnTo>
                    <a:pt x="9898824" y="680034"/>
                  </a:lnTo>
                  <a:lnTo>
                    <a:pt x="9856826" y="680580"/>
                  </a:lnTo>
                  <a:lnTo>
                    <a:pt x="9856826" y="511352"/>
                  </a:lnTo>
                  <a:lnTo>
                    <a:pt x="9982530" y="511352"/>
                  </a:lnTo>
                  <a:lnTo>
                    <a:pt x="9982530" y="485838"/>
                  </a:lnTo>
                  <a:lnTo>
                    <a:pt x="9826053" y="485838"/>
                  </a:lnTo>
                  <a:lnTo>
                    <a:pt x="9826053" y="706843"/>
                  </a:lnTo>
                  <a:lnTo>
                    <a:pt x="9852698" y="706843"/>
                  </a:lnTo>
                  <a:lnTo>
                    <a:pt x="9897085" y="706335"/>
                  </a:lnTo>
                  <a:lnTo>
                    <a:pt x="9936747" y="704494"/>
                  </a:lnTo>
                  <a:lnTo>
                    <a:pt x="9974161" y="700824"/>
                  </a:lnTo>
                  <a:lnTo>
                    <a:pt x="10011791" y="694842"/>
                  </a:lnTo>
                  <a:close/>
                </a:path>
                <a:path w="12270105" h="833754">
                  <a:moveTo>
                    <a:pt x="10126243" y="586397"/>
                  </a:moveTo>
                  <a:lnTo>
                    <a:pt x="10070706" y="586397"/>
                  </a:lnTo>
                  <a:lnTo>
                    <a:pt x="10070706" y="453567"/>
                  </a:lnTo>
                  <a:lnTo>
                    <a:pt x="10039934" y="453567"/>
                  </a:lnTo>
                  <a:lnTo>
                    <a:pt x="10039934" y="790892"/>
                  </a:lnTo>
                  <a:lnTo>
                    <a:pt x="10070706" y="790892"/>
                  </a:lnTo>
                  <a:lnTo>
                    <a:pt x="10070706" y="611911"/>
                  </a:lnTo>
                  <a:lnTo>
                    <a:pt x="10126243" y="611911"/>
                  </a:lnTo>
                  <a:lnTo>
                    <a:pt x="10126243" y="586397"/>
                  </a:lnTo>
                  <a:close/>
                </a:path>
                <a:path w="12270105" h="833754">
                  <a:moveTo>
                    <a:pt x="10214038" y="741362"/>
                  </a:moveTo>
                  <a:lnTo>
                    <a:pt x="10212070" y="730707"/>
                  </a:lnTo>
                  <a:lnTo>
                    <a:pt x="10206723" y="722274"/>
                  </a:lnTo>
                  <a:lnTo>
                    <a:pt x="10198849" y="716724"/>
                  </a:lnTo>
                  <a:lnTo>
                    <a:pt x="10189273" y="714717"/>
                  </a:lnTo>
                  <a:lnTo>
                    <a:pt x="10179710" y="716724"/>
                  </a:lnTo>
                  <a:lnTo>
                    <a:pt x="10171824" y="722274"/>
                  </a:lnTo>
                  <a:lnTo>
                    <a:pt x="10166477" y="730707"/>
                  </a:lnTo>
                  <a:lnTo>
                    <a:pt x="10164508" y="741362"/>
                  </a:lnTo>
                  <a:lnTo>
                    <a:pt x="10166477" y="751903"/>
                  </a:lnTo>
                  <a:lnTo>
                    <a:pt x="10171824" y="760082"/>
                  </a:lnTo>
                  <a:lnTo>
                    <a:pt x="10179710" y="765378"/>
                  </a:lnTo>
                  <a:lnTo>
                    <a:pt x="10189273" y="767257"/>
                  </a:lnTo>
                  <a:lnTo>
                    <a:pt x="10198849" y="765378"/>
                  </a:lnTo>
                  <a:lnTo>
                    <a:pt x="10206723" y="760082"/>
                  </a:lnTo>
                  <a:lnTo>
                    <a:pt x="10212070" y="751903"/>
                  </a:lnTo>
                  <a:lnTo>
                    <a:pt x="10214038" y="741362"/>
                  </a:lnTo>
                  <a:close/>
                </a:path>
                <a:path w="12270105" h="833754">
                  <a:moveTo>
                    <a:pt x="11137494" y="271284"/>
                  </a:moveTo>
                  <a:lnTo>
                    <a:pt x="11062068" y="271284"/>
                  </a:lnTo>
                  <a:lnTo>
                    <a:pt x="11062068" y="192112"/>
                  </a:lnTo>
                  <a:lnTo>
                    <a:pt x="11062068" y="180111"/>
                  </a:lnTo>
                  <a:lnTo>
                    <a:pt x="11071987" y="173355"/>
                  </a:lnTo>
                  <a:lnTo>
                    <a:pt x="11080712" y="167424"/>
                  </a:lnTo>
                  <a:lnTo>
                    <a:pt x="11094631" y="151498"/>
                  </a:lnTo>
                  <a:lnTo>
                    <a:pt x="11103343" y="132613"/>
                  </a:lnTo>
                  <a:lnTo>
                    <a:pt x="11106353" y="111061"/>
                  </a:lnTo>
                  <a:lnTo>
                    <a:pt x="11097311" y="75425"/>
                  </a:lnTo>
                  <a:lnTo>
                    <a:pt x="11077080" y="53632"/>
                  </a:lnTo>
                  <a:lnTo>
                    <a:pt x="11077080" y="111061"/>
                  </a:lnTo>
                  <a:lnTo>
                    <a:pt x="11070146" y="136626"/>
                  </a:lnTo>
                  <a:lnTo>
                    <a:pt x="11050816" y="156286"/>
                  </a:lnTo>
                  <a:lnTo>
                    <a:pt x="11031309" y="164642"/>
                  </a:lnTo>
                  <a:lnTo>
                    <a:pt x="11031309" y="192112"/>
                  </a:lnTo>
                  <a:lnTo>
                    <a:pt x="11031309" y="271284"/>
                  </a:lnTo>
                  <a:lnTo>
                    <a:pt x="10937494" y="271284"/>
                  </a:lnTo>
                  <a:lnTo>
                    <a:pt x="10937494" y="192112"/>
                  </a:lnTo>
                  <a:lnTo>
                    <a:pt x="10948302" y="194360"/>
                  </a:lnTo>
                  <a:lnTo>
                    <a:pt x="10959783" y="196011"/>
                  </a:lnTo>
                  <a:lnTo>
                    <a:pt x="10971746" y="197027"/>
                  </a:lnTo>
                  <a:lnTo>
                    <a:pt x="10984027" y="197370"/>
                  </a:lnTo>
                  <a:lnTo>
                    <a:pt x="10996536" y="197027"/>
                  </a:lnTo>
                  <a:lnTo>
                    <a:pt x="11008652" y="196011"/>
                  </a:lnTo>
                  <a:lnTo>
                    <a:pt x="11020273" y="194360"/>
                  </a:lnTo>
                  <a:lnTo>
                    <a:pt x="11031309" y="192112"/>
                  </a:lnTo>
                  <a:lnTo>
                    <a:pt x="11031309" y="164642"/>
                  </a:lnTo>
                  <a:lnTo>
                    <a:pt x="11021365" y="168897"/>
                  </a:lnTo>
                  <a:lnTo>
                    <a:pt x="10984027" y="173355"/>
                  </a:lnTo>
                  <a:lnTo>
                    <a:pt x="10946752" y="168897"/>
                  </a:lnTo>
                  <a:lnTo>
                    <a:pt x="10917428" y="156286"/>
                  </a:lnTo>
                  <a:lnTo>
                    <a:pt x="10898226" y="136626"/>
                  </a:lnTo>
                  <a:lnTo>
                    <a:pt x="10891342" y="111061"/>
                  </a:lnTo>
                  <a:lnTo>
                    <a:pt x="10898226" y="85509"/>
                  </a:lnTo>
                  <a:lnTo>
                    <a:pt x="10917428" y="65849"/>
                  </a:lnTo>
                  <a:lnTo>
                    <a:pt x="10946752" y="53238"/>
                  </a:lnTo>
                  <a:lnTo>
                    <a:pt x="10984027" y="48780"/>
                  </a:lnTo>
                  <a:lnTo>
                    <a:pt x="11021365" y="53238"/>
                  </a:lnTo>
                  <a:lnTo>
                    <a:pt x="11050816" y="65849"/>
                  </a:lnTo>
                  <a:lnTo>
                    <a:pt x="11070146" y="85509"/>
                  </a:lnTo>
                  <a:lnTo>
                    <a:pt x="11077080" y="111061"/>
                  </a:lnTo>
                  <a:lnTo>
                    <a:pt x="11077080" y="53632"/>
                  </a:lnTo>
                  <a:lnTo>
                    <a:pt x="11072584" y="48780"/>
                  </a:lnTo>
                  <a:lnTo>
                    <a:pt x="11072063" y="48209"/>
                  </a:lnTo>
                  <a:lnTo>
                    <a:pt x="11033379" y="30861"/>
                  </a:lnTo>
                  <a:lnTo>
                    <a:pt x="10984027" y="24765"/>
                  </a:lnTo>
                  <a:lnTo>
                    <a:pt x="10934840" y="30861"/>
                  </a:lnTo>
                  <a:lnTo>
                    <a:pt x="10896130" y="48209"/>
                  </a:lnTo>
                  <a:lnTo>
                    <a:pt x="10870794" y="75425"/>
                  </a:lnTo>
                  <a:lnTo>
                    <a:pt x="10861700" y="111061"/>
                  </a:lnTo>
                  <a:lnTo>
                    <a:pt x="10864787" y="132676"/>
                  </a:lnTo>
                  <a:lnTo>
                    <a:pt x="10873664" y="151688"/>
                  </a:lnTo>
                  <a:lnTo>
                    <a:pt x="10887824" y="167741"/>
                  </a:lnTo>
                  <a:lnTo>
                    <a:pt x="10906735" y="180479"/>
                  </a:lnTo>
                  <a:lnTo>
                    <a:pt x="10906735" y="271284"/>
                  </a:lnTo>
                  <a:lnTo>
                    <a:pt x="10831690" y="271284"/>
                  </a:lnTo>
                  <a:lnTo>
                    <a:pt x="10831690" y="296799"/>
                  </a:lnTo>
                  <a:lnTo>
                    <a:pt x="11137494" y="296799"/>
                  </a:lnTo>
                  <a:lnTo>
                    <a:pt x="11137494" y="271284"/>
                  </a:lnTo>
                  <a:close/>
                </a:path>
                <a:path w="12270105" h="833754">
                  <a:moveTo>
                    <a:pt x="11358131" y="137337"/>
                  </a:moveTo>
                  <a:lnTo>
                    <a:pt x="11352276" y="113144"/>
                  </a:lnTo>
                  <a:lnTo>
                    <a:pt x="11342040" y="101688"/>
                  </a:lnTo>
                  <a:lnTo>
                    <a:pt x="11335804" y="94691"/>
                  </a:lnTo>
                  <a:lnTo>
                    <a:pt x="11328857" y="91490"/>
                  </a:lnTo>
                  <a:lnTo>
                    <a:pt x="11328857" y="137337"/>
                  </a:lnTo>
                  <a:lnTo>
                    <a:pt x="11325162" y="152247"/>
                  </a:lnTo>
                  <a:lnTo>
                    <a:pt x="11314697" y="163461"/>
                  </a:lnTo>
                  <a:lnTo>
                    <a:pt x="11298466" y="170522"/>
                  </a:lnTo>
                  <a:lnTo>
                    <a:pt x="11277460" y="172974"/>
                  </a:lnTo>
                  <a:lnTo>
                    <a:pt x="11256505" y="170522"/>
                  </a:lnTo>
                  <a:lnTo>
                    <a:pt x="11240402" y="163461"/>
                  </a:lnTo>
                  <a:lnTo>
                    <a:pt x="11230077" y="152247"/>
                  </a:lnTo>
                  <a:lnTo>
                    <a:pt x="11226419" y="137337"/>
                  </a:lnTo>
                  <a:lnTo>
                    <a:pt x="11230077" y="122580"/>
                  </a:lnTo>
                  <a:lnTo>
                    <a:pt x="11240402" y="111353"/>
                  </a:lnTo>
                  <a:lnTo>
                    <a:pt x="11256505" y="104190"/>
                  </a:lnTo>
                  <a:lnTo>
                    <a:pt x="11277460" y="101688"/>
                  </a:lnTo>
                  <a:lnTo>
                    <a:pt x="11298466" y="104190"/>
                  </a:lnTo>
                  <a:lnTo>
                    <a:pt x="11314697" y="111353"/>
                  </a:lnTo>
                  <a:lnTo>
                    <a:pt x="11325162" y="122580"/>
                  </a:lnTo>
                  <a:lnTo>
                    <a:pt x="11328857" y="137337"/>
                  </a:lnTo>
                  <a:lnTo>
                    <a:pt x="11328857" y="91490"/>
                  </a:lnTo>
                  <a:lnTo>
                    <a:pt x="11310328" y="82931"/>
                  </a:lnTo>
                  <a:lnTo>
                    <a:pt x="11277460" y="78790"/>
                  </a:lnTo>
                  <a:lnTo>
                    <a:pt x="11244644" y="82931"/>
                  </a:lnTo>
                  <a:lnTo>
                    <a:pt x="11219294" y="94691"/>
                  </a:lnTo>
                  <a:lnTo>
                    <a:pt x="11202949" y="113144"/>
                  </a:lnTo>
                  <a:lnTo>
                    <a:pt x="11197158" y="137337"/>
                  </a:lnTo>
                  <a:lnTo>
                    <a:pt x="11202949" y="161734"/>
                  </a:lnTo>
                  <a:lnTo>
                    <a:pt x="11219294" y="180301"/>
                  </a:lnTo>
                  <a:lnTo>
                    <a:pt x="11244644" y="192100"/>
                  </a:lnTo>
                  <a:lnTo>
                    <a:pt x="11277460" y="196240"/>
                  </a:lnTo>
                  <a:lnTo>
                    <a:pt x="11310328" y="192100"/>
                  </a:lnTo>
                  <a:lnTo>
                    <a:pt x="11335804" y="180301"/>
                  </a:lnTo>
                  <a:lnTo>
                    <a:pt x="11342294" y="172974"/>
                  </a:lnTo>
                  <a:lnTo>
                    <a:pt x="11352276" y="161734"/>
                  </a:lnTo>
                  <a:lnTo>
                    <a:pt x="11358131" y="137337"/>
                  </a:lnTo>
                  <a:close/>
                </a:path>
                <a:path w="12270105" h="833754">
                  <a:moveTo>
                    <a:pt x="11376889" y="37896"/>
                  </a:moveTo>
                  <a:lnTo>
                    <a:pt x="11292840" y="37896"/>
                  </a:lnTo>
                  <a:lnTo>
                    <a:pt x="11292840" y="0"/>
                  </a:lnTo>
                  <a:lnTo>
                    <a:pt x="11262068" y="0"/>
                  </a:lnTo>
                  <a:lnTo>
                    <a:pt x="11262068" y="37896"/>
                  </a:lnTo>
                  <a:lnTo>
                    <a:pt x="11178400" y="37896"/>
                  </a:lnTo>
                  <a:lnTo>
                    <a:pt x="11178400" y="62661"/>
                  </a:lnTo>
                  <a:lnTo>
                    <a:pt x="11376889" y="62661"/>
                  </a:lnTo>
                  <a:lnTo>
                    <a:pt x="11376889" y="37896"/>
                  </a:lnTo>
                  <a:close/>
                </a:path>
                <a:path w="12270105" h="833754">
                  <a:moveTo>
                    <a:pt x="11438433" y="213880"/>
                  </a:moveTo>
                  <a:lnTo>
                    <a:pt x="11408029" y="213880"/>
                  </a:lnTo>
                  <a:lnTo>
                    <a:pt x="11408029" y="249529"/>
                  </a:lnTo>
                  <a:lnTo>
                    <a:pt x="11408029" y="273545"/>
                  </a:lnTo>
                  <a:lnTo>
                    <a:pt x="11408029" y="310692"/>
                  </a:lnTo>
                  <a:lnTo>
                    <a:pt x="11257191" y="310692"/>
                  </a:lnTo>
                  <a:lnTo>
                    <a:pt x="11257191" y="273545"/>
                  </a:lnTo>
                  <a:lnTo>
                    <a:pt x="11408029" y="273545"/>
                  </a:lnTo>
                  <a:lnTo>
                    <a:pt x="11408029" y="249529"/>
                  </a:lnTo>
                  <a:lnTo>
                    <a:pt x="11257191" y="249529"/>
                  </a:lnTo>
                  <a:lnTo>
                    <a:pt x="11257191" y="213880"/>
                  </a:lnTo>
                  <a:lnTo>
                    <a:pt x="11226800" y="213880"/>
                  </a:lnTo>
                  <a:lnTo>
                    <a:pt x="11226800" y="335457"/>
                  </a:lnTo>
                  <a:lnTo>
                    <a:pt x="11438433" y="335457"/>
                  </a:lnTo>
                  <a:lnTo>
                    <a:pt x="11438433" y="310692"/>
                  </a:lnTo>
                  <a:lnTo>
                    <a:pt x="11438433" y="273545"/>
                  </a:lnTo>
                  <a:lnTo>
                    <a:pt x="11438433" y="249529"/>
                  </a:lnTo>
                  <a:lnTo>
                    <a:pt x="11438433" y="213880"/>
                  </a:lnTo>
                  <a:close/>
                </a:path>
                <a:path w="12270105" h="833754">
                  <a:moveTo>
                    <a:pt x="11488331" y="88925"/>
                  </a:moveTo>
                  <a:lnTo>
                    <a:pt x="11438433" y="88925"/>
                  </a:lnTo>
                  <a:lnTo>
                    <a:pt x="11438433" y="3378"/>
                  </a:lnTo>
                  <a:lnTo>
                    <a:pt x="11407661" y="3378"/>
                  </a:lnTo>
                  <a:lnTo>
                    <a:pt x="11407661" y="198869"/>
                  </a:lnTo>
                  <a:lnTo>
                    <a:pt x="11438433" y="198869"/>
                  </a:lnTo>
                  <a:lnTo>
                    <a:pt x="11438433" y="114820"/>
                  </a:lnTo>
                  <a:lnTo>
                    <a:pt x="11488331" y="114820"/>
                  </a:lnTo>
                  <a:lnTo>
                    <a:pt x="11488331" y="88925"/>
                  </a:lnTo>
                  <a:close/>
                </a:path>
                <a:path w="12270105" h="833754">
                  <a:moveTo>
                    <a:pt x="11736362" y="237147"/>
                  </a:moveTo>
                  <a:lnTo>
                    <a:pt x="11735003" y="226631"/>
                  </a:lnTo>
                  <a:lnTo>
                    <a:pt x="11732984" y="210870"/>
                  </a:lnTo>
                  <a:lnTo>
                    <a:pt x="11691722" y="218084"/>
                  </a:lnTo>
                  <a:lnTo>
                    <a:pt x="11651653" y="222973"/>
                  </a:lnTo>
                  <a:lnTo>
                    <a:pt x="11612563" y="225755"/>
                  </a:lnTo>
                  <a:lnTo>
                    <a:pt x="11574259" y="226631"/>
                  </a:lnTo>
                  <a:lnTo>
                    <a:pt x="11574259" y="36017"/>
                  </a:lnTo>
                  <a:lnTo>
                    <a:pt x="11543487" y="36017"/>
                  </a:lnTo>
                  <a:lnTo>
                    <a:pt x="11543487" y="252907"/>
                  </a:lnTo>
                  <a:lnTo>
                    <a:pt x="11571262" y="252907"/>
                  </a:lnTo>
                  <a:lnTo>
                    <a:pt x="11611458" y="252133"/>
                  </a:lnTo>
                  <a:lnTo>
                    <a:pt x="11651983" y="249529"/>
                  </a:lnTo>
                  <a:lnTo>
                    <a:pt x="11693411" y="244665"/>
                  </a:lnTo>
                  <a:lnTo>
                    <a:pt x="11736362" y="237147"/>
                  </a:lnTo>
                  <a:close/>
                </a:path>
                <a:path w="12270105" h="833754">
                  <a:moveTo>
                    <a:pt x="11798275" y="3378"/>
                  </a:moveTo>
                  <a:lnTo>
                    <a:pt x="11767503" y="3378"/>
                  </a:lnTo>
                  <a:lnTo>
                    <a:pt x="11767503" y="339585"/>
                  </a:lnTo>
                  <a:lnTo>
                    <a:pt x="11798275" y="339585"/>
                  </a:lnTo>
                  <a:lnTo>
                    <a:pt x="11798275" y="3378"/>
                  </a:lnTo>
                  <a:close/>
                </a:path>
                <a:path w="12270105" h="833754">
                  <a:moveTo>
                    <a:pt x="12067680" y="244652"/>
                  </a:moveTo>
                  <a:lnTo>
                    <a:pt x="12065800" y="230390"/>
                  </a:lnTo>
                  <a:lnTo>
                    <a:pt x="12064302" y="219125"/>
                  </a:lnTo>
                  <a:lnTo>
                    <a:pt x="12028437" y="224536"/>
                  </a:lnTo>
                  <a:lnTo>
                    <a:pt x="11992597" y="227990"/>
                  </a:lnTo>
                  <a:lnTo>
                    <a:pt x="11954713" y="229844"/>
                  </a:lnTo>
                  <a:lnTo>
                    <a:pt x="11912714" y="230390"/>
                  </a:lnTo>
                  <a:lnTo>
                    <a:pt x="11912714" y="61163"/>
                  </a:lnTo>
                  <a:lnTo>
                    <a:pt x="12038419" y="61163"/>
                  </a:lnTo>
                  <a:lnTo>
                    <a:pt x="12038419" y="35648"/>
                  </a:lnTo>
                  <a:lnTo>
                    <a:pt x="11881942" y="35648"/>
                  </a:lnTo>
                  <a:lnTo>
                    <a:pt x="11881942" y="256654"/>
                  </a:lnTo>
                  <a:lnTo>
                    <a:pt x="11908587" y="256654"/>
                  </a:lnTo>
                  <a:lnTo>
                    <a:pt x="11952973" y="256146"/>
                  </a:lnTo>
                  <a:lnTo>
                    <a:pt x="11992635" y="254304"/>
                  </a:lnTo>
                  <a:lnTo>
                    <a:pt x="12030062" y="250634"/>
                  </a:lnTo>
                  <a:lnTo>
                    <a:pt x="12067680" y="244652"/>
                  </a:lnTo>
                  <a:close/>
                </a:path>
                <a:path w="12270105" h="833754">
                  <a:moveTo>
                    <a:pt x="12182132" y="136207"/>
                  </a:moveTo>
                  <a:lnTo>
                    <a:pt x="12126595" y="136207"/>
                  </a:lnTo>
                  <a:lnTo>
                    <a:pt x="12126595" y="3378"/>
                  </a:lnTo>
                  <a:lnTo>
                    <a:pt x="12095823" y="3378"/>
                  </a:lnTo>
                  <a:lnTo>
                    <a:pt x="12095823" y="340702"/>
                  </a:lnTo>
                  <a:lnTo>
                    <a:pt x="12126595" y="340702"/>
                  </a:lnTo>
                  <a:lnTo>
                    <a:pt x="12126595" y="161721"/>
                  </a:lnTo>
                  <a:lnTo>
                    <a:pt x="12182132" y="161721"/>
                  </a:lnTo>
                  <a:lnTo>
                    <a:pt x="12182132" y="136207"/>
                  </a:lnTo>
                  <a:close/>
                </a:path>
                <a:path w="12270105" h="833754">
                  <a:moveTo>
                    <a:pt x="12269927" y="291172"/>
                  </a:moveTo>
                  <a:lnTo>
                    <a:pt x="12267959" y="280517"/>
                  </a:lnTo>
                  <a:lnTo>
                    <a:pt x="12262612" y="272084"/>
                  </a:lnTo>
                  <a:lnTo>
                    <a:pt x="12254738" y="266534"/>
                  </a:lnTo>
                  <a:lnTo>
                    <a:pt x="12245162" y="264528"/>
                  </a:lnTo>
                  <a:lnTo>
                    <a:pt x="12235599" y="266534"/>
                  </a:lnTo>
                  <a:lnTo>
                    <a:pt x="12227725" y="272084"/>
                  </a:lnTo>
                  <a:lnTo>
                    <a:pt x="12222366" y="280517"/>
                  </a:lnTo>
                  <a:lnTo>
                    <a:pt x="12220397" y="291172"/>
                  </a:lnTo>
                  <a:lnTo>
                    <a:pt x="12222366" y="301713"/>
                  </a:lnTo>
                  <a:lnTo>
                    <a:pt x="12227725" y="309892"/>
                  </a:lnTo>
                  <a:lnTo>
                    <a:pt x="12235599" y="315188"/>
                  </a:lnTo>
                  <a:lnTo>
                    <a:pt x="12245162" y="317068"/>
                  </a:lnTo>
                  <a:lnTo>
                    <a:pt x="12254738" y="315188"/>
                  </a:lnTo>
                  <a:lnTo>
                    <a:pt x="12262612" y="309892"/>
                  </a:lnTo>
                  <a:lnTo>
                    <a:pt x="12267959" y="301713"/>
                  </a:lnTo>
                  <a:lnTo>
                    <a:pt x="12269927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27161"/>
              <a:ext cx="8061325" cy="559435"/>
            </a:xfrm>
            <a:custGeom>
              <a:avLst/>
              <a:gdLst/>
              <a:ahLst/>
              <a:cxnLst/>
              <a:rect l="l" t="t" r="r" b="b"/>
              <a:pathLst>
                <a:path w="8061325" h="559435">
                  <a:moveTo>
                    <a:pt x="293357" y="276974"/>
                  </a:moveTo>
                  <a:lnTo>
                    <a:pt x="290487" y="212788"/>
                  </a:lnTo>
                  <a:lnTo>
                    <a:pt x="281813" y="162179"/>
                  </a:lnTo>
                  <a:lnTo>
                    <a:pt x="267309" y="122948"/>
                  </a:lnTo>
                  <a:lnTo>
                    <a:pt x="227380" y="75895"/>
                  </a:lnTo>
                  <a:lnTo>
                    <a:pt x="215785" y="69761"/>
                  </a:lnTo>
                  <a:lnTo>
                    <a:pt x="215785" y="276974"/>
                  </a:lnTo>
                  <a:lnTo>
                    <a:pt x="214680" y="328041"/>
                  </a:lnTo>
                  <a:lnTo>
                    <a:pt x="211074" y="366356"/>
                  </a:lnTo>
                  <a:lnTo>
                    <a:pt x="194475" y="413550"/>
                  </a:lnTo>
                  <a:lnTo>
                    <a:pt x="161213" y="434594"/>
                  </a:lnTo>
                  <a:lnTo>
                    <a:pt x="146951" y="435940"/>
                  </a:lnTo>
                  <a:lnTo>
                    <a:pt x="132384" y="434594"/>
                  </a:lnTo>
                  <a:lnTo>
                    <a:pt x="99428" y="413550"/>
                  </a:lnTo>
                  <a:lnTo>
                    <a:pt x="82346" y="366356"/>
                  </a:lnTo>
                  <a:lnTo>
                    <a:pt x="78676" y="328041"/>
                  </a:lnTo>
                  <a:lnTo>
                    <a:pt x="77571" y="276974"/>
                  </a:lnTo>
                  <a:lnTo>
                    <a:pt x="78676" y="226529"/>
                  </a:lnTo>
                  <a:lnTo>
                    <a:pt x="82346" y="188468"/>
                  </a:lnTo>
                  <a:lnTo>
                    <a:pt x="99428" y="140944"/>
                  </a:lnTo>
                  <a:lnTo>
                    <a:pt x="132384" y="120434"/>
                  </a:lnTo>
                  <a:lnTo>
                    <a:pt x="146951" y="119087"/>
                  </a:lnTo>
                  <a:lnTo>
                    <a:pt x="161213" y="120434"/>
                  </a:lnTo>
                  <a:lnTo>
                    <a:pt x="194475" y="140944"/>
                  </a:lnTo>
                  <a:lnTo>
                    <a:pt x="211074" y="188468"/>
                  </a:lnTo>
                  <a:lnTo>
                    <a:pt x="214680" y="226529"/>
                  </a:lnTo>
                  <a:lnTo>
                    <a:pt x="215785" y="276974"/>
                  </a:lnTo>
                  <a:lnTo>
                    <a:pt x="215785" y="69761"/>
                  </a:lnTo>
                  <a:lnTo>
                    <a:pt x="204101" y="63576"/>
                  </a:lnTo>
                  <a:lnTo>
                    <a:pt x="177241" y="56070"/>
                  </a:lnTo>
                  <a:lnTo>
                    <a:pt x="146951" y="53543"/>
                  </a:lnTo>
                  <a:lnTo>
                    <a:pt x="116344" y="56070"/>
                  </a:lnTo>
                  <a:lnTo>
                    <a:pt x="65976" y="75895"/>
                  </a:lnTo>
                  <a:lnTo>
                    <a:pt x="26047" y="122948"/>
                  </a:lnTo>
                  <a:lnTo>
                    <a:pt x="11544" y="162179"/>
                  </a:lnTo>
                  <a:lnTo>
                    <a:pt x="2870" y="212788"/>
                  </a:lnTo>
                  <a:lnTo>
                    <a:pt x="0" y="276974"/>
                  </a:lnTo>
                  <a:lnTo>
                    <a:pt x="2870" y="341769"/>
                  </a:lnTo>
                  <a:lnTo>
                    <a:pt x="11544" y="392645"/>
                  </a:lnTo>
                  <a:lnTo>
                    <a:pt x="26047" y="431850"/>
                  </a:lnTo>
                  <a:lnTo>
                    <a:pt x="65976" y="478828"/>
                  </a:lnTo>
                  <a:lnTo>
                    <a:pt x="116344" y="498487"/>
                  </a:lnTo>
                  <a:lnTo>
                    <a:pt x="146951" y="500951"/>
                  </a:lnTo>
                  <a:lnTo>
                    <a:pt x="177241" y="498487"/>
                  </a:lnTo>
                  <a:lnTo>
                    <a:pt x="204101" y="491121"/>
                  </a:lnTo>
                  <a:lnTo>
                    <a:pt x="227380" y="478828"/>
                  </a:lnTo>
                  <a:lnTo>
                    <a:pt x="246926" y="461619"/>
                  </a:lnTo>
                  <a:lnTo>
                    <a:pt x="264502" y="435940"/>
                  </a:lnTo>
                  <a:lnTo>
                    <a:pt x="267309" y="431850"/>
                  </a:lnTo>
                  <a:lnTo>
                    <a:pt x="281813" y="392645"/>
                  </a:lnTo>
                  <a:lnTo>
                    <a:pt x="290487" y="341769"/>
                  </a:lnTo>
                  <a:lnTo>
                    <a:pt x="293357" y="276974"/>
                  </a:lnTo>
                  <a:close/>
                </a:path>
                <a:path w="8061325" h="559435">
                  <a:moveTo>
                    <a:pt x="612394" y="357276"/>
                  </a:moveTo>
                  <a:lnTo>
                    <a:pt x="606539" y="305142"/>
                  </a:lnTo>
                  <a:lnTo>
                    <a:pt x="590003" y="264744"/>
                  </a:lnTo>
                  <a:lnTo>
                    <a:pt x="564248" y="235978"/>
                  </a:lnTo>
                  <a:lnTo>
                    <a:pt x="491121" y="213055"/>
                  </a:lnTo>
                  <a:lnTo>
                    <a:pt x="470128" y="215277"/>
                  </a:lnTo>
                  <a:lnTo>
                    <a:pt x="451916" y="221449"/>
                  </a:lnTo>
                  <a:lnTo>
                    <a:pt x="437184" y="230797"/>
                  </a:lnTo>
                  <a:lnTo>
                    <a:pt x="426656" y="242557"/>
                  </a:lnTo>
                  <a:lnTo>
                    <a:pt x="432663" y="126199"/>
                  </a:lnTo>
                  <a:lnTo>
                    <a:pt x="588899" y="126199"/>
                  </a:lnTo>
                  <a:lnTo>
                    <a:pt x="588899" y="61188"/>
                  </a:lnTo>
                  <a:lnTo>
                    <a:pt x="360553" y="61188"/>
                  </a:lnTo>
                  <a:lnTo>
                    <a:pt x="349084" y="303745"/>
                  </a:lnTo>
                  <a:lnTo>
                    <a:pt x="425018" y="303745"/>
                  </a:lnTo>
                  <a:lnTo>
                    <a:pt x="433298" y="292963"/>
                  </a:lnTo>
                  <a:lnTo>
                    <a:pt x="444131" y="284683"/>
                  </a:lnTo>
                  <a:lnTo>
                    <a:pt x="457428" y="279387"/>
                  </a:lnTo>
                  <a:lnTo>
                    <a:pt x="473087" y="277520"/>
                  </a:lnTo>
                  <a:lnTo>
                    <a:pt x="499554" y="282676"/>
                  </a:lnTo>
                  <a:lnTo>
                    <a:pt x="518909" y="297865"/>
                  </a:lnTo>
                  <a:lnTo>
                    <a:pt x="530783" y="322694"/>
                  </a:lnTo>
                  <a:lnTo>
                    <a:pt x="534822" y="356730"/>
                  </a:lnTo>
                  <a:lnTo>
                    <a:pt x="530555" y="391464"/>
                  </a:lnTo>
                  <a:lnTo>
                    <a:pt x="518299" y="416204"/>
                  </a:lnTo>
                  <a:lnTo>
                    <a:pt x="498868" y="431012"/>
                  </a:lnTo>
                  <a:lnTo>
                    <a:pt x="473087" y="435940"/>
                  </a:lnTo>
                  <a:lnTo>
                    <a:pt x="449541" y="432079"/>
                  </a:lnTo>
                  <a:lnTo>
                    <a:pt x="431025" y="420573"/>
                  </a:lnTo>
                  <a:lnTo>
                    <a:pt x="418236" y="401599"/>
                  </a:lnTo>
                  <a:lnTo>
                    <a:pt x="411899" y="375310"/>
                  </a:lnTo>
                  <a:lnTo>
                    <a:pt x="334327" y="375310"/>
                  </a:lnTo>
                  <a:lnTo>
                    <a:pt x="342734" y="418376"/>
                  </a:lnTo>
                  <a:lnTo>
                    <a:pt x="361543" y="453275"/>
                  </a:lnTo>
                  <a:lnTo>
                    <a:pt x="390029" y="479221"/>
                  </a:lnTo>
                  <a:lnTo>
                    <a:pt x="427456" y="495388"/>
                  </a:lnTo>
                  <a:lnTo>
                    <a:pt x="473087" y="500951"/>
                  </a:lnTo>
                  <a:lnTo>
                    <a:pt x="520725" y="494715"/>
                  </a:lnTo>
                  <a:lnTo>
                    <a:pt x="559409" y="476491"/>
                  </a:lnTo>
                  <a:lnTo>
                    <a:pt x="588213" y="447027"/>
                  </a:lnTo>
                  <a:lnTo>
                    <a:pt x="606196" y="407047"/>
                  </a:lnTo>
                  <a:lnTo>
                    <a:pt x="612394" y="357276"/>
                  </a:lnTo>
                  <a:close/>
                </a:path>
                <a:path w="8061325" h="559435">
                  <a:moveTo>
                    <a:pt x="846201" y="259486"/>
                  </a:moveTo>
                  <a:lnTo>
                    <a:pt x="650633" y="259486"/>
                  </a:lnTo>
                  <a:lnTo>
                    <a:pt x="650633" y="325043"/>
                  </a:lnTo>
                  <a:lnTo>
                    <a:pt x="846201" y="325043"/>
                  </a:lnTo>
                  <a:lnTo>
                    <a:pt x="846201" y="259486"/>
                  </a:lnTo>
                  <a:close/>
                </a:path>
                <a:path w="8061325" h="559435">
                  <a:moveTo>
                    <a:pt x="1169606" y="356730"/>
                  </a:moveTo>
                  <a:lnTo>
                    <a:pt x="1163396" y="307174"/>
                  </a:lnTo>
                  <a:lnTo>
                    <a:pt x="1150353" y="277520"/>
                  </a:lnTo>
                  <a:lnTo>
                    <a:pt x="1145819" y="267220"/>
                  </a:lnTo>
                  <a:lnTo>
                    <a:pt x="1131608" y="251841"/>
                  </a:lnTo>
                  <a:lnTo>
                    <a:pt x="1118514" y="237667"/>
                  </a:lnTo>
                  <a:lnTo>
                    <a:pt x="1092034" y="223964"/>
                  </a:lnTo>
                  <a:lnTo>
                    <a:pt x="1092034" y="356730"/>
                  </a:lnTo>
                  <a:lnTo>
                    <a:pt x="1087577" y="390080"/>
                  </a:lnTo>
                  <a:lnTo>
                    <a:pt x="1074762" y="414985"/>
                  </a:lnTo>
                  <a:lnTo>
                    <a:pt x="1054468" y="430555"/>
                  </a:lnTo>
                  <a:lnTo>
                    <a:pt x="1027569" y="435940"/>
                  </a:lnTo>
                  <a:lnTo>
                    <a:pt x="1001001" y="430555"/>
                  </a:lnTo>
                  <a:lnTo>
                    <a:pt x="980871" y="414985"/>
                  </a:lnTo>
                  <a:lnTo>
                    <a:pt x="968121" y="390080"/>
                  </a:lnTo>
                  <a:lnTo>
                    <a:pt x="963663" y="356730"/>
                  </a:lnTo>
                  <a:lnTo>
                    <a:pt x="968121" y="323151"/>
                  </a:lnTo>
                  <a:lnTo>
                    <a:pt x="980871" y="298272"/>
                  </a:lnTo>
                  <a:lnTo>
                    <a:pt x="1001001" y="282829"/>
                  </a:lnTo>
                  <a:lnTo>
                    <a:pt x="1027569" y="277520"/>
                  </a:lnTo>
                  <a:lnTo>
                    <a:pt x="1054468" y="282829"/>
                  </a:lnTo>
                  <a:lnTo>
                    <a:pt x="1074762" y="298272"/>
                  </a:lnTo>
                  <a:lnTo>
                    <a:pt x="1087577" y="323151"/>
                  </a:lnTo>
                  <a:lnTo>
                    <a:pt x="1092034" y="356730"/>
                  </a:lnTo>
                  <a:lnTo>
                    <a:pt x="1092034" y="223964"/>
                  </a:lnTo>
                  <a:lnTo>
                    <a:pt x="1083119" y="219341"/>
                  </a:lnTo>
                  <a:lnTo>
                    <a:pt x="1041234" y="213055"/>
                  </a:lnTo>
                  <a:lnTo>
                    <a:pt x="1015377" y="215811"/>
                  </a:lnTo>
                  <a:lnTo>
                    <a:pt x="993775" y="223634"/>
                  </a:lnTo>
                  <a:lnTo>
                    <a:pt x="976782" y="235877"/>
                  </a:lnTo>
                  <a:lnTo>
                    <a:pt x="964755" y="251841"/>
                  </a:lnTo>
                  <a:lnTo>
                    <a:pt x="969149" y="192443"/>
                  </a:lnTo>
                  <a:lnTo>
                    <a:pt x="980668" y="150710"/>
                  </a:lnTo>
                  <a:lnTo>
                    <a:pt x="1000480" y="126085"/>
                  </a:lnTo>
                  <a:lnTo>
                    <a:pt x="1029766" y="117995"/>
                  </a:lnTo>
                  <a:lnTo>
                    <a:pt x="1049934" y="121094"/>
                  </a:lnTo>
                  <a:lnTo>
                    <a:pt x="1065403" y="130086"/>
                  </a:lnTo>
                  <a:lnTo>
                    <a:pt x="1076159" y="144500"/>
                  </a:lnTo>
                  <a:lnTo>
                    <a:pt x="1082205" y="163893"/>
                  </a:lnTo>
                  <a:lnTo>
                    <a:pt x="1160868" y="163893"/>
                  </a:lnTo>
                  <a:lnTo>
                    <a:pt x="1147140" y="117995"/>
                  </a:lnTo>
                  <a:lnTo>
                    <a:pt x="1118870" y="81673"/>
                  </a:lnTo>
                  <a:lnTo>
                    <a:pt x="1079360" y="60642"/>
                  </a:lnTo>
                  <a:lnTo>
                    <a:pt x="1029766" y="53543"/>
                  </a:lnTo>
                  <a:lnTo>
                    <a:pt x="989774" y="57975"/>
                  </a:lnTo>
                  <a:lnTo>
                    <a:pt x="930338" y="94945"/>
                  </a:lnTo>
                  <a:lnTo>
                    <a:pt x="910310" y="128511"/>
                  </a:lnTo>
                  <a:lnTo>
                    <a:pt x="896353" y="172796"/>
                  </a:lnTo>
                  <a:lnTo>
                    <a:pt x="888199" y="228295"/>
                  </a:lnTo>
                  <a:lnTo>
                    <a:pt x="885545" y="295541"/>
                  </a:lnTo>
                  <a:lnTo>
                    <a:pt x="887056" y="342874"/>
                  </a:lnTo>
                  <a:lnTo>
                    <a:pt x="892365" y="383641"/>
                  </a:lnTo>
                  <a:lnTo>
                    <a:pt x="918857" y="447967"/>
                  </a:lnTo>
                  <a:lnTo>
                    <a:pt x="965301" y="487565"/>
                  </a:lnTo>
                  <a:lnTo>
                    <a:pt x="1028115" y="500951"/>
                  </a:lnTo>
                  <a:lnTo>
                    <a:pt x="1074089" y="494499"/>
                  </a:lnTo>
                  <a:lnTo>
                    <a:pt x="1113091" y="475830"/>
                  </a:lnTo>
                  <a:lnTo>
                    <a:pt x="1143254" y="445960"/>
                  </a:lnTo>
                  <a:lnTo>
                    <a:pt x="1148118" y="435940"/>
                  </a:lnTo>
                  <a:lnTo>
                    <a:pt x="1162710" y="405917"/>
                  </a:lnTo>
                  <a:lnTo>
                    <a:pt x="1169606" y="356730"/>
                  </a:lnTo>
                  <a:close/>
                </a:path>
                <a:path w="8061325" h="559435">
                  <a:moveTo>
                    <a:pt x="1305636" y="411365"/>
                  </a:moveTo>
                  <a:lnTo>
                    <a:pt x="1223149" y="411365"/>
                  </a:lnTo>
                  <a:lnTo>
                    <a:pt x="1223149" y="493306"/>
                  </a:lnTo>
                  <a:lnTo>
                    <a:pt x="1305636" y="493306"/>
                  </a:lnTo>
                  <a:lnTo>
                    <a:pt x="1305636" y="411365"/>
                  </a:lnTo>
                  <a:close/>
                </a:path>
                <a:path w="8061325" h="559435">
                  <a:moveTo>
                    <a:pt x="1732292" y="425564"/>
                  </a:moveTo>
                  <a:lnTo>
                    <a:pt x="1704594" y="403161"/>
                  </a:lnTo>
                  <a:lnTo>
                    <a:pt x="1699221" y="398818"/>
                  </a:lnTo>
                  <a:lnTo>
                    <a:pt x="1675472" y="361581"/>
                  </a:lnTo>
                  <a:lnTo>
                    <a:pt x="1661160" y="309486"/>
                  </a:lnTo>
                  <a:lnTo>
                    <a:pt x="1656359" y="238188"/>
                  </a:lnTo>
                  <a:lnTo>
                    <a:pt x="1656359" y="32232"/>
                  </a:lnTo>
                  <a:lnTo>
                    <a:pt x="1582610" y="32232"/>
                  </a:lnTo>
                  <a:lnTo>
                    <a:pt x="1582610" y="238188"/>
                  </a:lnTo>
                  <a:lnTo>
                    <a:pt x="1577733" y="309562"/>
                  </a:lnTo>
                  <a:lnTo>
                    <a:pt x="1563281" y="361784"/>
                  </a:lnTo>
                  <a:lnTo>
                    <a:pt x="1539506" y="399046"/>
                  </a:lnTo>
                  <a:lnTo>
                    <a:pt x="1506677" y="425564"/>
                  </a:lnTo>
                  <a:lnTo>
                    <a:pt x="1506677" y="494398"/>
                  </a:lnTo>
                  <a:lnTo>
                    <a:pt x="1540865" y="477685"/>
                  </a:lnTo>
                  <a:lnTo>
                    <a:pt x="1572018" y="456158"/>
                  </a:lnTo>
                  <a:lnTo>
                    <a:pt x="1598790" y="430936"/>
                  </a:lnTo>
                  <a:lnTo>
                    <a:pt x="1619758" y="403161"/>
                  </a:lnTo>
                  <a:lnTo>
                    <a:pt x="1640408" y="430784"/>
                  </a:lnTo>
                  <a:lnTo>
                    <a:pt x="1667014" y="456158"/>
                  </a:lnTo>
                  <a:lnTo>
                    <a:pt x="1698117" y="477837"/>
                  </a:lnTo>
                  <a:lnTo>
                    <a:pt x="1732292" y="494398"/>
                  </a:lnTo>
                  <a:lnTo>
                    <a:pt x="1732292" y="425564"/>
                  </a:lnTo>
                  <a:close/>
                </a:path>
                <a:path w="8061325" h="559435">
                  <a:moveTo>
                    <a:pt x="1835543" y="28956"/>
                  </a:moveTo>
                  <a:lnTo>
                    <a:pt x="1763433" y="28956"/>
                  </a:lnTo>
                  <a:lnTo>
                    <a:pt x="1763433" y="201587"/>
                  </a:lnTo>
                  <a:lnTo>
                    <a:pt x="1696783" y="201587"/>
                  </a:lnTo>
                  <a:lnTo>
                    <a:pt x="1696783" y="266598"/>
                  </a:lnTo>
                  <a:lnTo>
                    <a:pt x="1763433" y="266598"/>
                  </a:lnTo>
                  <a:lnTo>
                    <a:pt x="1763433" y="521716"/>
                  </a:lnTo>
                  <a:lnTo>
                    <a:pt x="1835543" y="521716"/>
                  </a:lnTo>
                  <a:lnTo>
                    <a:pt x="1835543" y="28956"/>
                  </a:lnTo>
                  <a:close/>
                </a:path>
                <a:path w="8061325" h="559435">
                  <a:moveTo>
                    <a:pt x="1943709" y="26225"/>
                  </a:moveTo>
                  <a:lnTo>
                    <a:pt x="1871052" y="26225"/>
                  </a:lnTo>
                  <a:lnTo>
                    <a:pt x="1871052" y="527723"/>
                  </a:lnTo>
                  <a:lnTo>
                    <a:pt x="1943709" y="527723"/>
                  </a:lnTo>
                  <a:lnTo>
                    <a:pt x="1943709" y="26225"/>
                  </a:lnTo>
                  <a:close/>
                </a:path>
                <a:path w="8061325" h="559435">
                  <a:moveTo>
                    <a:pt x="2445753" y="166624"/>
                  </a:moveTo>
                  <a:lnTo>
                    <a:pt x="2370912" y="166624"/>
                  </a:lnTo>
                  <a:lnTo>
                    <a:pt x="2370912" y="229438"/>
                  </a:lnTo>
                  <a:lnTo>
                    <a:pt x="2445753" y="229438"/>
                  </a:lnTo>
                  <a:lnTo>
                    <a:pt x="2445753" y="166624"/>
                  </a:lnTo>
                  <a:close/>
                </a:path>
                <a:path w="8061325" h="559435">
                  <a:moveTo>
                    <a:pt x="2445753" y="32232"/>
                  </a:moveTo>
                  <a:lnTo>
                    <a:pt x="2370912" y="32232"/>
                  </a:lnTo>
                  <a:lnTo>
                    <a:pt x="2370912" y="101638"/>
                  </a:lnTo>
                  <a:lnTo>
                    <a:pt x="2125078" y="101638"/>
                  </a:lnTo>
                  <a:lnTo>
                    <a:pt x="2125078" y="31788"/>
                  </a:lnTo>
                  <a:lnTo>
                    <a:pt x="2050237" y="31788"/>
                  </a:lnTo>
                  <a:lnTo>
                    <a:pt x="2050237" y="101638"/>
                  </a:lnTo>
                  <a:lnTo>
                    <a:pt x="2050237" y="166408"/>
                  </a:lnTo>
                  <a:lnTo>
                    <a:pt x="2050237" y="229908"/>
                  </a:lnTo>
                  <a:lnTo>
                    <a:pt x="2050237" y="293408"/>
                  </a:lnTo>
                  <a:lnTo>
                    <a:pt x="2445753" y="293408"/>
                  </a:lnTo>
                  <a:lnTo>
                    <a:pt x="2445753" y="229908"/>
                  </a:lnTo>
                  <a:lnTo>
                    <a:pt x="2125078" y="229908"/>
                  </a:lnTo>
                  <a:lnTo>
                    <a:pt x="2125078" y="166408"/>
                  </a:lnTo>
                  <a:lnTo>
                    <a:pt x="2445753" y="166408"/>
                  </a:lnTo>
                  <a:lnTo>
                    <a:pt x="2445753" y="102158"/>
                  </a:lnTo>
                  <a:lnTo>
                    <a:pt x="2445753" y="101638"/>
                  </a:lnTo>
                  <a:lnTo>
                    <a:pt x="2445753" y="32232"/>
                  </a:lnTo>
                  <a:close/>
                </a:path>
                <a:path w="8061325" h="559435">
                  <a:moveTo>
                    <a:pt x="2470886" y="343077"/>
                  </a:moveTo>
                  <a:lnTo>
                    <a:pt x="2025103" y="343077"/>
                  </a:lnTo>
                  <a:lnTo>
                    <a:pt x="2025103" y="408622"/>
                  </a:lnTo>
                  <a:lnTo>
                    <a:pt x="2209749" y="408622"/>
                  </a:lnTo>
                  <a:lnTo>
                    <a:pt x="2209749" y="535914"/>
                  </a:lnTo>
                  <a:lnTo>
                    <a:pt x="2284590" y="535914"/>
                  </a:lnTo>
                  <a:lnTo>
                    <a:pt x="2284590" y="408622"/>
                  </a:lnTo>
                  <a:lnTo>
                    <a:pt x="2470886" y="408622"/>
                  </a:lnTo>
                  <a:lnTo>
                    <a:pt x="2470886" y="343077"/>
                  </a:lnTo>
                  <a:close/>
                </a:path>
                <a:path w="8061325" h="559435">
                  <a:moveTo>
                    <a:pt x="2940151" y="34963"/>
                  </a:moveTo>
                  <a:lnTo>
                    <a:pt x="2693225" y="34963"/>
                  </a:lnTo>
                  <a:lnTo>
                    <a:pt x="2693225" y="99974"/>
                  </a:lnTo>
                  <a:lnTo>
                    <a:pt x="2865856" y="99974"/>
                  </a:lnTo>
                  <a:lnTo>
                    <a:pt x="2865856" y="144767"/>
                  </a:lnTo>
                  <a:lnTo>
                    <a:pt x="2863418" y="198031"/>
                  </a:lnTo>
                  <a:lnTo>
                    <a:pt x="2855963" y="246621"/>
                  </a:lnTo>
                  <a:lnTo>
                    <a:pt x="2843212" y="290372"/>
                  </a:lnTo>
                  <a:lnTo>
                    <a:pt x="2824873" y="329069"/>
                  </a:lnTo>
                  <a:lnTo>
                    <a:pt x="2800705" y="362521"/>
                  </a:lnTo>
                  <a:lnTo>
                    <a:pt x="2770441" y="390525"/>
                  </a:lnTo>
                  <a:lnTo>
                    <a:pt x="2733789" y="412877"/>
                  </a:lnTo>
                  <a:lnTo>
                    <a:pt x="2690495" y="429387"/>
                  </a:lnTo>
                  <a:lnTo>
                    <a:pt x="2690495" y="500405"/>
                  </a:lnTo>
                  <a:lnTo>
                    <a:pt x="2741422" y="484327"/>
                  </a:lnTo>
                  <a:lnTo>
                    <a:pt x="2785884" y="463397"/>
                  </a:lnTo>
                  <a:lnTo>
                    <a:pt x="2824162" y="437743"/>
                  </a:lnTo>
                  <a:lnTo>
                    <a:pt x="2856484" y="407466"/>
                  </a:lnTo>
                  <a:lnTo>
                    <a:pt x="2883128" y="372706"/>
                  </a:lnTo>
                  <a:lnTo>
                    <a:pt x="2904350" y="333590"/>
                  </a:lnTo>
                  <a:lnTo>
                    <a:pt x="2920390" y="290245"/>
                  </a:lnTo>
                  <a:lnTo>
                    <a:pt x="2931541" y="242785"/>
                  </a:lnTo>
                  <a:lnTo>
                    <a:pt x="2938043" y="191338"/>
                  </a:lnTo>
                  <a:lnTo>
                    <a:pt x="2940151" y="136029"/>
                  </a:lnTo>
                  <a:lnTo>
                    <a:pt x="2940151" y="34963"/>
                  </a:lnTo>
                  <a:close/>
                </a:path>
                <a:path w="8061325" h="559435">
                  <a:moveTo>
                    <a:pt x="3096933" y="26225"/>
                  </a:moveTo>
                  <a:lnTo>
                    <a:pt x="3022092" y="26225"/>
                  </a:lnTo>
                  <a:lnTo>
                    <a:pt x="3022092" y="527723"/>
                  </a:lnTo>
                  <a:lnTo>
                    <a:pt x="3096933" y="527723"/>
                  </a:lnTo>
                  <a:lnTo>
                    <a:pt x="3096933" y="26225"/>
                  </a:lnTo>
                  <a:close/>
                </a:path>
                <a:path w="8061325" h="559435">
                  <a:moveTo>
                    <a:pt x="3605530" y="130022"/>
                  </a:moveTo>
                  <a:lnTo>
                    <a:pt x="3289223" y="130022"/>
                  </a:lnTo>
                  <a:lnTo>
                    <a:pt x="3289223" y="28956"/>
                  </a:lnTo>
                  <a:lnTo>
                    <a:pt x="3214382" y="28956"/>
                  </a:lnTo>
                  <a:lnTo>
                    <a:pt x="3214382" y="195033"/>
                  </a:lnTo>
                  <a:lnTo>
                    <a:pt x="3605530" y="195033"/>
                  </a:lnTo>
                  <a:lnTo>
                    <a:pt x="3605530" y="130022"/>
                  </a:lnTo>
                  <a:close/>
                </a:path>
                <a:path w="8061325" h="559435">
                  <a:moveTo>
                    <a:pt x="3612083" y="439216"/>
                  </a:moveTo>
                  <a:lnTo>
                    <a:pt x="3608692" y="414058"/>
                  </a:lnTo>
                  <a:lnTo>
                    <a:pt x="3602304" y="400431"/>
                  </a:lnTo>
                  <a:lnTo>
                    <a:pt x="3598913" y="393192"/>
                  </a:lnTo>
                  <a:lnTo>
                    <a:pt x="3583279" y="376224"/>
                  </a:lnTo>
                  <a:lnTo>
                    <a:pt x="3562375" y="362737"/>
                  </a:lnTo>
                  <a:lnTo>
                    <a:pt x="3537242" y="353110"/>
                  </a:lnTo>
                  <a:lnTo>
                    <a:pt x="3537242" y="439216"/>
                  </a:lnTo>
                  <a:lnTo>
                    <a:pt x="3536124" y="446900"/>
                  </a:lnTo>
                  <a:lnTo>
                    <a:pt x="3500894" y="470954"/>
                  </a:lnTo>
                  <a:lnTo>
                    <a:pt x="3444938" y="477862"/>
                  </a:lnTo>
                  <a:lnTo>
                    <a:pt x="3408870" y="478548"/>
                  </a:lnTo>
                  <a:lnTo>
                    <a:pt x="3372789" y="477862"/>
                  </a:lnTo>
                  <a:lnTo>
                    <a:pt x="3316833" y="470954"/>
                  </a:lnTo>
                  <a:lnTo>
                    <a:pt x="3281603" y="446900"/>
                  </a:lnTo>
                  <a:lnTo>
                    <a:pt x="3280486" y="439216"/>
                  </a:lnTo>
                  <a:lnTo>
                    <a:pt x="3281603" y="431850"/>
                  </a:lnTo>
                  <a:lnTo>
                    <a:pt x="3316833" y="407809"/>
                  </a:lnTo>
                  <a:lnTo>
                    <a:pt x="3372789" y="401116"/>
                  </a:lnTo>
                  <a:lnTo>
                    <a:pt x="3408870" y="400431"/>
                  </a:lnTo>
                  <a:lnTo>
                    <a:pt x="3444938" y="401116"/>
                  </a:lnTo>
                  <a:lnTo>
                    <a:pt x="3500894" y="407809"/>
                  </a:lnTo>
                  <a:lnTo>
                    <a:pt x="3536124" y="431850"/>
                  </a:lnTo>
                  <a:lnTo>
                    <a:pt x="3537242" y="439216"/>
                  </a:lnTo>
                  <a:lnTo>
                    <a:pt x="3537242" y="353110"/>
                  </a:lnTo>
                  <a:lnTo>
                    <a:pt x="3530854" y="350659"/>
                  </a:lnTo>
                  <a:lnTo>
                    <a:pt x="3493808" y="342734"/>
                  </a:lnTo>
                  <a:lnTo>
                    <a:pt x="3452672" y="338391"/>
                  </a:lnTo>
                  <a:lnTo>
                    <a:pt x="3408870" y="337058"/>
                  </a:lnTo>
                  <a:lnTo>
                    <a:pt x="3365055" y="338391"/>
                  </a:lnTo>
                  <a:lnTo>
                    <a:pt x="3323920" y="342734"/>
                  </a:lnTo>
                  <a:lnTo>
                    <a:pt x="3255353" y="362737"/>
                  </a:lnTo>
                  <a:lnTo>
                    <a:pt x="3218827" y="393192"/>
                  </a:lnTo>
                  <a:lnTo>
                    <a:pt x="3205645" y="439216"/>
                  </a:lnTo>
                  <a:lnTo>
                    <a:pt x="3209036" y="464705"/>
                  </a:lnTo>
                  <a:lnTo>
                    <a:pt x="3234448" y="502754"/>
                  </a:lnTo>
                  <a:lnTo>
                    <a:pt x="3286874" y="528320"/>
                  </a:lnTo>
                  <a:lnTo>
                    <a:pt x="3365055" y="540600"/>
                  </a:lnTo>
                  <a:lnTo>
                    <a:pt x="3408870" y="541921"/>
                  </a:lnTo>
                  <a:lnTo>
                    <a:pt x="3452672" y="540600"/>
                  </a:lnTo>
                  <a:lnTo>
                    <a:pt x="3493808" y="536257"/>
                  </a:lnTo>
                  <a:lnTo>
                    <a:pt x="3562375" y="516242"/>
                  </a:lnTo>
                  <a:lnTo>
                    <a:pt x="3598913" y="485724"/>
                  </a:lnTo>
                  <a:lnTo>
                    <a:pt x="3602240" y="478548"/>
                  </a:lnTo>
                  <a:lnTo>
                    <a:pt x="3608692" y="464705"/>
                  </a:lnTo>
                  <a:lnTo>
                    <a:pt x="3612083" y="439216"/>
                  </a:lnTo>
                  <a:close/>
                </a:path>
                <a:path w="8061325" h="559435">
                  <a:moveTo>
                    <a:pt x="3633940" y="233273"/>
                  </a:moveTo>
                  <a:lnTo>
                    <a:pt x="3182696" y="233273"/>
                  </a:lnTo>
                  <a:lnTo>
                    <a:pt x="3182696" y="297726"/>
                  </a:lnTo>
                  <a:lnTo>
                    <a:pt x="3633940" y="297726"/>
                  </a:lnTo>
                  <a:lnTo>
                    <a:pt x="3633940" y="233273"/>
                  </a:lnTo>
                  <a:close/>
                </a:path>
                <a:path w="8061325" h="559435">
                  <a:moveTo>
                    <a:pt x="4274744" y="264401"/>
                  </a:moveTo>
                  <a:lnTo>
                    <a:pt x="4221759" y="247611"/>
                  </a:lnTo>
                  <a:lnTo>
                    <a:pt x="4177728" y="223964"/>
                  </a:lnTo>
                  <a:lnTo>
                    <a:pt x="4142943" y="193459"/>
                  </a:lnTo>
                  <a:lnTo>
                    <a:pt x="4117733" y="156083"/>
                  </a:lnTo>
                  <a:lnTo>
                    <a:pt x="4102379" y="111810"/>
                  </a:lnTo>
                  <a:lnTo>
                    <a:pt x="4097197" y="60642"/>
                  </a:lnTo>
                  <a:lnTo>
                    <a:pt x="4097197" y="32232"/>
                  </a:lnTo>
                  <a:lnTo>
                    <a:pt x="4022356" y="32232"/>
                  </a:lnTo>
                  <a:lnTo>
                    <a:pt x="4022356" y="60642"/>
                  </a:lnTo>
                  <a:lnTo>
                    <a:pt x="4017213" y="111810"/>
                  </a:lnTo>
                  <a:lnTo>
                    <a:pt x="4001960" y="156083"/>
                  </a:lnTo>
                  <a:lnTo>
                    <a:pt x="3976878" y="193459"/>
                  </a:lnTo>
                  <a:lnTo>
                    <a:pt x="3942232" y="223964"/>
                  </a:lnTo>
                  <a:lnTo>
                    <a:pt x="3898303" y="247611"/>
                  </a:lnTo>
                  <a:lnTo>
                    <a:pt x="3845356" y="264401"/>
                  </a:lnTo>
                  <a:lnTo>
                    <a:pt x="3845356" y="329958"/>
                  </a:lnTo>
                  <a:lnTo>
                    <a:pt x="3904919" y="315137"/>
                  </a:lnTo>
                  <a:lnTo>
                    <a:pt x="3956329" y="294005"/>
                  </a:lnTo>
                  <a:lnTo>
                    <a:pt x="3999420" y="268097"/>
                  </a:lnTo>
                  <a:lnTo>
                    <a:pt x="4034053" y="238950"/>
                  </a:lnTo>
                  <a:lnTo>
                    <a:pt x="4060050" y="208140"/>
                  </a:lnTo>
                  <a:lnTo>
                    <a:pt x="4086047" y="238950"/>
                  </a:lnTo>
                  <a:lnTo>
                    <a:pt x="4120667" y="268097"/>
                  </a:lnTo>
                  <a:lnTo>
                    <a:pt x="4163771" y="294005"/>
                  </a:lnTo>
                  <a:lnTo>
                    <a:pt x="4215181" y="315137"/>
                  </a:lnTo>
                  <a:lnTo>
                    <a:pt x="4274744" y="329958"/>
                  </a:lnTo>
                  <a:lnTo>
                    <a:pt x="4274744" y="264401"/>
                  </a:lnTo>
                  <a:close/>
                </a:path>
                <a:path w="8061325" h="559435">
                  <a:moveTo>
                    <a:pt x="4283481" y="440855"/>
                  </a:moveTo>
                  <a:lnTo>
                    <a:pt x="4096651" y="440855"/>
                  </a:lnTo>
                  <a:lnTo>
                    <a:pt x="4096651" y="298818"/>
                  </a:lnTo>
                  <a:lnTo>
                    <a:pt x="4022356" y="298818"/>
                  </a:lnTo>
                  <a:lnTo>
                    <a:pt x="4022356" y="440855"/>
                  </a:lnTo>
                  <a:lnTo>
                    <a:pt x="3837711" y="440855"/>
                  </a:lnTo>
                  <a:lnTo>
                    <a:pt x="3837711" y="505866"/>
                  </a:lnTo>
                  <a:lnTo>
                    <a:pt x="4283481" y="505866"/>
                  </a:lnTo>
                  <a:lnTo>
                    <a:pt x="4283481" y="440855"/>
                  </a:lnTo>
                  <a:close/>
                </a:path>
                <a:path w="8061325" h="559435">
                  <a:moveTo>
                    <a:pt x="4548429" y="34963"/>
                  </a:moveTo>
                  <a:lnTo>
                    <a:pt x="4358868" y="34963"/>
                  </a:lnTo>
                  <a:lnTo>
                    <a:pt x="4358868" y="99974"/>
                  </a:lnTo>
                  <a:lnTo>
                    <a:pt x="4475226" y="99974"/>
                  </a:lnTo>
                  <a:lnTo>
                    <a:pt x="4475226" y="196672"/>
                  </a:lnTo>
                  <a:lnTo>
                    <a:pt x="4471479" y="256692"/>
                  </a:lnTo>
                  <a:lnTo>
                    <a:pt x="4460494" y="307924"/>
                  </a:lnTo>
                  <a:lnTo>
                    <a:pt x="4442726" y="350520"/>
                  </a:lnTo>
                  <a:lnTo>
                    <a:pt x="4418571" y="384594"/>
                  </a:lnTo>
                  <a:lnTo>
                    <a:pt x="4388485" y="410286"/>
                  </a:lnTo>
                  <a:lnTo>
                    <a:pt x="4352861" y="427748"/>
                  </a:lnTo>
                  <a:lnTo>
                    <a:pt x="4352861" y="500405"/>
                  </a:lnTo>
                  <a:lnTo>
                    <a:pt x="4402353" y="482168"/>
                  </a:lnTo>
                  <a:lnTo>
                    <a:pt x="4443806" y="457581"/>
                  </a:lnTo>
                  <a:lnTo>
                    <a:pt x="4477639" y="426935"/>
                  </a:lnTo>
                  <a:lnTo>
                    <a:pt x="4504321" y="390537"/>
                  </a:lnTo>
                  <a:lnTo>
                    <a:pt x="4524286" y="348678"/>
                  </a:lnTo>
                  <a:lnTo>
                    <a:pt x="4538002" y="301663"/>
                  </a:lnTo>
                  <a:lnTo>
                    <a:pt x="4545901" y="249809"/>
                  </a:lnTo>
                  <a:lnTo>
                    <a:pt x="4548429" y="193382"/>
                  </a:lnTo>
                  <a:lnTo>
                    <a:pt x="4548429" y="34963"/>
                  </a:lnTo>
                  <a:close/>
                </a:path>
                <a:path w="8061325" h="559435">
                  <a:moveTo>
                    <a:pt x="4772418" y="26225"/>
                  </a:moveTo>
                  <a:lnTo>
                    <a:pt x="4699762" y="26225"/>
                  </a:lnTo>
                  <a:lnTo>
                    <a:pt x="4699762" y="218516"/>
                  </a:lnTo>
                  <a:lnTo>
                    <a:pt x="4660963" y="218516"/>
                  </a:lnTo>
                  <a:lnTo>
                    <a:pt x="4660963" y="28956"/>
                  </a:lnTo>
                  <a:lnTo>
                    <a:pt x="4588307" y="28956"/>
                  </a:lnTo>
                  <a:lnTo>
                    <a:pt x="4588307" y="521716"/>
                  </a:lnTo>
                  <a:lnTo>
                    <a:pt x="4660963" y="521716"/>
                  </a:lnTo>
                  <a:lnTo>
                    <a:pt x="4660963" y="284073"/>
                  </a:lnTo>
                  <a:lnTo>
                    <a:pt x="4699762" y="284073"/>
                  </a:lnTo>
                  <a:lnTo>
                    <a:pt x="4699762" y="527723"/>
                  </a:lnTo>
                  <a:lnTo>
                    <a:pt x="4772418" y="527723"/>
                  </a:lnTo>
                  <a:lnTo>
                    <a:pt x="4772418" y="284073"/>
                  </a:lnTo>
                  <a:lnTo>
                    <a:pt x="4772418" y="218516"/>
                  </a:lnTo>
                  <a:lnTo>
                    <a:pt x="4772418" y="26225"/>
                  </a:lnTo>
                  <a:close/>
                </a:path>
                <a:path w="8061325" h="559435">
                  <a:moveTo>
                    <a:pt x="5179403" y="259486"/>
                  </a:moveTo>
                  <a:lnTo>
                    <a:pt x="4983823" y="259486"/>
                  </a:lnTo>
                  <a:lnTo>
                    <a:pt x="4983823" y="325043"/>
                  </a:lnTo>
                  <a:lnTo>
                    <a:pt x="5179403" y="325043"/>
                  </a:lnTo>
                  <a:lnTo>
                    <a:pt x="5179403" y="259486"/>
                  </a:lnTo>
                  <a:close/>
                </a:path>
                <a:path w="8061325" h="559435">
                  <a:moveTo>
                    <a:pt x="5693461" y="28956"/>
                  </a:moveTo>
                  <a:lnTo>
                    <a:pt x="5620804" y="28956"/>
                  </a:lnTo>
                  <a:lnTo>
                    <a:pt x="5620804" y="218516"/>
                  </a:lnTo>
                  <a:lnTo>
                    <a:pt x="5573827" y="218516"/>
                  </a:lnTo>
                  <a:lnTo>
                    <a:pt x="5574373" y="210324"/>
                  </a:lnTo>
                  <a:lnTo>
                    <a:pt x="5574373" y="34963"/>
                  </a:lnTo>
                  <a:lnTo>
                    <a:pt x="5384812" y="34963"/>
                  </a:lnTo>
                  <a:lnTo>
                    <a:pt x="5384812" y="99974"/>
                  </a:lnTo>
                  <a:lnTo>
                    <a:pt x="5501170" y="99974"/>
                  </a:lnTo>
                  <a:lnTo>
                    <a:pt x="5501170" y="196672"/>
                  </a:lnTo>
                  <a:lnTo>
                    <a:pt x="5497411" y="256692"/>
                  </a:lnTo>
                  <a:lnTo>
                    <a:pt x="5486438" y="307924"/>
                  </a:lnTo>
                  <a:lnTo>
                    <a:pt x="5468658" y="350520"/>
                  </a:lnTo>
                  <a:lnTo>
                    <a:pt x="5444515" y="384594"/>
                  </a:lnTo>
                  <a:lnTo>
                    <a:pt x="5414416" y="410286"/>
                  </a:lnTo>
                  <a:lnTo>
                    <a:pt x="5378793" y="427748"/>
                  </a:lnTo>
                  <a:lnTo>
                    <a:pt x="5378793" y="500405"/>
                  </a:lnTo>
                  <a:lnTo>
                    <a:pt x="5430926" y="480885"/>
                  </a:lnTo>
                  <a:lnTo>
                    <a:pt x="5474030" y="454279"/>
                  </a:lnTo>
                  <a:lnTo>
                    <a:pt x="5508676" y="420916"/>
                  </a:lnTo>
                  <a:lnTo>
                    <a:pt x="5535396" y="381190"/>
                  </a:lnTo>
                  <a:lnTo>
                    <a:pt x="5554751" y="335457"/>
                  </a:lnTo>
                  <a:lnTo>
                    <a:pt x="5567273" y="284073"/>
                  </a:lnTo>
                  <a:lnTo>
                    <a:pt x="5620804" y="284073"/>
                  </a:lnTo>
                  <a:lnTo>
                    <a:pt x="5620804" y="521716"/>
                  </a:lnTo>
                  <a:lnTo>
                    <a:pt x="5693461" y="521716"/>
                  </a:lnTo>
                  <a:lnTo>
                    <a:pt x="5693461" y="284073"/>
                  </a:lnTo>
                  <a:lnTo>
                    <a:pt x="5693461" y="218516"/>
                  </a:lnTo>
                  <a:lnTo>
                    <a:pt x="5693461" y="28956"/>
                  </a:lnTo>
                  <a:close/>
                </a:path>
                <a:path w="8061325" h="559435">
                  <a:moveTo>
                    <a:pt x="5798350" y="26225"/>
                  </a:moveTo>
                  <a:lnTo>
                    <a:pt x="5725693" y="26225"/>
                  </a:lnTo>
                  <a:lnTo>
                    <a:pt x="5725693" y="527723"/>
                  </a:lnTo>
                  <a:lnTo>
                    <a:pt x="5798350" y="527723"/>
                  </a:lnTo>
                  <a:lnTo>
                    <a:pt x="5798350" y="26225"/>
                  </a:lnTo>
                  <a:close/>
                </a:path>
                <a:path w="8061325" h="559435">
                  <a:moveTo>
                    <a:pt x="6164910" y="425564"/>
                  </a:moveTo>
                  <a:lnTo>
                    <a:pt x="6111151" y="387870"/>
                  </a:lnTo>
                  <a:lnTo>
                    <a:pt x="6079007" y="340842"/>
                  </a:lnTo>
                  <a:lnTo>
                    <a:pt x="6063462" y="286270"/>
                  </a:lnTo>
                  <a:lnTo>
                    <a:pt x="6057836" y="212509"/>
                  </a:lnTo>
                  <a:lnTo>
                    <a:pt x="6057836" y="32232"/>
                  </a:lnTo>
                  <a:lnTo>
                    <a:pt x="5982995" y="32232"/>
                  </a:lnTo>
                  <a:lnTo>
                    <a:pt x="5982995" y="212509"/>
                  </a:lnTo>
                  <a:lnTo>
                    <a:pt x="5977369" y="286270"/>
                  </a:lnTo>
                  <a:lnTo>
                    <a:pt x="5961786" y="340842"/>
                  </a:lnTo>
                  <a:lnTo>
                    <a:pt x="5938278" y="379831"/>
                  </a:lnTo>
                  <a:lnTo>
                    <a:pt x="5908802" y="406869"/>
                  </a:lnTo>
                  <a:lnTo>
                    <a:pt x="5875375" y="425564"/>
                  </a:lnTo>
                  <a:lnTo>
                    <a:pt x="5875375" y="494398"/>
                  </a:lnTo>
                  <a:lnTo>
                    <a:pt x="5919736" y="477291"/>
                  </a:lnTo>
                  <a:lnTo>
                    <a:pt x="5960669" y="453009"/>
                  </a:lnTo>
                  <a:lnTo>
                    <a:pt x="5995149" y="422795"/>
                  </a:lnTo>
                  <a:lnTo>
                    <a:pt x="6020143" y="387870"/>
                  </a:lnTo>
                  <a:lnTo>
                    <a:pt x="6045378" y="422567"/>
                  </a:lnTo>
                  <a:lnTo>
                    <a:pt x="6079833" y="452805"/>
                  </a:lnTo>
                  <a:lnTo>
                    <a:pt x="6120625" y="477215"/>
                  </a:lnTo>
                  <a:lnTo>
                    <a:pt x="6164910" y="494398"/>
                  </a:lnTo>
                  <a:lnTo>
                    <a:pt x="6164910" y="425564"/>
                  </a:lnTo>
                  <a:close/>
                </a:path>
                <a:path w="8061325" h="559435">
                  <a:moveTo>
                    <a:pt x="6299301" y="26225"/>
                  </a:moveTo>
                  <a:lnTo>
                    <a:pt x="6224460" y="26225"/>
                  </a:lnTo>
                  <a:lnTo>
                    <a:pt x="6224460" y="527723"/>
                  </a:lnTo>
                  <a:lnTo>
                    <a:pt x="6299301" y="527723"/>
                  </a:lnTo>
                  <a:lnTo>
                    <a:pt x="6299301" y="26225"/>
                  </a:lnTo>
                  <a:close/>
                </a:path>
                <a:path w="8061325" h="559435">
                  <a:moveTo>
                    <a:pt x="6803530" y="464896"/>
                  </a:moveTo>
                  <a:lnTo>
                    <a:pt x="6496507" y="464896"/>
                  </a:lnTo>
                  <a:lnTo>
                    <a:pt x="6496507" y="352361"/>
                  </a:lnTo>
                  <a:lnTo>
                    <a:pt x="6421666" y="352361"/>
                  </a:lnTo>
                  <a:lnTo>
                    <a:pt x="6421666" y="529907"/>
                  </a:lnTo>
                  <a:lnTo>
                    <a:pt x="6803530" y="529907"/>
                  </a:lnTo>
                  <a:lnTo>
                    <a:pt x="6803530" y="464896"/>
                  </a:lnTo>
                  <a:close/>
                </a:path>
                <a:path w="8061325" h="559435">
                  <a:moveTo>
                    <a:pt x="6864172" y="157327"/>
                  </a:moveTo>
                  <a:lnTo>
                    <a:pt x="6794792" y="157327"/>
                  </a:lnTo>
                  <a:lnTo>
                    <a:pt x="6794792" y="26225"/>
                  </a:lnTo>
                  <a:lnTo>
                    <a:pt x="6719951" y="26225"/>
                  </a:lnTo>
                  <a:lnTo>
                    <a:pt x="6719951" y="227799"/>
                  </a:lnTo>
                  <a:lnTo>
                    <a:pt x="6705752" y="235610"/>
                  </a:lnTo>
                  <a:lnTo>
                    <a:pt x="6687921" y="241058"/>
                  </a:lnTo>
                  <a:lnTo>
                    <a:pt x="6665481" y="244246"/>
                  </a:lnTo>
                  <a:lnTo>
                    <a:pt x="6637452" y="245287"/>
                  </a:lnTo>
                  <a:lnTo>
                    <a:pt x="6626530" y="245287"/>
                  </a:lnTo>
                  <a:lnTo>
                    <a:pt x="6630263" y="228879"/>
                  </a:lnTo>
                  <a:lnTo>
                    <a:pt x="6632613" y="211137"/>
                  </a:lnTo>
                  <a:lnTo>
                    <a:pt x="6633832" y="192582"/>
                  </a:lnTo>
                  <a:lnTo>
                    <a:pt x="6634112" y="177546"/>
                  </a:lnTo>
                  <a:lnTo>
                    <a:pt x="6634175" y="96151"/>
                  </a:lnTo>
                  <a:lnTo>
                    <a:pt x="6677330" y="96151"/>
                  </a:lnTo>
                  <a:lnTo>
                    <a:pt x="6677330" y="32232"/>
                  </a:lnTo>
                  <a:lnTo>
                    <a:pt x="6560972" y="32232"/>
                  </a:lnTo>
                  <a:lnTo>
                    <a:pt x="6560972" y="96151"/>
                  </a:lnTo>
                  <a:lnTo>
                    <a:pt x="6560972" y="177546"/>
                  </a:lnTo>
                  <a:lnTo>
                    <a:pt x="6560731" y="195503"/>
                  </a:lnTo>
                  <a:lnTo>
                    <a:pt x="6559880" y="213055"/>
                  </a:lnTo>
                  <a:lnTo>
                    <a:pt x="6558204" y="229781"/>
                  </a:lnTo>
                  <a:lnTo>
                    <a:pt x="6555511" y="245287"/>
                  </a:lnTo>
                  <a:lnTo>
                    <a:pt x="6504165" y="245287"/>
                  </a:lnTo>
                  <a:lnTo>
                    <a:pt x="6504165" y="96151"/>
                  </a:lnTo>
                  <a:lnTo>
                    <a:pt x="6560972" y="96151"/>
                  </a:lnTo>
                  <a:lnTo>
                    <a:pt x="6560972" y="32232"/>
                  </a:lnTo>
                  <a:lnTo>
                    <a:pt x="6388887" y="32232"/>
                  </a:lnTo>
                  <a:lnTo>
                    <a:pt x="6388887" y="96151"/>
                  </a:lnTo>
                  <a:lnTo>
                    <a:pt x="6431508" y="96151"/>
                  </a:lnTo>
                  <a:lnTo>
                    <a:pt x="6431508" y="245287"/>
                  </a:lnTo>
                  <a:lnTo>
                    <a:pt x="6383426" y="245287"/>
                  </a:lnTo>
                  <a:lnTo>
                    <a:pt x="6383426" y="309206"/>
                  </a:lnTo>
                  <a:lnTo>
                    <a:pt x="6617246" y="309206"/>
                  </a:lnTo>
                  <a:lnTo>
                    <a:pt x="6654343" y="307873"/>
                  </a:lnTo>
                  <a:lnTo>
                    <a:pt x="6682930" y="303872"/>
                  </a:lnTo>
                  <a:lnTo>
                    <a:pt x="6704355" y="297218"/>
                  </a:lnTo>
                  <a:lnTo>
                    <a:pt x="6719951" y="287896"/>
                  </a:lnTo>
                  <a:lnTo>
                    <a:pt x="6719951" y="378040"/>
                  </a:lnTo>
                  <a:lnTo>
                    <a:pt x="6794792" y="378040"/>
                  </a:lnTo>
                  <a:lnTo>
                    <a:pt x="6794792" y="287896"/>
                  </a:lnTo>
                  <a:lnTo>
                    <a:pt x="6794792" y="222338"/>
                  </a:lnTo>
                  <a:lnTo>
                    <a:pt x="6864172" y="222338"/>
                  </a:lnTo>
                  <a:lnTo>
                    <a:pt x="6864172" y="157327"/>
                  </a:lnTo>
                  <a:close/>
                </a:path>
                <a:path w="8061325" h="559435">
                  <a:moveTo>
                    <a:pt x="7043356" y="0"/>
                  </a:moveTo>
                  <a:lnTo>
                    <a:pt x="6979361" y="10820"/>
                  </a:lnTo>
                  <a:lnTo>
                    <a:pt x="6933412" y="52171"/>
                  </a:lnTo>
                  <a:lnTo>
                    <a:pt x="6917258" y="88455"/>
                  </a:lnTo>
                  <a:lnTo>
                    <a:pt x="6905688" y="137363"/>
                  </a:lnTo>
                  <a:lnTo>
                    <a:pt x="6898729" y="200558"/>
                  </a:lnTo>
                  <a:lnTo>
                    <a:pt x="6896405" y="279704"/>
                  </a:lnTo>
                  <a:lnTo>
                    <a:pt x="6898729" y="359003"/>
                  </a:lnTo>
                  <a:lnTo>
                    <a:pt x="6905688" y="422275"/>
                  </a:lnTo>
                  <a:lnTo>
                    <a:pt x="6917258" y="471195"/>
                  </a:lnTo>
                  <a:lnTo>
                    <a:pt x="6933412" y="507441"/>
                  </a:lnTo>
                  <a:lnTo>
                    <a:pt x="6979361" y="548652"/>
                  </a:lnTo>
                  <a:lnTo>
                    <a:pt x="7043356" y="559409"/>
                  </a:lnTo>
                  <a:lnTo>
                    <a:pt x="7043356" y="494944"/>
                  </a:lnTo>
                  <a:lnTo>
                    <a:pt x="7017715" y="491070"/>
                  </a:lnTo>
                  <a:lnTo>
                    <a:pt x="6997827" y="474713"/>
                  </a:lnTo>
                  <a:lnTo>
                    <a:pt x="6983641" y="438772"/>
                  </a:lnTo>
                  <a:lnTo>
                    <a:pt x="6975157" y="376135"/>
                  </a:lnTo>
                  <a:lnTo>
                    <a:pt x="6972338" y="279704"/>
                  </a:lnTo>
                  <a:lnTo>
                    <a:pt x="6975157" y="183324"/>
                  </a:lnTo>
                  <a:lnTo>
                    <a:pt x="6983641" y="120827"/>
                  </a:lnTo>
                  <a:lnTo>
                    <a:pt x="6997827" y="85039"/>
                  </a:lnTo>
                  <a:lnTo>
                    <a:pt x="7017715" y="68821"/>
                  </a:lnTo>
                  <a:lnTo>
                    <a:pt x="7043356" y="65011"/>
                  </a:lnTo>
                  <a:lnTo>
                    <a:pt x="7043356" y="0"/>
                  </a:lnTo>
                  <a:close/>
                </a:path>
                <a:path w="8061325" h="559435">
                  <a:moveTo>
                    <a:pt x="7349274" y="146405"/>
                  </a:moveTo>
                  <a:lnTo>
                    <a:pt x="7336574" y="90004"/>
                  </a:lnTo>
                  <a:lnTo>
                    <a:pt x="7301751" y="49161"/>
                  </a:lnTo>
                  <a:lnTo>
                    <a:pt x="7276071" y="35255"/>
                  </a:lnTo>
                  <a:lnTo>
                    <a:pt x="7276071" y="146405"/>
                  </a:lnTo>
                  <a:lnTo>
                    <a:pt x="7274687" y="160820"/>
                  </a:lnTo>
                  <a:lnTo>
                    <a:pt x="7248334" y="199847"/>
                  </a:lnTo>
                  <a:lnTo>
                    <a:pt x="7216521" y="208140"/>
                  </a:lnTo>
                  <a:lnTo>
                    <a:pt x="7204761" y="207149"/>
                  </a:lnTo>
                  <a:lnTo>
                    <a:pt x="7168502" y="184746"/>
                  </a:lnTo>
                  <a:lnTo>
                    <a:pt x="7156983" y="146405"/>
                  </a:lnTo>
                  <a:lnTo>
                    <a:pt x="7158368" y="132308"/>
                  </a:lnTo>
                  <a:lnTo>
                    <a:pt x="7184720" y="93522"/>
                  </a:lnTo>
                  <a:lnTo>
                    <a:pt x="7216521" y="85217"/>
                  </a:lnTo>
                  <a:lnTo>
                    <a:pt x="7228294" y="86207"/>
                  </a:lnTo>
                  <a:lnTo>
                    <a:pt x="7264552" y="108610"/>
                  </a:lnTo>
                  <a:lnTo>
                    <a:pt x="7276071" y="146405"/>
                  </a:lnTo>
                  <a:lnTo>
                    <a:pt x="7276071" y="35255"/>
                  </a:lnTo>
                  <a:lnTo>
                    <a:pt x="7263231" y="30187"/>
                  </a:lnTo>
                  <a:lnTo>
                    <a:pt x="7240752" y="25196"/>
                  </a:lnTo>
                  <a:lnTo>
                    <a:pt x="7216521" y="23495"/>
                  </a:lnTo>
                  <a:lnTo>
                    <a:pt x="7192378" y="25196"/>
                  </a:lnTo>
                  <a:lnTo>
                    <a:pt x="7149617" y="38239"/>
                  </a:lnTo>
                  <a:lnTo>
                    <a:pt x="7111428" y="67437"/>
                  </a:lnTo>
                  <a:lnTo>
                    <a:pt x="7087057" y="116459"/>
                  </a:lnTo>
                  <a:lnTo>
                    <a:pt x="7083780" y="146405"/>
                  </a:lnTo>
                  <a:lnTo>
                    <a:pt x="7087057" y="176364"/>
                  </a:lnTo>
                  <a:lnTo>
                    <a:pt x="7111428" y="225615"/>
                  </a:lnTo>
                  <a:lnTo>
                    <a:pt x="7149617" y="255117"/>
                  </a:lnTo>
                  <a:lnTo>
                    <a:pt x="7192378" y="268160"/>
                  </a:lnTo>
                  <a:lnTo>
                    <a:pt x="7216521" y="269875"/>
                  </a:lnTo>
                  <a:lnTo>
                    <a:pt x="7240752" y="268160"/>
                  </a:lnTo>
                  <a:lnTo>
                    <a:pt x="7283666" y="255117"/>
                  </a:lnTo>
                  <a:lnTo>
                    <a:pt x="7321613" y="225615"/>
                  </a:lnTo>
                  <a:lnTo>
                    <a:pt x="7345997" y="176364"/>
                  </a:lnTo>
                  <a:lnTo>
                    <a:pt x="7349274" y="146405"/>
                  </a:lnTo>
                  <a:close/>
                </a:path>
                <a:path w="8061325" h="559435">
                  <a:moveTo>
                    <a:pt x="7496772" y="26225"/>
                  </a:moveTo>
                  <a:lnTo>
                    <a:pt x="7421931" y="26225"/>
                  </a:lnTo>
                  <a:lnTo>
                    <a:pt x="7421931" y="270967"/>
                  </a:lnTo>
                  <a:lnTo>
                    <a:pt x="7496772" y="270967"/>
                  </a:lnTo>
                  <a:lnTo>
                    <a:pt x="7496772" y="26225"/>
                  </a:lnTo>
                  <a:close/>
                </a:path>
                <a:path w="8061325" h="559435">
                  <a:moveTo>
                    <a:pt x="7502233" y="471995"/>
                  </a:moveTo>
                  <a:lnTo>
                    <a:pt x="7193585" y="471995"/>
                  </a:lnTo>
                  <a:lnTo>
                    <a:pt x="7193585" y="443039"/>
                  </a:lnTo>
                  <a:lnTo>
                    <a:pt x="7496772" y="443039"/>
                  </a:lnTo>
                  <a:lnTo>
                    <a:pt x="7496772" y="292811"/>
                  </a:lnTo>
                  <a:lnTo>
                    <a:pt x="7118744" y="292811"/>
                  </a:lnTo>
                  <a:lnTo>
                    <a:pt x="7118744" y="352907"/>
                  </a:lnTo>
                  <a:lnTo>
                    <a:pt x="7421931" y="352907"/>
                  </a:lnTo>
                  <a:lnTo>
                    <a:pt x="7421931" y="383501"/>
                  </a:lnTo>
                  <a:lnTo>
                    <a:pt x="7118744" y="383501"/>
                  </a:lnTo>
                  <a:lnTo>
                    <a:pt x="7118744" y="533184"/>
                  </a:lnTo>
                  <a:lnTo>
                    <a:pt x="7502233" y="533184"/>
                  </a:lnTo>
                  <a:lnTo>
                    <a:pt x="7502233" y="471995"/>
                  </a:lnTo>
                  <a:close/>
                </a:path>
                <a:path w="8061325" h="559435">
                  <a:moveTo>
                    <a:pt x="7841488" y="184645"/>
                  </a:moveTo>
                  <a:lnTo>
                    <a:pt x="7768285" y="184645"/>
                  </a:lnTo>
                  <a:lnTo>
                    <a:pt x="7768285" y="257302"/>
                  </a:lnTo>
                  <a:lnTo>
                    <a:pt x="7841488" y="257302"/>
                  </a:lnTo>
                  <a:lnTo>
                    <a:pt x="7841488" y="184645"/>
                  </a:lnTo>
                  <a:close/>
                </a:path>
                <a:path w="8061325" h="559435">
                  <a:moveTo>
                    <a:pt x="7841488" y="32232"/>
                  </a:moveTo>
                  <a:lnTo>
                    <a:pt x="7768285" y="32232"/>
                  </a:lnTo>
                  <a:lnTo>
                    <a:pt x="7768285" y="120688"/>
                  </a:lnTo>
                  <a:lnTo>
                    <a:pt x="7665034" y="120688"/>
                  </a:lnTo>
                  <a:lnTo>
                    <a:pt x="7665034" y="31788"/>
                  </a:lnTo>
                  <a:lnTo>
                    <a:pt x="7591831" y="31788"/>
                  </a:lnTo>
                  <a:lnTo>
                    <a:pt x="7591831" y="120688"/>
                  </a:lnTo>
                  <a:lnTo>
                    <a:pt x="7591831" y="184188"/>
                  </a:lnTo>
                  <a:lnTo>
                    <a:pt x="7591831" y="257848"/>
                  </a:lnTo>
                  <a:lnTo>
                    <a:pt x="7591831" y="320078"/>
                  </a:lnTo>
                  <a:lnTo>
                    <a:pt x="7841488" y="320078"/>
                  </a:lnTo>
                  <a:lnTo>
                    <a:pt x="7841488" y="257848"/>
                  </a:lnTo>
                  <a:lnTo>
                    <a:pt x="7665034" y="257848"/>
                  </a:lnTo>
                  <a:lnTo>
                    <a:pt x="7665034" y="184188"/>
                  </a:lnTo>
                  <a:lnTo>
                    <a:pt x="7841488" y="184188"/>
                  </a:lnTo>
                  <a:lnTo>
                    <a:pt x="7841488" y="120726"/>
                  </a:lnTo>
                  <a:lnTo>
                    <a:pt x="7841488" y="32232"/>
                  </a:lnTo>
                  <a:close/>
                </a:path>
                <a:path w="8061325" h="559435">
                  <a:moveTo>
                    <a:pt x="8000454" y="464858"/>
                  </a:moveTo>
                  <a:lnTo>
                    <a:pt x="7693444" y="464858"/>
                  </a:lnTo>
                  <a:lnTo>
                    <a:pt x="7693444" y="358178"/>
                  </a:lnTo>
                  <a:lnTo>
                    <a:pt x="7618603" y="358178"/>
                  </a:lnTo>
                  <a:lnTo>
                    <a:pt x="7618603" y="464858"/>
                  </a:lnTo>
                  <a:lnTo>
                    <a:pt x="7618603" y="529628"/>
                  </a:lnTo>
                  <a:lnTo>
                    <a:pt x="8000454" y="529628"/>
                  </a:lnTo>
                  <a:lnTo>
                    <a:pt x="8000454" y="464858"/>
                  </a:lnTo>
                  <a:close/>
                </a:path>
                <a:path w="8061325" h="559435">
                  <a:moveTo>
                    <a:pt x="8061096" y="157518"/>
                  </a:moveTo>
                  <a:lnTo>
                    <a:pt x="7991716" y="157518"/>
                  </a:lnTo>
                  <a:lnTo>
                    <a:pt x="7991716" y="26708"/>
                  </a:lnTo>
                  <a:lnTo>
                    <a:pt x="7916875" y="26708"/>
                  </a:lnTo>
                  <a:lnTo>
                    <a:pt x="7916875" y="157518"/>
                  </a:lnTo>
                  <a:lnTo>
                    <a:pt x="7916875" y="222288"/>
                  </a:lnTo>
                  <a:lnTo>
                    <a:pt x="7916875" y="378498"/>
                  </a:lnTo>
                  <a:lnTo>
                    <a:pt x="7991716" y="378498"/>
                  </a:lnTo>
                  <a:lnTo>
                    <a:pt x="7991716" y="222288"/>
                  </a:lnTo>
                  <a:lnTo>
                    <a:pt x="8061096" y="222288"/>
                  </a:lnTo>
                  <a:lnTo>
                    <a:pt x="8061096" y="157518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3687" y="2138515"/>
              <a:ext cx="82490" cy="15569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277586" y="1717242"/>
              <a:ext cx="2406650" cy="569595"/>
            </a:xfrm>
            <a:custGeom>
              <a:avLst/>
              <a:gdLst/>
              <a:ahLst/>
              <a:cxnLst/>
              <a:rect l="l" t="t" r="r" b="b"/>
              <a:pathLst>
                <a:path w="2406650" h="569594">
                  <a:moveTo>
                    <a:pt x="445770" y="450773"/>
                  </a:moveTo>
                  <a:lnTo>
                    <a:pt x="261124" y="450773"/>
                  </a:lnTo>
                  <a:lnTo>
                    <a:pt x="261124" y="328726"/>
                  </a:lnTo>
                  <a:lnTo>
                    <a:pt x="420649" y="328726"/>
                  </a:lnTo>
                  <a:lnTo>
                    <a:pt x="420649" y="262851"/>
                  </a:lnTo>
                  <a:lnTo>
                    <a:pt x="420649" y="262686"/>
                  </a:lnTo>
                  <a:lnTo>
                    <a:pt x="420649" y="110439"/>
                  </a:lnTo>
                  <a:lnTo>
                    <a:pt x="345808" y="110439"/>
                  </a:lnTo>
                  <a:lnTo>
                    <a:pt x="345808" y="262686"/>
                  </a:lnTo>
                  <a:lnTo>
                    <a:pt x="99974" y="262686"/>
                  </a:lnTo>
                  <a:lnTo>
                    <a:pt x="99974" y="110286"/>
                  </a:lnTo>
                  <a:lnTo>
                    <a:pt x="420649" y="110286"/>
                  </a:lnTo>
                  <a:lnTo>
                    <a:pt x="420649" y="44246"/>
                  </a:lnTo>
                  <a:lnTo>
                    <a:pt x="25133" y="44246"/>
                  </a:lnTo>
                  <a:lnTo>
                    <a:pt x="25133" y="110286"/>
                  </a:lnTo>
                  <a:lnTo>
                    <a:pt x="25133" y="262686"/>
                  </a:lnTo>
                  <a:lnTo>
                    <a:pt x="25133" y="328726"/>
                  </a:lnTo>
                  <a:lnTo>
                    <a:pt x="186829" y="328726"/>
                  </a:lnTo>
                  <a:lnTo>
                    <a:pt x="186829" y="450773"/>
                  </a:lnTo>
                  <a:lnTo>
                    <a:pt x="0" y="450773"/>
                  </a:lnTo>
                  <a:lnTo>
                    <a:pt x="0" y="515785"/>
                  </a:lnTo>
                  <a:lnTo>
                    <a:pt x="445770" y="515785"/>
                  </a:lnTo>
                  <a:lnTo>
                    <a:pt x="445770" y="450773"/>
                  </a:lnTo>
                  <a:close/>
                </a:path>
                <a:path w="2406650" h="569594">
                  <a:moveTo>
                    <a:pt x="780656" y="168351"/>
                  </a:moveTo>
                  <a:lnTo>
                    <a:pt x="769454" y="105117"/>
                  </a:lnTo>
                  <a:lnTo>
                    <a:pt x="736955" y="60731"/>
                  </a:lnTo>
                  <a:lnTo>
                    <a:pt x="707453" y="44323"/>
                  </a:lnTo>
                  <a:lnTo>
                    <a:pt x="707453" y="168351"/>
                  </a:lnTo>
                  <a:lnTo>
                    <a:pt x="706145" y="186131"/>
                  </a:lnTo>
                  <a:lnTo>
                    <a:pt x="687781" y="225158"/>
                  </a:lnTo>
                  <a:lnTo>
                    <a:pt x="647903" y="238810"/>
                  </a:lnTo>
                  <a:lnTo>
                    <a:pt x="636143" y="237985"/>
                  </a:lnTo>
                  <a:lnTo>
                    <a:pt x="599655" y="214744"/>
                  </a:lnTo>
                  <a:lnTo>
                    <a:pt x="588352" y="168351"/>
                  </a:lnTo>
                  <a:lnTo>
                    <a:pt x="589661" y="150482"/>
                  </a:lnTo>
                  <a:lnTo>
                    <a:pt x="608025" y="111531"/>
                  </a:lnTo>
                  <a:lnTo>
                    <a:pt x="647903" y="97332"/>
                  </a:lnTo>
                  <a:lnTo>
                    <a:pt x="659663" y="98234"/>
                  </a:lnTo>
                  <a:lnTo>
                    <a:pt x="696163" y="121716"/>
                  </a:lnTo>
                  <a:lnTo>
                    <a:pt x="707453" y="168351"/>
                  </a:lnTo>
                  <a:lnTo>
                    <a:pt x="707453" y="44323"/>
                  </a:lnTo>
                  <a:lnTo>
                    <a:pt x="697547" y="40309"/>
                  </a:lnTo>
                  <a:lnTo>
                    <a:pt x="673874" y="35140"/>
                  </a:lnTo>
                  <a:lnTo>
                    <a:pt x="647903" y="33413"/>
                  </a:lnTo>
                  <a:lnTo>
                    <a:pt x="621931" y="35140"/>
                  </a:lnTo>
                  <a:lnTo>
                    <a:pt x="577151" y="48856"/>
                  </a:lnTo>
                  <a:lnTo>
                    <a:pt x="540042" y="80454"/>
                  </a:lnTo>
                  <a:lnTo>
                    <a:pt x="517994" y="134480"/>
                  </a:lnTo>
                  <a:lnTo>
                    <a:pt x="515150" y="168351"/>
                  </a:lnTo>
                  <a:lnTo>
                    <a:pt x="517994" y="201980"/>
                  </a:lnTo>
                  <a:lnTo>
                    <a:pt x="540042" y="256159"/>
                  </a:lnTo>
                  <a:lnTo>
                    <a:pt x="577151" y="287832"/>
                  </a:lnTo>
                  <a:lnTo>
                    <a:pt x="621931" y="301548"/>
                  </a:lnTo>
                  <a:lnTo>
                    <a:pt x="647903" y="303276"/>
                  </a:lnTo>
                  <a:lnTo>
                    <a:pt x="673874" y="301548"/>
                  </a:lnTo>
                  <a:lnTo>
                    <a:pt x="718654" y="287832"/>
                  </a:lnTo>
                  <a:lnTo>
                    <a:pt x="755764" y="256159"/>
                  </a:lnTo>
                  <a:lnTo>
                    <a:pt x="765340" y="238810"/>
                  </a:lnTo>
                  <a:lnTo>
                    <a:pt x="769454" y="231368"/>
                  </a:lnTo>
                  <a:lnTo>
                    <a:pt x="777824" y="201980"/>
                  </a:lnTo>
                  <a:lnTo>
                    <a:pt x="780656" y="168351"/>
                  </a:lnTo>
                  <a:close/>
                </a:path>
                <a:path w="2406650" h="569594">
                  <a:moveTo>
                    <a:pt x="928154" y="339877"/>
                  </a:moveTo>
                  <a:lnTo>
                    <a:pt x="853313" y="339877"/>
                  </a:lnTo>
                  <a:lnTo>
                    <a:pt x="853313" y="404342"/>
                  </a:lnTo>
                  <a:lnTo>
                    <a:pt x="853313" y="479183"/>
                  </a:lnTo>
                  <a:lnTo>
                    <a:pt x="624954" y="479183"/>
                  </a:lnTo>
                  <a:lnTo>
                    <a:pt x="624954" y="404342"/>
                  </a:lnTo>
                  <a:lnTo>
                    <a:pt x="853313" y="404342"/>
                  </a:lnTo>
                  <a:lnTo>
                    <a:pt x="853313" y="339877"/>
                  </a:lnTo>
                  <a:lnTo>
                    <a:pt x="550113" y="339877"/>
                  </a:lnTo>
                  <a:lnTo>
                    <a:pt x="550113" y="543102"/>
                  </a:lnTo>
                  <a:lnTo>
                    <a:pt x="928154" y="543102"/>
                  </a:lnTo>
                  <a:lnTo>
                    <a:pt x="928154" y="479183"/>
                  </a:lnTo>
                  <a:lnTo>
                    <a:pt x="928154" y="404342"/>
                  </a:lnTo>
                  <a:lnTo>
                    <a:pt x="928154" y="339877"/>
                  </a:lnTo>
                  <a:close/>
                </a:path>
                <a:path w="2406650" h="569594">
                  <a:moveTo>
                    <a:pt x="928154" y="36144"/>
                  </a:moveTo>
                  <a:lnTo>
                    <a:pt x="853313" y="36144"/>
                  </a:lnTo>
                  <a:lnTo>
                    <a:pt x="853313" y="316941"/>
                  </a:lnTo>
                  <a:lnTo>
                    <a:pt x="928154" y="316941"/>
                  </a:lnTo>
                  <a:lnTo>
                    <a:pt x="928154" y="36144"/>
                  </a:lnTo>
                  <a:close/>
                </a:path>
                <a:path w="2406650" h="569594">
                  <a:moveTo>
                    <a:pt x="1133563" y="289623"/>
                  </a:moveTo>
                  <a:lnTo>
                    <a:pt x="1131227" y="210477"/>
                  </a:lnTo>
                  <a:lnTo>
                    <a:pt x="1124280" y="147281"/>
                  </a:lnTo>
                  <a:lnTo>
                    <a:pt x="1112735" y="98374"/>
                  </a:lnTo>
                  <a:lnTo>
                    <a:pt x="1096619" y="62090"/>
                  </a:lnTo>
                  <a:lnTo>
                    <a:pt x="1050823" y="20739"/>
                  </a:lnTo>
                  <a:lnTo>
                    <a:pt x="987145" y="9918"/>
                  </a:lnTo>
                  <a:lnTo>
                    <a:pt x="987145" y="74930"/>
                  </a:lnTo>
                  <a:lnTo>
                    <a:pt x="1012736" y="78740"/>
                  </a:lnTo>
                  <a:lnTo>
                    <a:pt x="1032484" y="94957"/>
                  </a:lnTo>
                  <a:lnTo>
                    <a:pt x="1046505" y="130746"/>
                  </a:lnTo>
                  <a:lnTo>
                    <a:pt x="1054862" y="193243"/>
                  </a:lnTo>
                  <a:lnTo>
                    <a:pt x="1057617" y="289623"/>
                  </a:lnTo>
                  <a:lnTo>
                    <a:pt x="1054862" y="386054"/>
                  </a:lnTo>
                  <a:lnTo>
                    <a:pt x="1046505" y="448691"/>
                  </a:lnTo>
                  <a:lnTo>
                    <a:pt x="1032484" y="484632"/>
                  </a:lnTo>
                  <a:lnTo>
                    <a:pt x="1012736" y="500989"/>
                  </a:lnTo>
                  <a:lnTo>
                    <a:pt x="987145" y="504863"/>
                  </a:lnTo>
                  <a:lnTo>
                    <a:pt x="987145" y="569328"/>
                  </a:lnTo>
                  <a:lnTo>
                    <a:pt x="1050823" y="558571"/>
                  </a:lnTo>
                  <a:lnTo>
                    <a:pt x="1096619" y="517359"/>
                  </a:lnTo>
                  <a:lnTo>
                    <a:pt x="1112735" y="481114"/>
                  </a:lnTo>
                  <a:lnTo>
                    <a:pt x="1124280" y="432193"/>
                  </a:lnTo>
                  <a:lnTo>
                    <a:pt x="1131227" y="368922"/>
                  </a:lnTo>
                  <a:lnTo>
                    <a:pt x="1133563" y="289623"/>
                  </a:lnTo>
                  <a:close/>
                </a:path>
                <a:path w="2406650" h="569594">
                  <a:moveTo>
                    <a:pt x="2406091" y="0"/>
                  </a:moveTo>
                  <a:lnTo>
                    <a:pt x="2368588" y="0"/>
                  </a:lnTo>
                  <a:lnTo>
                    <a:pt x="2368588" y="564349"/>
                  </a:lnTo>
                  <a:lnTo>
                    <a:pt x="2406091" y="564349"/>
                  </a:lnTo>
                  <a:lnTo>
                    <a:pt x="240609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918" y="795907"/>
              <a:ext cx="264712" cy="17946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725" y="781505"/>
              <a:ext cx="384495" cy="2073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711" y="781505"/>
              <a:ext cx="170074" cy="2093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90480" y="785163"/>
              <a:ext cx="184018" cy="19453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3067" y="78487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7470"/>
                  </a:lnTo>
                  <a:lnTo>
                    <a:pt x="173278" y="77470"/>
                  </a:lnTo>
                  <a:lnTo>
                    <a:pt x="173278" y="5588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48361" y="22860"/>
                  </a:lnTo>
                  <a:lnTo>
                    <a:pt x="148361" y="5588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6123" y="781505"/>
              <a:ext cx="175560" cy="21076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8251" y="78487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8740"/>
                  </a:lnTo>
                  <a:lnTo>
                    <a:pt x="170992" y="78740"/>
                  </a:lnTo>
                  <a:lnTo>
                    <a:pt x="170992" y="57150"/>
                  </a:lnTo>
                  <a:lnTo>
                    <a:pt x="35661" y="57150"/>
                  </a:lnTo>
                  <a:lnTo>
                    <a:pt x="35661" y="2286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0744" y="57150"/>
                  </a:lnTo>
                  <a:lnTo>
                    <a:pt x="10744" y="7874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342"/>
                  </a:moveTo>
                  <a:lnTo>
                    <a:pt x="0" y="173342"/>
                  </a:lnTo>
                  <a:lnTo>
                    <a:pt x="0" y="194830"/>
                  </a:lnTo>
                  <a:lnTo>
                    <a:pt x="184023" y="194830"/>
                  </a:lnTo>
                  <a:lnTo>
                    <a:pt x="184023" y="173342"/>
                  </a:lnTo>
                  <a:close/>
                </a:path>
                <a:path w="344805" h="194944">
                  <a:moveTo>
                    <a:pt x="344258" y="95846"/>
                  </a:moveTo>
                  <a:lnTo>
                    <a:pt x="266090" y="95846"/>
                  </a:lnTo>
                  <a:lnTo>
                    <a:pt x="266090" y="118021"/>
                  </a:lnTo>
                  <a:lnTo>
                    <a:pt x="344258" y="118021"/>
                  </a:lnTo>
                  <a:lnTo>
                    <a:pt x="344258" y="95846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815" y="775562"/>
              <a:ext cx="175560" cy="21533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776" y="781506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25"/>
                  </a:lnTo>
                  <a:lnTo>
                    <a:pt x="71551" y="77025"/>
                  </a:lnTo>
                  <a:lnTo>
                    <a:pt x="71551" y="3657"/>
                  </a:lnTo>
                  <a:lnTo>
                    <a:pt x="48920" y="3657"/>
                  </a:lnTo>
                  <a:lnTo>
                    <a:pt x="48920" y="77025"/>
                  </a:lnTo>
                  <a:lnTo>
                    <a:pt x="23088" y="77025"/>
                  </a:lnTo>
                  <a:lnTo>
                    <a:pt x="23088" y="3365"/>
                  </a:lnTo>
                  <a:lnTo>
                    <a:pt x="0" y="3365"/>
                  </a:lnTo>
                  <a:lnTo>
                    <a:pt x="0" y="77025"/>
                  </a:lnTo>
                  <a:lnTo>
                    <a:pt x="0" y="98615"/>
                  </a:lnTo>
                  <a:lnTo>
                    <a:pt x="0" y="172275"/>
                  </a:lnTo>
                  <a:lnTo>
                    <a:pt x="0" y="193865"/>
                  </a:lnTo>
                  <a:lnTo>
                    <a:pt x="119786" y="193865"/>
                  </a:lnTo>
                  <a:lnTo>
                    <a:pt x="119786" y="172275"/>
                  </a:lnTo>
                  <a:lnTo>
                    <a:pt x="23088" y="172275"/>
                  </a:lnTo>
                  <a:lnTo>
                    <a:pt x="23088" y="98615"/>
                  </a:lnTo>
                  <a:lnTo>
                    <a:pt x="48920" y="98615"/>
                  </a:lnTo>
                  <a:lnTo>
                    <a:pt x="48920" y="171907"/>
                  </a:lnTo>
                  <a:lnTo>
                    <a:pt x="71551" y="171907"/>
                  </a:lnTo>
                  <a:lnTo>
                    <a:pt x="71551" y="98615"/>
                  </a:lnTo>
                  <a:lnTo>
                    <a:pt x="97155" y="98615"/>
                  </a:lnTo>
                  <a:lnTo>
                    <a:pt x="97155" y="171907"/>
                  </a:lnTo>
                  <a:lnTo>
                    <a:pt x="119786" y="171907"/>
                  </a:lnTo>
                  <a:lnTo>
                    <a:pt x="119786" y="98615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55811" y="8593759"/>
              <a:ext cx="11468735" cy="788035"/>
            </a:xfrm>
            <a:custGeom>
              <a:avLst/>
              <a:gdLst/>
              <a:ahLst/>
              <a:cxnLst/>
              <a:rect l="l" t="t" r="r" b="b"/>
              <a:pathLst>
                <a:path w="11468735" h="788034">
                  <a:moveTo>
                    <a:pt x="205994" y="689279"/>
                  </a:moveTo>
                  <a:lnTo>
                    <a:pt x="171818" y="665886"/>
                  </a:lnTo>
                  <a:lnTo>
                    <a:pt x="144183" y="632714"/>
                  </a:lnTo>
                  <a:lnTo>
                    <a:pt x="125691" y="593775"/>
                  </a:lnTo>
                  <a:lnTo>
                    <a:pt x="118948" y="553072"/>
                  </a:lnTo>
                  <a:lnTo>
                    <a:pt x="118948" y="510298"/>
                  </a:lnTo>
                  <a:lnTo>
                    <a:pt x="193611" y="510298"/>
                  </a:lnTo>
                  <a:lnTo>
                    <a:pt x="193611" y="484784"/>
                  </a:lnTo>
                  <a:lnTo>
                    <a:pt x="11633" y="484784"/>
                  </a:lnTo>
                  <a:lnTo>
                    <a:pt x="11633" y="510298"/>
                  </a:lnTo>
                  <a:lnTo>
                    <a:pt x="88557" y="510298"/>
                  </a:lnTo>
                  <a:lnTo>
                    <a:pt x="88557" y="553072"/>
                  </a:lnTo>
                  <a:lnTo>
                    <a:pt x="81470" y="596392"/>
                  </a:lnTo>
                  <a:lnTo>
                    <a:pt x="62280" y="637882"/>
                  </a:lnTo>
                  <a:lnTo>
                    <a:pt x="34099" y="673176"/>
                  </a:lnTo>
                  <a:lnTo>
                    <a:pt x="0" y="697915"/>
                  </a:lnTo>
                  <a:lnTo>
                    <a:pt x="18008" y="722299"/>
                  </a:lnTo>
                  <a:lnTo>
                    <a:pt x="45262" y="703567"/>
                  </a:lnTo>
                  <a:lnTo>
                    <a:pt x="69418" y="677697"/>
                  </a:lnTo>
                  <a:lnTo>
                    <a:pt x="89344" y="646264"/>
                  </a:lnTo>
                  <a:lnTo>
                    <a:pt x="103936" y="610857"/>
                  </a:lnTo>
                  <a:lnTo>
                    <a:pt x="118338" y="643343"/>
                  </a:lnTo>
                  <a:lnTo>
                    <a:pt x="137845" y="672299"/>
                  </a:lnTo>
                  <a:lnTo>
                    <a:pt x="161505" y="696341"/>
                  </a:lnTo>
                  <a:lnTo>
                    <a:pt x="188366" y="714044"/>
                  </a:lnTo>
                  <a:lnTo>
                    <a:pt x="205994" y="689279"/>
                  </a:lnTo>
                  <a:close/>
                </a:path>
                <a:path w="11468735" h="788034">
                  <a:moveTo>
                    <a:pt x="320065" y="586092"/>
                  </a:moveTo>
                  <a:lnTo>
                    <a:pt x="264528" y="586092"/>
                  </a:lnTo>
                  <a:lnTo>
                    <a:pt x="264528" y="450634"/>
                  </a:lnTo>
                  <a:lnTo>
                    <a:pt x="233768" y="450634"/>
                  </a:lnTo>
                  <a:lnTo>
                    <a:pt x="233768" y="786841"/>
                  </a:lnTo>
                  <a:lnTo>
                    <a:pt x="264528" y="786841"/>
                  </a:lnTo>
                  <a:lnTo>
                    <a:pt x="264528" y="611987"/>
                  </a:lnTo>
                  <a:lnTo>
                    <a:pt x="320065" y="611987"/>
                  </a:lnTo>
                  <a:lnTo>
                    <a:pt x="320065" y="586092"/>
                  </a:lnTo>
                  <a:close/>
                </a:path>
                <a:path w="11468735" h="788034">
                  <a:moveTo>
                    <a:pt x="620242" y="536943"/>
                  </a:moveTo>
                  <a:lnTo>
                    <a:pt x="611695" y="506514"/>
                  </a:lnTo>
                  <a:lnTo>
                    <a:pt x="592937" y="488543"/>
                  </a:lnTo>
                  <a:lnTo>
                    <a:pt x="588721" y="484517"/>
                  </a:lnTo>
                  <a:lnTo>
                    <a:pt x="588721" y="536943"/>
                  </a:lnTo>
                  <a:lnTo>
                    <a:pt x="582472" y="557072"/>
                  </a:lnTo>
                  <a:lnTo>
                    <a:pt x="564845" y="572452"/>
                  </a:lnTo>
                  <a:lnTo>
                    <a:pt x="537591" y="582269"/>
                  </a:lnTo>
                  <a:lnTo>
                    <a:pt x="502424" y="585724"/>
                  </a:lnTo>
                  <a:lnTo>
                    <a:pt x="467474" y="582269"/>
                  </a:lnTo>
                  <a:lnTo>
                    <a:pt x="440321" y="572452"/>
                  </a:lnTo>
                  <a:lnTo>
                    <a:pt x="422744" y="557072"/>
                  </a:lnTo>
                  <a:lnTo>
                    <a:pt x="416496" y="536943"/>
                  </a:lnTo>
                  <a:lnTo>
                    <a:pt x="422744" y="516877"/>
                  </a:lnTo>
                  <a:lnTo>
                    <a:pt x="440321" y="501624"/>
                  </a:lnTo>
                  <a:lnTo>
                    <a:pt x="467474" y="491934"/>
                  </a:lnTo>
                  <a:lnTo>
                    <a:pt x="502424" y="488543"/>
                  </a:lnTo>
                  <a:lnTo>
                    <a:pt x="537591" y="491934"/>
                  </a:lnTo>
                  <a:lnTo>
                    <a:pt x="564845" y="501624"/>
                  </a:lnTo>
                  <a:lnTo>
                    <a:pt x="582472" y="516877"/>
                  </a:lnTo>
                  <a:lnTo>
                    <a:pt x="588721" y="536943"/>
                  </a:lnTo>
                  <a:lnTo>
                    <a:pt x="588721" y="484517"/>
                  </a:lnTo>
                  <a:lnTo>
                    <a:pt x="587641" y="483476"/>
                  </a:lnTo>
                  <a:lnTo>
                    <a:pt x="550430" y="468871"/>
                  </a:lnTo>
                  <a:lnTo>
                    <a:pt x="502424" y="463778"/>
                  </a:lnTo>
                  <a:lnTo>
                    <a:pt x="454634" y="468871"/>
                  </a:lnTo>
                  <a:lnTo>
                    <a:pt x="417525" y="483476"/>
                  </a:lnTo>
                  <a:lnTo>
                    <a:pt x="393509" y="506514"/>
                  </a:lnTo>
                  <a:lnTo>
                    <a:pt x="384975" y="536943"/>
                  </a:lnTo>
                  <a:lnTo>
                    <a:pt x="393509" y="567423"/>
                  </a:lnTo>
                  <a:lnTo>
                    <a:pt x="417525" y="590600"/>
                  </a:lnTo>
                  <a:lnTo>
                    <a:pt x="454634" y="605320"/>
                  </a:lnTo>
                  <a:lnTo>
                    <a:pt x="502424" y="610489"/>
                  </a:lnTo>
                  <a:lnTo>
                    <a:pt x="550430" y="605320"/>
                  </a:lnTo>
                  <a:lnTo>
                    <a:pt x="587641" y="590600"/>
                  </a:lnTo>
                  <a:lnTo>
                    <a:pt x="592709" y="585724"/>
                  </a:lnTo>
                  <a:lnTo>
                    <a:pt x="611695" y="567423"/>
                  </a:lnTo>
                  <a:lnTo>
                    <a:pt x="620242" y="536943"/>
                  </a:lnTo>
                  <a:close/>
                </a:path>
                <a:path w="11468735" h="788034">
                  <a:moveTo>
                    <a:pt x="655510" y="642010"/>
                  </a:moveTo>
                  <a:lnTo>
                    <a:pt x="350837" y="642010"/>
                  </a:lnTo>
                  <a:lnTo>
                    <a:pt x="350837" y="667143"/>
                  </a:lnTo>
                  <a:lnTo>
                    <a:pt x="429260" y="667143"/>
                  </a:lnTo>
                  <a:lnTo>
                    <a:pt x="429260" y="786841"/>
                  </a:lnTo>
                  <a:lnTo>
                    <a:pt x="460400" y="786841"/>
                  </a:lnTo>
                  <a:lnTo>
                    <a:pt x="460400" y="667143"/>
                  </a:lnTo>
                  <a:lnTo>
                    <a:pt x="544830" y="667143"/>
                  </a:lnTo>
                  <a:lnTo>
                    <a:pt x="544830" y="786841"/>
                  </a:lnTo>
                  <a:lnTo>
                    <a:pt x="575970" y="786841"/>
                  </a:lnTo>
                  <a:lnTo>
                    <a:pt x="575970" y="667143"/>
                  </a:lnTo>
                  <a:lnTo>
                    <a:pt x="655510" y="667143"/>
                  </a:lnTo>
                  <a:lnTo>
                    <a:pt x="655510" y="642010"/>
                  </a:lnTo>
                  <a:close/>
                </a:path>
                <a:path w="11468735" h="788034">
                  <a:moveTo>
                    <a:pt x="911796" y="459270"/>
                  </a:moveTo>
                  <a:lnTo>
                    <a:pt x="882523" y="459270"/>
                  </a:lnTo>
                  <a:lnTo>
                    <a:pt x="882523" y="587971"/>
                  </a:lnTo>
                  <a:lnTo>
                    <a:pt x="824369" y="587971"/>
                  </a:lnTo>
                  <a:lnTo>
                    <a:pt x="831634" y="565124"/>
                  </a:lnTo>
                  <a:lnTo>
                    <a:pt x="836650" y="541629"/>
                  </a:lnTo>
                  <a:lnTo>
                    <a:pt x="839558" y="517588"/>
                  </a:lnTo>
                  <a:lnTo>
                    <a:pt x="840498" y="493039"/>
                  </a:lnTo>
                  <a:lnTo>
                    <a:pt x="710666" y="493039"/>
                  </a:lnTo>
                  <a:lnTo>
                    <a:pt x="710666" y="518185"/>
                  </a:lnTo>
                  <a:lnTo>
                    <a:pt x="810107" y="518185"/>
                  </a:lnTo>
                  <a:lnTo>
                    <a:pt x="800100" y="569074"/>
                  </a:lnTo>
                  <a:lnTo>
                    <a:pt x="778167" y="615505"/>
                  </a:lnTo>
                  <a:lnTo>
                    <a:pt x="743775" y="656793"/>
                  </a:lnTo>
                  <a:lnTo>
                    <a:pt x="696417" y="692289"/>
                  </a:lnTo>
                  <a:lnTo>
                    <a:pt x="714425" y="714425"/>
                  </a:lnTo>
                  <a:lnTo>
                    <a:pt x="746683" y="692302"/>
                  </a:lnTo>
                  <a:lnTo>
                    <a:pt x="773798" y="667804"/>
                  </a:lnTo>
                  <a:lnTo>
                    <a:pt x="795997" y="641184"/>
                  </a:lnTo>
                  <a:lnTo>
                    <a:pt x="813485" y="612736"/>
                  </a:lnTo>
                  <a:lnTo>
                    <a:pt x="882523" y="612736"/>
                  </a:lnTo>
                  <a:lnTo>
                    <a:pt x="882523" y="769950"/>
                  </a:lnTo>
                  <a:lnTo>
                    <a:pt x="911796" y="769950"/>
                  </a:lnTo>
                  <a:lnTo>
                    <a:pt x="911796" y="612736"/>
                  </a:lnTo>
                  <a:lnTo>
                    <a:pt x="911796" y="587971"/>
                  </a:lnTo>
                  <a:lnTo>
                    <a:pt x="911796" y="459270"/>
                  </a:lnTo>
                  <a:close/>
                </a:path>
                <a:path w="11468735" h="788034">
                  <a:moveTo>
                    <a:pt x="981964" y="450265"/>
                  </a:moveTo>
                  <a:lnTo>
                    <a:pt x="952690" y="450265"/>
                  </a:lnTo>
                  <a:lnTo>
                    <a:pt x="952690" y="786841"/>
                  </a:lnTo>
                  <a:lnTo>
                    <a:pt x="981964" y="786841"/>
                  </a:lnTo>
                  <a:lnTo>
                    <a:pt x="981964" y="450265"/>
                  </a:lnTo>
                  <a:close/>
                </a:path>
                <a:path w="11468735" h="788034">
                  <a:moveTo>
                    <a:pt x="1250619" y="685901"/>
                  </a:moveTo>
                  <a:lnTo>
                    <a:pt x="1215491" y="662254"/>
                  </a:lnTo>
                  <a:lnTo>
                    <a:pt x="1186878" y="627557"/>
                  </a:lnTo>
                  <a:lnTo>
                    <a:pt x="1176134" y="604100"/>
                  </a:lnTo>
                  <a:lnTo>
                    <a:pt x="1167625" y="585546"/>
                  </a:lnTo>
                  <a:lnTo>
                    <a:pt x="1160564" y="539940"/>
                  </a:lnTo>
                  <a:lnTo>
                    <a:pt x="1160564" y="479526"/>
                  </a:lnTo>
                  <a:lnTo>
                    <a:pt x="1130173" y="479526"/>
                  </a:lnTo>
                  <a:lnTo>
                    <a:pt x="1130173" y="539940"/>
                  </a:lnTo>
                  <a:lnTo>
                    <a:pt x="1123010" y="587273"/>
                  </a:lnTo>
                  <a:lnTo>
                    <a:pt x="1103528" y="630986"/>
                  </a:lnTo>
                  <a:lnTo>
                    <a:pt x="1074762" y="667156"/>
                  </a:lnTo>
                  <a:lnTo>
                    <a:pt x="1039749" y="691908"/>
                  </a:lnTo>
                  <a:lnTo>
                    <a:pt x="1058506" y="717054"/>
                  </a:lnTo>
                  <a:lnTo>
                    <a:pt x="1086561" y="697979"/>
                  </a:lnTo>
                  <a:lnTo>
                    <a:pt x="1111034" y="671969"/>
                  </a:lnTo>
                  <a:lnTo>
                    <a:pt x="1131011" y="640270"/>
                  </a:lnTo>
                  <a:lnTo>
                    <a:pt x="1145552" y="604100"/>
                  </a:lnTo>
                  <a:lnTo>
                    <a:pt x="1160526" y="638378"/>
                  </a:lnTo>
                  <a:lnTo>
                    <a:pt x="1180592" y="668362"/>
                  </a:lnTo>
                  <a:lnTo>
                    <a:pt x="1204810" y="692861"/>
                  </a:lnTo>
                  <a:lnTo>
                    <a:pt x="1232230" y="710666"/>
                  </a:lnTo>
                  <a:lnTo>
                    <a:pt x="1250619" y="685901"/>
                  </a:lnTo>
                  <a:close/>
                </a:path>
                <a:path w="11468735" h="788034">
                  <a:moveTo>
                    <a:pt x="1316659" y="450265"/>
                  </a:moveTo>
                  <a:lnTo>
                    <a:pt x="1285887" y="450265"/>
                  </a:lnTo>
                  <a:lnTo>
                    <a:pt x="1285887" y="787590"/>
                  </a:lnTo>
                  <a:lnTo>
                    <a:pt x="1316659" y="787590"/>
                  </a:lnTo>
                  <a:lnTo>
                    <a:pt x="1316659" y="450265"/>
                  </a:lnTo>
                  <a:close/>
                </a:path>
                <a:path w="11468735" h="788034">
                  <a:moveTo>
                    <a:pt x="1594700" y="636003"/>
                  </a:moveTo>
                  <a:lnTo>
                    <a:pt x="1593265" y="621372"/>
                  </a:lnTo>
                  <a:lnTo>
                    <a:pt x="1592897" y="617613"/>
                  </a:lnTo>
                  <a:lnTo>
                    <a:pt x="1592453" y="613117"/>
                  </a:lnTo>
                  <a:lnTo>
                    <a:pt x="1580489" y="614654"/>
                  </a:lnTo>
                  <a:lnTo>
                    <a:pt x="1568297" y="615924"/>
                  </a:lnTo>
                  <a:lnTo>
                    <a:pt x="1555877" y="616915"/>
                  </a:lnTo>
                  <a:lnTo>
                    <a:pt x="1543291" y="617613"/>
                  </a:lnTo>
                  <a:lnTo>
                    <a:pt x="1543291" y="506552"/>
                  </a:lnTo>
                  <a:lnTo>
                    <a:pt x="1576692" y="506552"/>
                  </a:lnTo>
                  <a:lnTo>
                    <a:pt x="1576692" y="481787"/>
                  </a:lnTo>
                  <a:lnTo>
                    <a:pt x="1513649" y="481787"/>
                  </a:lnTo>
                  <a:lnTo>
                    <a:pt x="1513649" y="506552"/>
                  </a:lnTo>
                  <a:lnTo>
                    <a:pt x="1513649" y="619493"/>
                  </a:lnTo>
                  <a:lnTo>
                    <a:pt x="1500149" y="620204"/>
                  </a:lnTo>
                  <a:lnTo>
                    <a:pt x="1486687" y="620712"/>
                  </a:lnTo>
                  <a:lnTo>
                    <a:pt x="1459992" y="621372"/>
                  </a:lnTo>
                  <a:lnTo>
                    <a:pt x="1459992" y="506552"/>
                  </a:lnTo>
                  <a:lnTo>
                    <a:pt x="1513649" y="506552"/>
                  </a:lnTo>
                  <a:lnTo>
                    <a:pt x="1513649" y="481787"/>
                  </a:lnTo>
                  <a:lnTo>
                    <a:pt x="1396961" y="481787"/>
                  </a:lnTo>
                  <a:lnTo>
                    <a:pt x="1396961" y="506552"/>
                  </a:lnTo>
                  <a:lnTo>
                    <a:pt x="1429981" y="506552"/>
                  </a:lnTo>
                  <a:lnTo>
                    <a:pt x="1429981" y="622122"/>
                  </a:lnTo>
                  <a:lnTo>
                    <a:pt x="1408074" y="622439"/>
                  </a:lnTo>
                  <a:lnTo>
                    <a:pt x="1387576" y="622490"/>
                  </a:lnTo>
                  <a:lnTo>
                    <a:pt x="1390954" y="648004"/>
                  </a:lnTo>
                  <a:lnTo>
                    <a:pt x="1437881" y="647611"/>
                  </a:lnTo>
                  <a:lnTo>
                    <a:pt x="1489456" y="645947"/>
                  </a:lnTo>
                  <a:lnTo>
                    <a:pt x="1542707" y="642315"/>
                  </a:lnTo>
                  <a:lnTo>
                    <a:pt x="1594700" y="636003"/>
                  </a:lnTo>
                  <a:close/>
                </a:path>
                <a:path w="11468735" h="788034">
                  <a:moveTo>
                    <a:pt x="1662620" y="754202"/>
                  </a:moveTo>
                  <a:lnTo>
                    <a:pt x="1468996" y="754202"/>
                  </a:lnTo>
                  <a:lnTo>
                    <a:pt x="1468996" y="675017"/>
                  </a:lnTo>
                  <a:lnTo>
                    <a:pt x="1438236" y="675017"/>
                  </a:lnTo>
                  <a:lnTo>
                    <a:pt x="1438236" y="779335"/>
                  </a:lnTo>
                  <a:lnTo>
                    <a:pt x="1662620" y="779335"/>
                  </a:lnTo>
                  <a:lnTo>
                    <a:pt x="1662620" y="754202"/>
                  </a:lnTo>
                  <a:close/>
                </a:path>
                <a:path w="11468735" h="788034">
                  <a:moveTo>
                    <a:pt x="1697507" y="552704"/>
                  </a:moveTo>
                  <a:lnTo>
                    <a:pt x="1647609" y="552704"/>
                  </a:lnTo>
                  <a:lnTo>
                    <a:pt x="1647609" y="450265"/>
                  </a:lnTo>
                  <a:lnTo>
                    <a:pt x="1616837" y="450265"/>
                  </a:lnTo>
                  <a:lnTo>
                    <a:pt x="1616837" y="698284"/>
                  </a:lnTo>
                  <a:lnTo>
                    <a:pt x="1647609" y="698284"/>
                  </a:lnTo>
                  <a:lnTo>
                    <a:pt x="1647609" y="578218"/>
                  </a:lnTo>
                  <a:lnTo>
                    <a:pt x="1697507" y="578218"/>
                  </a:lnTo>
                  <a:lnTo>
                    <a:pt x="1697507" y="552704"/>
                  </a:lnTo>
                  <a:close/>
                </a:path>
                <a:path w="11468735" h="788034">
                  <a:moveTo>
                    <a:pt x="1871992" y="23634"/>
                  </a:moveTo>
                  <a:lnTo>
                    <a:pt x="1715528" y="23634"/>
                  </a:lnTo>
                  <a:lnTo>
                    <a:pt x="1715528" y="48399"/>
                  </a:lnTo>
                  <a:lnTo>
                    <a:pt x="1837842" y="48399"/>
                  </a:lnTo>
                  <a:lnTo>
                    <a:pt x="1826590" y="85471"/>
                  </a:lnTo>
                  <a:lnTo>
                    <a:pt x="1799856" y="117538"/>
                  </a:lnTo>
                  <a:lnTo>
                    <a:pt x="1758061" y="143268"/>
                  </a:lnTo>
                  <a:lnTo>
                    <a:pt x="1701634" y="161340"/>
                  </a:lnTo>
                  <a:lnTo>
                    <a:pt x="1714017" y="186105"/>
                  </a:lnTo>
                  <a:lnTo>
                    <a:pt x="1768487" y="168529"/>
                  </a:lnTo>
                  <a:lnTo>
                    <a:pt x="1812417" y="143344"/>
                  </a:lnTo>
                  <a:lnTo>
                    <a:pt x="1844916" y="110705"/>
                  </a:lnTo>
                  <a:lnTo>
                    <a:pt x="1865071" y="70751"/>
                  </a:lnTo>
                  <a:lnTo>
                    <a:pt x="1871992" y="23634"/>
                  </a:lnTo>
                  <a:close/>
                </a:path>
                <a:path w="11468735" h="788034">
                  <a:moveTo>
                    <a:pt x="1916645" y="487032"/>
                  </a:moveTo>
                  <a:lnTo>
                    <a:pt x="1746669" y="487032"/>
                  </a:lnTo>
                  <a:lnTo>
                    <a:pt x="1746669" y="512178"/>
                  </a:lnTo>
                  <a:lnTo>
                    <a:pt x="1886623" y="512178"/>
                  </a:lnTo>
                  <a:lnTo>
                    <a:pt x="1886356" y="535063"/>
                  </a:lnTo>
                  <a:lnTo>
                    <a:pt x="1885073" y="563257"/>
                  </a:lnTo>
                  <a:lnTo>
                    <a:pt x="1882038" y="596861"/>
                  </a:lnTo>
                  <a:lnTo>
                    <a:pt x="1876488" y="636003"/>
                  </a:lnTo>
                  <a:lnTo>
                    <a:pt x="1907260" y="639000"/>
                  </a:lnTo>
                  <a:lnTo>
                    <a:pt x="1912683" y="595490"/>
                  </a:lnTo>
                  <a:lnTo>
                    <a:pt x="1915464" y="558850"/>
                  </a:lnTo>
                  <a:lnTo>
                    <a:pt x="1916493" y="528878"/>
                  </a:lnTo>
                  <a:lnTo>
                    <a:pt x="1916595" y="512178"/>
                  </a:lnTo>
                  <a:lnTo>
                    <a:pt x="1916645" y="487032"/>
                  </a:lnTo>
                  <a:close/>
                </a:path>
                <a:path w="11468735" h="788034">
                  <a:moveTo>
                    <a:pt x="1940280" y="700544"/>
                  </a:moveTo>
                  <a:lnTo>
                    <a:pt x="1939061" y="685901"/>
                  </a:lnTo>
                  <a:lnTo>
                    <a:pt x="1938401" y="678027"/>
                  </a:lnTo>
                  <a:lnTo>
                    <a:pt x="1912226" y="680948"/>
                  </a:lnTo>
                  <a:lnTo>
                    <a:pt x="1885175" y="683094"/>
                  </a:lnTo>
                  <a:lnTo>
                    <a:pt x="1857616" y="684669"/>
                  </a:lnTo>
                  <a:lnTo>
                    <a:pt x="1829968" y="685901"/>
                  </a:lnTo>
                  <a:lnTo>
                    <a:pt x="1829968" y="583095"/>
                  </a:lnTo>
                  <a:lnTo>
                    <a:pt x="1799577" y="583095"/>
                  </a:lnTo>
                  <a:lnTo>
                    <a:pt x="1799577" y="686650"/>
                  </a:lnTo>
                  <a:lnTo>
                    <a:pt x="1762518" y="687501"/>
                  </a:lnTo>
                  <a:lnTo>
                    <a:pt x="1728279" y="687781"/>
                  </a:lnTo>
                  <a:lnTo>
                    <a:pt x="1731657" y="713295"/>
                  </a:lnTo>
                  <a:lnTo>
                    <a:pt x="1779612" y="712889"/>
                  </a:lnTo>
                  <a:lnTo>
                    <a:pt x="1832165" y="711136"/>
                  </a:lnTo>
                  <a:lnTo>
                    <a:pt x="1886635" y="707275"/>
                  </a:lnTo>
                  <a:lnTo>
                    <a:pt x="1940280" y="700544"/>
                  </a:lnTo>
                  <a:close/>
                </a:path>
                <a:path w="11468735" h="788034">
                  <a:moveTo>
                    <a:pt x="1971052" y="308800"/>
                  </a:moveTo>
                  <a:lnTo>
                    <a:pt x="1780438" y="308800"/>
                  </a:lnTo>
                  <a:lnTo>
                    <a:pt x="1780438" y="274281"/>
                  </a:lnTo>
                  <a:lnTo>
                    <a:pt x="1959419" y="274281"/>
                  </a:lnTo>
                  <a:lnTo>
                    <a:pt x="1959419" y="251396"/>
                  </a:lnTo>
                  <a:lnTo>
                    <a:pt x="1780438" y="251396"/>
                  </a:lnTo>
                  <a:lnTo>
                    <a:pt x="1780438" y="217995"/>
                  </a:lnTo>
                  <a:lnTo>
                    <a:pt x="1963547" y="217995"/>
                  </a:lnTo>
                  <a:lnTo>
                    <a:pt x="1963547" y="195110"/>
                  </a:lnTo>
                  <a:lnTo>
                    <a:pt x="1749666" y="195110"/>
                  </a:lnTo>
                  <a:lnTo>
                    <a:pt x="1749666" y="332066"/>
                  </a:lnTo>
                  <a:lnTo>
                    <a:pt x="1971052" y="332066"/>
                  </a:lnTo>
                  <a:lnTo>
                    <a:pt x="1971052" y="308800"/>
                  </a:lnTo>
                  <a:close/>
                </a:path>
                <a:path w="11468735" h="788034">
                  <a:moveTo>
                    <a:pt x="2011578" y="78041"/>
                  </a:moveTo>
                  <a:lnTo>
                    <a:pt x="1961667" y="78041"/>
                  </a:lnTo>
                  <a:lnTo>
                    <a:pt x="1961667" y="0"/>
                  </a:lnTo>
                  <a:lnTo>
                    <a:pt x="1930895" y="0"/>
                  </a:lnTo>
                  <a:lnTo>
                    <a:pt x="1930895" y="179730"/>
                  </a:lnTo>
                  <a:lnTo>
                    <a:pt x="1961667" y="179730"/>
                  </a:lnTo>
                  <a:lnTo>
                    <a:pt x="1961667" y="103555"/>
                  </a:lnTo>
                  <a:lnTo>
                    <a:pt x="2011578" y="103555"/>
                  </a:lnTo>
                  <a:lnTo>
                    <a:pt x="2011578" y="78041"/>
                  </a:lnTo>
                  <a:close/>
                </a:path>
                <a:path w="11468735" h="788034">
                  <a:moveTo>
                    <a:pt x="2043468" y="590969"/>
                  </a:moveTo>
                  <a:lnTo>
                    <a:pt x="1989810" y="590969"/>
                  </a:lnTo>
                  <a:lnTo>
                    <a:pt x="1989810" y="450265"/>
                  </a:lnTo>
                  <a:lnTo>
                    <a:pt x="1959038" y="450265"/>
                  </a:lnTo>
                  <a:lnTo>
                    <a:pt x="1959038" y="786841"/>
                  </a:lnTo>
                  <a:lnTo>
                    <a:pt x="1989810" y="786841"/>
                  </a:lnTo>
                  <a:lnTo>
                    <a:pt x="1989810" y="616864"/>
                  </a:lnTo>
                  <a:lnTo>
                    <a:pt x="2043468" y="616864"/>
                  </a:lnTo>
                  <a:lnTo>
                    <a:pt x="2043468" y="590969"/>
                  </a:lnTo>
                  <a:close/>
                </a:path>
                <a:path w="11468735" h="788034">
                  <a:moveTo>
                    <a:pt x="2315883" y="78790"/>
                  </a:moveTo>
                  <a:lnTo>
                    <a:pt x="2307539" y="50571"/>
                  </a:lnTo>
                  <a:lnTo>
                    <a:pt x="2291600" y="36398"/>
                  </a:lnTo>
                  <a:lnTo>
                    <a:pt x="2284361" y="29959"/>
                  </a:lnTo>
                  <a:lnTo>
                    <a:pt x="2284361" y="78790"/>
                  </a:lnTo>
                  <a:lnTo>
                    <a:pt x="2278253" y="96596"/>
                  </a:lnTo>
                  <a:lnTo>
                    <a:pt x="2260866" y="109791"/>
                  </a:lnTo>
                  <a:lnTo>
                    <a:pt x="2233549" y="117995"/>
                  </a:lnTo>
                  <a:lnTo>
                    <a:pt x="2197684" y="120815"/>
                  </a:lnTo>
                  <a:lnTo>
                    <a:pt x="2161819" y="117995"/>
                  </a:lnTo>
                  <a:lnTo>
                    <a:pt x="2134501" y="109791"/>
                  </a:lnTo>
                  <a:lnTo>
                    <a:pt x="2117115" y="96596"/>
                  </a:lnTo>
                  <a:lnTo>
                    <a:pt x="2111006" y="78790"/>
                  </a:lnTo>
                  <a:lnTo>
                    <a:pt x="2117115" y="60934"/>
                  </a:lnTo>
                  <a:lnTo>
                    <a:pt x="2161819" y="39268"/>
                  </a:lnTo>
                  <a:lnTo>
                    <a:pt x="2233549" y="39268"/>
                  </a:lnTo>
                  <a:lnTo>
                    <a:pt x="2278253" y="60934"/>
                  </a:lnTo>
                  <a:lnTo>
                    <a:pt x="2284361" y="78790"/>
                  </a:lnTo>
                  <a:lnTo>
                    <a:pt x="2284361" y="29959"/>
                  </a:lnTo>
                  <a:lnTo>
                    <a:pt x="2283803" y="29451"/>
                  </a:lnTo>
                  <a:lnTo>
                    <a:pt x="2246541" y="16217"/>
                  </a:lnTo>
                  <a:lnTo>
                    <a:pt x="2197684" y="11633"/>
                  </a:lnTo>
                  <a:lnTo>
                    <a:pt x="2148827" y="16217"/>
                  </a:lnTo>
                  <a:lnTo>
                    <a:pt x="2111565" y="29451"/>
                  </a:lnTo>
                  <a:lnTo>
                    <a:pt x="2087829" y="50571"/>
                  </a:lnTo>
                  <a:lnTo>
                    <a:pt x="2079485" y="78790"/>
                  </a:lnTo>
                  <a:lnTo>
                    <a:pt x="2087829" y="106959"/>
                  </a:lnTo>
                  <a:lnTo>
                    <a:pt x="2111565" y="127952"/>
                  </a:lnTo>
                  <a:lnTo>
                    <a:pt x="2148827" y="141058"/>
                  </a:lnTo>
                  <a:lnTo>
                    <a:pt x="2197684" y="145580"/>
                  </a:lnTo>
                  <a:lnTo>
                    <a:pt x="2246541" y="141058"/>
                  </a:lnTo>
                  <a:lnTo>
                    <a:pt x="2283803" y="127952"/>
                  </a:lnTo>
                  <a:lnTo>
                    <a:pt x="2291867" y="120815"/>
                  </a:lnTo>
                  <a:lnTo>
                    <a:pt x="2307539" y="106959"/>
                  </a:lnTo>
                  <a:lnTo>
                    <a:pt x="2315883" y="78790"/>
                  </a:lnTo>
                  <a:close/>
                </a:path>
                <a:path w="11468735" h="788034">
                  <a:moveTo>
                    <a:pt x="2316251" y="303923"/>
                  </a:moveTo>
                  <a:lnTo>
                    <a:pt x="2115515" y="303923"/>
                  </a:lnTo>
                  <a:lnTo>
                    <a:pt x="2115515" y="231508"/>
                  </a:lnTo>
                  <a:lnTo>
                    <a:pt x="2084743" y="231508"/>
                  </a:lnTo>
                  <a:lnTo>
                    <a:pt x="2084743" y="329069"/>
                  </a:lnTo>
                  <a:lnTo>
                    <a:pt x="2316251" y="329069"/>
                  </a:lnTo>
                  <a:lnTo>
                    <a:pt x="2316251" y="303923"/>
                  </a:lnTo>
                  <a:close/>
                </a:path>
                <a:path w="11468735" h="788034">
                  <a:moveTo>
                    <a:pt x="2349652" y="177101"/>
                  </a:moveTo>
                  <a:lnTo>
                    <a:pt x="2045347" y="177101"/>
                  </a:lnTo>
                  <a:lnTo>
                    <a:pt x="2045347" y="201866"/>
                  </a:lnTo>
                  <a:lnTo>
                    <a:pt x="2349652" y="201866"/>
                  </a:lnTo>
                  <a:lnTo>
                    <a:pt x="2349652" y="177101"/>
                  </a:lnTo>
                  <a:close/>
                </a:path>
                <a:path w="11468735" h="788034">
                  <a:moveTo>
                    <a:pt x="2353399" y="473900"/>
                  </a:moveTo>
                  <a:lnTo>
                    <a:pt x="2196935" y="473900"/>
                  </a:lnTo>
                  <a:lnTo>
                    <a:pt x="2196935" y="498665"/>
                  </a:lnTo>
                  <a:lnTo>
                    <a:pt x="2319261" y="498665"/>
                  </a:lnTo>
                  <a:lnTo>
                    <a:pt x="2307996" y="535736"/>
                  </a:lnTo>
                  <a:lnTo>
                    <a:pt x="2281263" y="567804"/>
                  </a:lnTo>
                  <a:lnTo>
                    <a:pt x="2239480" y="593547"/>
                  </a:lnTo>
                  <a:lnTo>
                    <a:pt x="2183053" y="611606"/>
                  </a:lnTo>
                  <a:lnTo>
                    <a:pt x="2195436" y="636371"/>
                  </a:lnTo>
                  <a:lnTo>
                    <a:pt x="2249906" y="618794"/>
                  </a:lnTo>
                  <a:lnTo>
                    <a:pt x="2293836" y="593610"/>
                  </a:lnTo>
                  <a:lnTo>
                    <a:pt x="2326322" y="560971"/>
                  </a:lnTo>
                  <a:lnTo>
                    <a:pt x="2346490" y="521017"/>
                  </a:lnTo>
                  <a:lnTo>
                    <a:pt x="2353399" y="473900"/>
                  </a:lnTo>
                  <a:close/>
                </a:path>
                <a:path w="11468735" h="788034">
                  <a:moveTo>
                    <a:pt x="2452459" y="759079"/>
                  </a:moveTo>
                  <a:lnTo>
                    <a:pt x="2261844" y="759079"/>
                  </a:lnTo>
                  <a:lnTo>
                    <a:pt x="2261844" y="724547"/>
                  </a:lnTo>
                  <a:lnTo>
                    <a:pt x="2440825" y="724547"/>
                  </a:lnTo>
                  <a:lnTo>
                    <a:pt x="2440825" y="701662"/>
                  </a:lnTo>
                  <a:lnTo>
                    <a:pt x="2261844" y="701662"/>
                  </a:lnTo>
                  <a:lnTo>
                    <a:pt x="2261844" y="668274"/>
                  </a:lnTo>
                  <a:lnTo>
                    <a:pt x="2444953" y="668274"/>
                  </a:lnTo>
                  <a:lnTo>
                    <a:pt x="2444953" y="645375"/>
                  </a:lnTo>
                  <a:lnTo>
                    <a:pt x="2231085" y="645375"/>
                  </a:lnTo>
                  <a:lnTo>
                    <a:pt x="2231085" y="782332"/>
                  </a:lnTo>
                  <a:lnTo>
                    <a:pt x="2452459" y="782332"/>
                  </a:lnTo>
                  <a:lnTo>
                    <a:pt x="2452459" y="759079"/>
                  </a:lnTo>
                  <a:close/>
                </a:path>
                <a:path w="11468735" h="788034">
                  <a:moveTo>
                    <a:pt x="2492984" y="528307"/>
                  </a:moveTo>
                  <a:lnTo>
                    <a:pt x="2443086" y="528307"/>
                  </a:lnTo>
                  <a:lnTo>
                    <a:pt x="2443086" y="450265"/>
                  </a:lnTo>
                  <a:lnTo>
                    <a:pt x="2412314" y="450265"/>
                  </a:lnTo>
                  <a:lnTo>
                    <a:pt x="2412314" y="629996"/>
                  </a:lnTo>
                  <a:lnTo>
                    <a:pt x="2443086" y="629996"/>
                  </a:lnTo>
                  <a:lnTo>
                    <a:pt x="2443086" y="553821"/>
                  </a:lnTo>
                  <a:lnTo>
                    <a:pt x="2492984" y="553821"/>
                  </a:lnTo>
                  <a:lnTo>
                    <a:pt x="2492984" y="528307"/>
                  </a:lnTo>
                  <a:close/>
                </a:path>
                <a:path w="11468735" h="788034">
                  <a:moveTo>
                    <a:pt x="2710611" y="593598"/>
                  </a:moveTo>
                  <a:lnTo>
                    <a:pt x="2704261" y="545020"/>
                  </a:lnTo>
                  <a:lnTo>
                    <a:pt x="2686558" y="508000"/>
                  </a:lnTo>
                  <a:lnTo>
                    <a:pt x="2681871" y="503923"/>
                  </a:lnTo>
                  <a:lnTo>
                    <a:pt x="2680970" y="503148"/>
                  </a:lnTo>
                  <a:lnTo>
                    <a:pt x="2680970" y="593598"/>
                  </a:lnTo>
                  <a:lnTo>
                    <a:pt x="2676829" y="630783"/>
                  </a:lnTo>
                  <a:lnTo>
                    <a:pt x="2665260" y="659168"/>
                  </a:lnTo>
                  <a:lnTo>
                    <a:pt x="2647569" y="677291"/>
                  </a:lnTo>
                  <a:lnTo>
                    <a:pt x="2625064" y="683653"/>
                  </a:lnTo>
                  <a:lnTo>
                    <a:pt x="2602344" y="677291"/>
                  </a:lnTo>
                  <a:lnTo>
                    <a:pt x="2584539" y="659168"/>
                  </a:lnTo>
                  <a:lnTo>
                    <a:pt x="2572931" y="630783"/>
                  </a:lnTo>
                  <a:lnTo>
                    <a:pt x="2568778" y="593598"/>
                  </a:lnTo>
                  <a:lnTo>
                    <a:pt x="2572931" y="556641"/>
                  </a:lnTo>
                  <a:lnTo>
                    <a:pt x="2584539" y="528358"/>
                  </a:lnTo>
                  <a:lnTo>
                    <a:pt x="2602344" y="510286"/>
                  </a:lnTo>
                  <a:lnTo>
                    <a:pt x="2625064" y="503923"/>
                  </a:lnTo>
                  <a:lnTo>
                    <a:pt x="2647569" y="510286"/>
                  </a:lnTo>
                  <a:lnTo>
                    <a:pt x="2665260" y="528358"/>
                  </a:lnTo>
                  <a:lnTo>
                    <a:pt x="2676829" y="556641"/>
                  </a:lnTo>
                  <a:lnTo>
                    <a:pt x="2680970" y="593598"/>
                  </a:lnTo>
                  <a:lnTo>
                    <a:pt x="2680970" y="503148"/>
                  </a:lnTo>
                  <a:lnTo>
                    <a:pt x="2659481" y="484428"/>
                  </a:lnTo>
                  <a:lnTo>
                    <a:pt x="2625064" y="476161"/>
                  </a:lnTo>
                  <a:lnTo>
                    <a:pt x="2590647" y="484428"/>
                  </a:lnTo>
                  <a:lnTo>
                    <a:pt x="2563571" y="508000"/>
                  </a:lnTo>
                  <a:lnTo>
                    <a:pt x="2545867" y="545020"/>
                  </a:lnTo>
                  <a:lnTo>
                    <a:pt x="2539517" y="593598"/>
                  </a:lnTo>
                  <a:lnTo>
                    <a:pt x="2545867" y="642188"/>
                  </a:lnTo>
                  <a:lnTo>
                    <a:pt x="2563571" y="679196"/>
                  </a:lnTo>
                  <a:lnTo>
                    <a:pt x="2590647" y="702767"/>
                  </a:lnTo>
                  <a:lnTo>
                    <a:pt x="2625064" y="711047"/>
                  </a:lnTo>
                  <a:lnTo>
                    <a:pt x="2659481" y="702767"/>
                  </a:lnTo>
                  <a:lnTo>
                    <a:pt x="2681440" y="683653"/>
                  </a:lnTo>
                  <a:lnTo>
                    <a:pt x="2686558" y="679196"/>
                  </a:lnTo>
                  <a:lnTo>
                    <a:pt x="2704261" y="642188"/>
                  </a:lnTo>
                  <a:lnTo>
                    <a:pt x="2710611" y="593598"/>
                  </a:lnTo>
                  <a:close/>
                </a:path>
                <a:path w="11468735" h="788034">
                  <a:moveTo>
                    <a:pt x="2763901" y="28257"/>
                  </a:moveTo>
                  <a:lnTo>
                    <a:pt x="2532011" y="28257"/>
                  </a:lnTo>
                  <a:lnTo>
                    <a:pt x="2532011" y="52387"/>
                  </a:lnTo>
                  <a:lnTo>
                    <a:pt x="2532011" y="161607"/>
                  </a:lnTo>
                  <a:lnTo>
                    <a:pt x="2532011" y="185737"/>
                  </a:lnTo>
                  <a:lnTo>
                    <a:pt x="2763901" y="185737"/>
                  </a:lnTo>
                  <a:lnTo>
                    <a:pt x="2763901" y="161721"/>
                  </a:lnTo>
                  <a:lnTo>
                    <a:pt x="2763901" y="52527"/>
                  </a:lnTo>
                  <a:lnTo>
                    <a:pt x="2733878" y="52527"/>
                  </a:lnTo>
                  <a:lnTo>
                    <a:pt x="2733878" y="161607"/>
                  </a:lnTo>
                  <a:lnTo>
                    <a:pt x="2561653" y="161607"/>
                  </a:lnTo>
                  <a:lnTo>
                    <a:pt x="2561653" y="52387"/>
                  </a:lnTo>
                  <a:lnTo>
                    <a:pt x="2763901" y="52387"/>
                  </a:lnTo>
                  <a:lnTo>
                    <a:pt x="2763901" y="28257"/>
                  </a:lnTo>
                  <a:close/>
                </a:path>
                <a:path w="11468735" h="788034">
                  <a:moveTo>
                    <a:pt x="2801048" y="267906"/>
                  </a:moveTo>
                  <a:lnTo>
                    <a:pt x="2663710" y="267906"/>
                  </a:lnTo>
                  <a:lnTo>
                    <a:pt x="2663710" y="186105"/>
                  </a:lnTo>
                  <a:lnTo>
                    <a:pt x="2632570" y="186105"/>
                  </a:lnTo>
                  <a:lnTo>
                    <a:pt x="2632570" y="267906"/>
                  </a:lnTo>
                  <a:lnTo>
                    <a:pt x="2495994" y="267906"/>
                  </a:lnTo>
                  <a:lnTo>
                    <a:pt x="2495994" y="293420"/>
                  </a:lnTo>
                  <a:lnTo>
                    <a:pt x="2801048" y="293420"/>
                  </a:lnTo>
                  <a:lnTo>
                    <a:pt x="2801048" y="267906"/>
                  </a:lnTo>
                  <a:close/>
                </a:path>
                <a:path w="11468735" h="788034">
                  <a:moveTo>
                    <a:pt x="2802547" y="450265"/>
                  </a:moveTo>
                  <a:lnTo>
                    <a:pt x="2771775" y="450265"/>
                  </a:lnTo>
                  <a:lnTo>
                    <a:pt x="2771775" y="787590"/>
                  </a:lnTo>
                  <a:lnTo>
                    <a:pt x="2802547" y="787590"/>
                  </a:lnTo>
                  <a:lnTo>
                    <a:pt x="2802547" y="450265"/>
                  </a:lnTo>
                  <a:close/>
                </a:path>
                <a:path w="11468735" h="788034">
                  <a:moveTo>
                    <a:pt x="3024682" y="96431"/>
                  </a:moveTo>
                  <a:lnTo>
                    <a:pt x="3018078" y="64541"/>
                  </a:lnTo>
                  <a:lnTo>
                    <a:pt x="3002508" y="43522"/>
                  </a:lnTo>
                  <a:lnTo>
                    <a:pt x="2999727" y="39763"/>
                  </a:lnTo>
                  <a:lnTo>
                    <a:pt x="2994660" y="36855"/>
                  </a:lnTo>
                  <a:lnTo>
                    <a:pt x="2994660" y="96431"/>
                  </a:lnTo>
                  <a:lnTo>
                    <a:pt x="2990329" y="117830"/>
                  </a:lnTo>
                  <a:lnTo>
                    <a:pt x="2978251" y="134556"/>
                  </a:lnTo>
                  <a:lnTo>
                    <a:pt x="2959836" y="145453"/>
                  </a:lnTo>
                  <a:lnTo>
                    <a:pt x="2936506" y="149339"/>
                  </a:lnTo>
                  <a:lnTo>
                    <a:pt x="2913443" y="145453"/>
                  </a:lnTo>
                  <a:lnTo>
                    <a:pt x="2895269" y="134556"/>
                  </a:lnTo>
                  <a:lnTo>
                    <a:pt x="2883370" y="117830"/>
                  </a:lnTo>
                  <a:lnTo>
                    <a:pt x="2879090" y="96431"/>
                  </a:lnTo>
                  <a:lnTo>
                    <a:pt x="2883370" y="75184"/>
                  </a:lnTo>
                  <a:lnTo>
                    <a:pt x="2895269" y="58432"/>
                  </a:lnTo>
                  <a:lnTo>
                    <a:pt x="2913443" y="47459"/>
                  </a:lnTo>
                  <a:lnTo>
                    <a:pt x="2936506" y="43522"/>
                  </a:lnTo>
                  <a:lnTo>
                    <a:pt x="2959836" y="47459"/>
                  </a:lnTo>
                  <a:lnTo>
                    <a:pt x="2978251" y="58432"/>
                  </a:lnTo>
                  <a:lnTo>
                    <a:pt x="2990329" y="75184"/>
                  </a:lnTo>
                  <a:lnTo>
                    <a:pt x="2994660" y="96431"/>
                  </a:lnTo>
                  <a:lnTo>
                    <a:pt x="2994660" y="36855"/>
                  </a:lnTo>
                  <a:lnTo>
                    <a:pt x="2971812" y="23710"/>
                  </a:lnTo>
                  <a:lnTo>
                    <a:pt x="2936506" y="18008"/>
                  </a:lnTo>
                  <a:lnTo>
                    <a:pt x="2901467" y="23710"/>
                  </a:lnTo>
                  <a:lnTo>
                    <a:pt x="2873794" y="39763"/>
                  </a:lnTo>
                  <a:lnTo>
                    <a:pt x="2855607" y="64541"/>
                  </a:lnTo>
                  <a:lnTo>
                    <a:pt x="2849080" y="96431"/>
                  </a:lnTo>
                  <a:lnTo>
                    <a:pt x="2855607" y="128308"/>
                  </a:lnTo>
                  <a:lnTo>
                    <a:pt x="2873794" y="153085"/>
                  </a:lnTo>
                  <a:lnTo>
                    <a:pt x="2901467" y="169138"/>
                  </a:lnTo>
                  <a:lnTo>
                    <a:pt x="2936506" y="174853"/>
                  </a:lnTo>
                  <a:lnTo>
                    <a:pt x="2971812" y="169138"/>
                  </a:lnTo>
                  <a:lnTo>
                    <a:pt x="2999727" y="153085"/>
                  </a:lnTo>
                  <a:lnTo>
                    <a:pt x="3002508" y="149339"/>
                  </a:lnTo>
                  <a:lnTo>
                    <a:pt x="3018078" y="128308"/>
                  </a:lnTo>
                  <a:lnTo>
                    <a:pt x="3024682" y="96431"/>
                  </a:lnTo>
                  <a:close/>
                </a:path>
                <a:path w="11468735" h="788034">
                  <a:moveTo>
                    <a:pt x="3117354" y="210870"/>
                  </a:moveTo>
                  <a:lnTo>
                    <a:pt x="3087344" y="210870"/>
                  </a:lnTo>
                  <a:lnTo>
                    <a:pt x="3087344" y="235267"/>
                  </a:lnTo>
                  <a:lnTo>
                    <a:pt x="3087344" y="307301"/>
                  </a:lnTo>
                  <a:lnTo>
                    <a:pt x="2929750" y="307301"/>
                  </a:lnTo>
                  <a:lnTo>
                    <a:pt x="2929750" y="235267"/>
                  </a:lnTo>
                  <a:lnTo>
                    <a:pt x="3087344" y="235267"/>
                  </a:lnTo>
                  <a:lnTo>
                    <a:pt x="3087344" y="210870"/>
                  </a:lnTo>
                  <a:lnTo>
                    <a:pt x="2899727" y="210870"/>
                  </a:lnTo>
                  <a:lnTo>
                    <a:pt x="2899727" y="332066"/>
                  </a:lnTo>
                  <a:lnTo>
                    <a:pt x="3117354" y="332066"/>
                  </a:lnTo>
                  <a:lnTo>
                    <a:pt x="3117354" y="307301"/>
                  </a:lnTo>
                  <a:lnTo>
                    <a:pt x="3117354" y="235267"/>
                  </a:lnTo>
                  <a:lnTo>
                    <a:pt x="3117354" y="210870"/>
                  </a:lnTo>
                  <a:close/>
                </a:path>
                <a:path w="11468735" h="788034">
                  <a:moveTo>
                    <a:pt x="3117354" y="368"/>
                  </a:moveTo>
                  <a:lnTo>
                    <a:pt x="3086595" y="368"/>
                  </a:lnTo>
                  <a:lnTo>
                    <a:pt x="3086595" y="192862"/>
                  </a:lnTo>
                  <a:lnTo>
                    <a:pt x="3117354" y="192862"/>
                  </a:lnTo>
                  <a:lnTo>
                    <a:pt x="3117354" y="368"/>
                  </a:lnTo>
                  <a:close/>
                </a:path>
                <a:path w="11468735" h="788034">
                  <a:moveTo>
                    <a:pt x="3246805" y="536943"/>
                  </a:moveTo>
                  <a:lnTo>
                    <a:pt x="3238271" y="506514"/>
                  </a:lnTo>
                  <a:lnTo>
                    <a:pt x="3219500" y="488543"/>
                  </a:lnTo>
                  <a:lnTo>
                    <a:pt x="3215297" y="484517"/>
                  </a:lnTo>
                  <a:lnTo>
                    <a:pt x="3215297" y="536943"/>
                  </a:lnTo>
                  <a:lnTo>
                    <a:pt x="3209036" y="557072"/>
                  </a:lnTo>
                  <a:lnTo>
                    <a:pt x="3191421" y="572452"/>
                  </a:lnTo>
                  <a:lnTo>
                    <a:pt x="3164167" y="582269"/>
                  </a:lnTo>
                  <a:lnTo>
                    <a:pt x="3128988" y="585724"/>
                  </a:lnTo>
                  <a:lnTo>
                    <a:pt x="3094037" y="582269"/>
                  </a:lnTo>
                  <a:lnTo>
                    <a:pt x="3066897" y="572452"/>
                  </a:lnTo>
                  <a:lnTo>
                    <a:pt x="3049320" y="557072"/>
                  </a:lnTo>
                  <a:lnTo>
                    <a:pt x="3043059" y="536943"/>
                  </a:lnTo>
                  <a:lnTo>
                    <a:pt x="3049320" y="516877"/>
                  </a:lnTo>
                  <a:lnTo>
                    <a:pt x="3094037" y="491934"/>
                  </a:lnTo>
                  <a:lnTo>
                    <a:pt x="3164167" y="491934"/>
                  </a:lnTo>
                  <a:lnTo>
                    <a:pt x="3209036" y="516877"/>
                  </a:lnTo>
                  <a:lnTo>
                    <a:pt x="3215297" y="536943"/>
                  </a:lnTo>
                  <a:lnTo>
                    <a:pt x="3215297" y="484517"/>
                  </a:lnTo>
                  <a:lnTo>
                    <a:pt x="3214217" y="483476"/>
                  </a:lnTo>
                  <a:lnTo>
                    <a:pt x="3177006" y="468871"/>
                  </a:lnTo>
                  <a:lnTo>
                    <a:pt x="3128988" y="463778"/>
                  </a:lnTo>
                  <a:lnTo>
                    <a:pt x="3081197" y="468871"/>
                  </a:lnTo>
                  <a:lnTo>
                    <a:pt x="3044101" y="483476"/>
                  </a:lnTo>
                  <a:lnTo>
                    <a:pt x="3020085" y="506514"/>
                  </a:lnTo>
                  <a:lnTo>
                    <a:pt x="3011551" y="536943"/>
                  </a:lnTo>
                  <a:lnTo>
                    <a:pt x="3020085" y="567423"/>
                  </a:lnTo>
                  <a:lnTo>
                    <a:pt x="3044101" y="590600"/>
                  </a:lnTo>
                  <a:lnTo>
                    <a:pt x="3081197" y="605320"/>
                  </a:lnTo>
                  <a:lnTo>
                    <a:pt x="3128988" y="610489"/>
                  </a:lnTo>
                  <a:lnTo>
                    <a:pt x="3177006" y="605320"/>
                  </a:lnTo>
                  <a:lnTo>
                    <a:pt x="3214217" y="590600"/>
                  </a:lnTo>
                  <a:lnTo>
                    <a:pt x="3219285" y="585724"/>
                  </a:lnTo>
                  <a:lnTo>
                    <a:pt x="3238271" y="567423"/>
                  </a:lnTo>
                  <a:lnTo>
                    <a:pt x="3246805" y="536943"/>
                  </a:lnTo>
                  <a:close/>
                </a:path>
                <a:path w="11468735" h="788034">
                  <a:moveTo>
                    <a:pt x="3282086" y="642010"/>
                  </a:moveTo>
                  <a:lnTo>
                    <a:pt x="2977400" y="642010"/>
                  </a:lnTo>
                  <a:lnTo>
                    <a:pt x="2977400" y="667143"/>
                  </a:lnTo>
                  <a:lnTo>
                    <a:pt x="3055823" y="667143"/>
                  </a:lnTo>
                  <a:lnTo>
                    <a:pt x="3055823" y="786841"/>
                  </a:lnTo>
                  <a:lnTo>
                    <a:pt x="3086963" y="786841"/>
                  </a:lnTo>
                  <a:lnTo>
                    <a:pt x="3086963" y="667143"/>
                  </a:lnTo>
                  <a:lnTo>
                    <a:pt x="3171393" y="667143"/>
                  </a:lnTo>
                  <a:lnTo>
                    <a:pt x="3171393" y="786841"/>
                  </a:lnTo>
                  <a:lnTo>
                    <a:pt x="3202533" y="786841"/>
                  </a:lnTo>
                  <a:lnTo>
                    <a:pt x="3202533" y="667143"/>
                  </a:lnTo>
                  <a:lnTo>
                    <a:pt x="3282086" y="667143"/>
                  </a:lnTo>
                  <a:lnTo>
                    <a:pt x="3282086" y="642010"/>
                  </a:lnTo>
                  <a:close/>
                </a:path>
                <a:path w="11468735" h="788034">
                  <a:moveTo>
                    <a:pt x="3449802" y="238633"/>
                  </a:moveTo>
                  <a:lnTo>
                    <a:pt x="3447986" y="222504"/>
                  </a:lnTo>
                  <a:lnTo>
                    <a:pt x="3446805" y="212001"/>
                  </a:lnTo>
                  <a:lnTo>
                    <a:pt x="3417519" y="216916"/>
                  </a:lnTo>
                  <a:lnTo>
                    <a:pt x="3389820" y="220065"/>
                  </a:lnTo>
                  <a:lnTo>
                    <a:pt x="3363595" y="221818"/>
                  </a:lnTo>
                  <a:lnTo>
                    <a:pt x="3338741" y="222504"/>
                  </a:lnTo>
                  <a:lnTo>
                    <a:pt x="3338741" y="40894"/>
                  </a:lnTo>
                  <a:lnTo>
                    <a:pt x="3307969" y="40894"/>
                  </a:lnTo>
                  <a:lnTo>
                    <a:pt x="3307969" y="249148"/>
                  </a:lnTo>
                  <a:lnTo>
                    <a:pt x="3329355" y="249148"/>
                  </a:lnTo>
                  <a:lnTo>
                    <a:pt x="3357156" y="248716"/>
                  </a:lnTo>
                  <a:lnTo>
                    <a:pt x="3386213" y="247129"/>
                  </a:lnTo>
                  <a:lnTo>
                    <a:pt x="3416947" y="243916"/>
                  </a:lnTo>
                  <a:lnTo>
                    <a:pt x="3449802" y="238633"/>
                  </a:lnTo>
                  <a:close/>
                </a:path>
                <a:path w="11468735" h="788034">
                  <a:moveTo>
                    <a:pt x="3494836" y="591718"/>
                  </a:moveTo>
                  <a:lnTo>
                    <a:pt x="3489210" y="566166"/>
                  </a:lnTo>
                  <a:lnTo>
                    <a:pt x="3478746" y="553072"/>
                  </a:lnTo>
                  <a:lnTo>
                    <a:pt x="3473488" y="546506"/>
                  </a:lnTo>
                  <a:lnTo>
                    <a:pt x="3465944" y="542556"/>
                  </a:lnTo>
                  <a:lnTo>
                    <a:pt x="3465944" y="591718"/>
                  </a:lnTo>
                  <a:lnTo>
                    <a:pt x="3462515" y="607796"/>
                  </a:lnTo>
                  <a:lnTo>
                    <a:pt x="3452863" y="620102"/>
                  </a:lnTo>
                  <a:lnTo>
                    <a:pt x="3437928" y="627976"/>
                  </a:lnTo>
                  <a:lnTo>
                    <a:pt x="3418662" y="630745"/>
                  </a:lnTo>
                  <a:lnTo>
                    <a:pt x="3399409" y="627976"/>
                  </a:lnTo>
                  <a:lnTo>
                    <a:pt x="3384473" y="620102"/>
                  </a:lnTo>
                  <a:lnTo>
                    <a:pt x="3374821" y="607796"/>
                  </a:lnTo>
                  <a:lnTo>
                    <a:pt x="3371392" y="591718"/>
                  </a:lnTo>
                  <a:lnTo>
                    <a:pt x="3374821" y="575868"/>
                  </a:lnTo>
                  <a:lnTo>
                    <a:pt x="3384473" y="563676"/>
                  </a:lnTo>
                  <a:lnTo>
                    <a:pt x="3399409" y="555840"/>
                  </a:lnTo>
                  <a:lnTo>
                    <a:pt x="3418662" y="553072"/>
                  </a:lnTo>
                  <a:lnTo>
                    <a:pt x="3437928" y="555840"/>
                  </a:lnTo>
                  <a:lnTo>
                    <a:pt x="3452863" y="563676"/>
                  </a:lnTo>
                  <a:lnTo>
                    <a:pt x="3462515" y="575868"/>
                  </a:lnTo>
                  <a:lnTo>
                    <a:pt x="3465944" y="591718"/>
                  </a:lnTo>
                  <a:lnTo>
                    <a:pt x="3465944" y="542556"/>
                  </a:lnTo>
                  <a:lnTo>
                    <a:pt x="3449409" y="533895"/>
                  </a:lnTo>
                  <a:lnTo>
                    <a:pt x="3418662" y="529437"/>
                  </a:lnTo>
                  <a:lnTo>
                    <a:pt x="3387763" y="533895"/>
                  </a:lnTo>
                  <a:lnTo>
                    <a:pt x="3363696" y="546506"/>
                  </a:lnTo>
                  <a:lnTo>
                    <a:pt x="3348063" y="566166"/>
                  </a:lnTo>
                  <a:lnTo>
                    <a:pt x="3342500" y="591718"/>
                  </a:lnTo>
                  <a:lnTo>
                    <a:pt x="3348063" y="617499"/>
                  </a:lnTo>
                  <a:lnTo>
                    <a:pt x="3363696" y="637273"/>
                  </a:lnTo>
                  <a:lnTo>
                    <a:pt x="3387763" y="649922"/>
                  </a:lnTo>
                  <a:lnTo>
                    <a:pt x="3418662" y="654392"/>
                  </a:lnTo>
                  <a:lnTo>
                    <a:pt x="3449409" y="649922"/>
                  </a:lnTo>
                  <a:lnTo>
                    <a:pt x="3473488" y="637273"/>
                  </a:lnTo>
                  <a:lnTo>
                    <a:pt x="3478682" y="630745"/>
                  </a:lnTo>
                  <a:lnTo>
                    <a:pt x="3489210" y="617499"/>
                  </a:lnTo>
                  <a:lnTo>
                    <a:pt x="3494836" y="591718"/>
                  </a:lnTo>
                  <a:close/>
                </a:path>
                <a:path w="11468735" h="788034">
                  <a:moveTo>
                    <a:pt x="3511715" y="487413"/>
                  </a:moveTo>
                  <a:lnTo>
                    <a:pt x="3434423" y="487413"/>
                  </a:lnTo>
                  <a:lnTo>
                    <a:pt x="3434423" y="447268"/>
                  </a:lnTo>
                  <a:lnTo>
                    <a:pt x="3403650" y="447268"/>
                  </a:lnTo>
                  <a:lnTo>
                    <a:pt x="3403650" y="487413"/>
                  </a:lnTo>
                  <a:lnTo>
                    <a:pt x="3323361" y="487413"/>
                  </a:lnTo>
                  <a:lnTo>
                    <a:pt x="3323361" y="512178"/>
                  </a:lnTo>
                  <a:lnTo>
                    <a:pt x="3511715" y="512178"/>
                  </a:lnTo>
                  <a:lnTo>
                    <a:pt x="3511715" y="487413"/>
                  </a:lnTo>
                  <a:close/>
                </a:path>
                <a:path w="11468735" h="788034">
                  <a:moveTo>
                    <a:pt x="3577005" y="0"/>
                  </a:moveTo>
                  <a:lnTo>
                    <a:pt x="3547364" y="0"/>
                  </a:lnTo>
                  <a:lnTo>
                    <a:pt x="3547364" y="136956"/>
                  </a:lnTo>
                  <a:lnTo>
                    <a:pt x="3499713" y="136956"/>
                  </a:lnTo>
                  <a:lnTo>
                    <a:pt x="3499713" y="7505"/>
                  </a:lnTo>
                  <a:lnTo>
                    <a:pt x="3470821" y="7505"/>
                  </a:lnTo>
                  <a:lnTo>
                    <a:pt x="3470821" y="319316"/>
                  </a:lnTo>
                  <a:lnTo>
                    <a:pt x="3499713" y="319316"/>
                  </a:lnTo>
                  <a:lnTo>
                    <a:pt x="3499713" y="162471"/>
                  </a:lnTo>
                  <a:lnTo>
                    <a:pt x="3547364" y="162471"/>
                  </a:lnTo>
                  <a:lnTo>
                    <a:pt x="3547364" y="336194"/>
                  </a:lnTo>
                  <a:lnTo>
                    <a:pt x="3577005" y="336194"/>
                  </a:lnTo>
                  <a:lnTo>
                    <a:pt x="3577005" y="162471"/>
                  </a:lnTo>
                  <a:lnTo>
                    <a:pt x="3577005" y="136956"/>
                  </a:lnTo>
                  <a:lnTo>
                    <a:pt x="3577005" y="0"/>
                  </a:lnTo>
                  <a:close/>
                </a:path>
                <a:path w="11468735" h="788034">
                  <a:moveTo>
                    <a:pt x="3599904" y="450265"/>
                  </a:moveTo>
                  <a:lnTo>
                    <a:pt x="3568750" y="450265"/>
                  </a:lnTo>
                  <a:lnTo>
                    <a:pt x="3568750" y="531317"/>
                  </a:lnTo>
                  <a:lnTo>
                    <a:pt x="3512096" y="531317"/>
                  </a:lnTo>
                  <a:lnTo>
                    <a:pt x="3512096" y="556082"/>
                  </a:lnTo>
                  <a:lnTo>
                    <a:pt x="3568750" y="556082"/>
                  </a:lnTo>
                  <a:lnTo>
                    <a:pt x="3568750" y="596607"/>
                  </a:lnTo>
                  <a:lnTo>
                    <a:pt x="3511715" y="596607"/>
                  </a:lnTo>
                  <a:lnTo>
                    <a:pt x="3511715" y="621741"/>
                  </a:lnTo>
                  <a:lnTo>
                    <a:pt x="3568750" y="621741"/>
                  </a:lnTo>
                  <a:lnTo>
                    <a:pt x="3568750" y="667524"/>
                  </a:lnTo>
                  <a:lnTo>
                    <a:pt x="3599904" y="667524"/>
                  </a:lnTo>
                  <a:lnTo>
                    <a:pt x="3599904" y="450265"/>
                  </a:lnTo>
                  <a:close/>
                </a:path>
                <a:path w="11468735" h="788034">
                  <a:moveTo>
                    <a:pt x="3601402" y="729056"/>
                  </a:moveTo>
                  <a:lnTo>
                    <a:pt x="3593693" y="704570"/>
                  </a:lnTo>
                  <a:lnTo>
                    <a:pt x="3582263" y="695286"/>
                  </a:lnTo>
                  <a:lnTo>
                    <a:pt x="3571519" y="686562"/>
                  </a:lnTo>
                  <a:lnTo>
                    <a:pt x="3569500" y="685927"/>
                  </a:lnTo>
                  <a:lnTo>
                    <a:pt x="3569500" y="729056"/>
                  </a:lnTo>
                  <a:lnTo>
                    <a:pt x="3563988" y="743356"/>
                  </a:lnTo>
                  <a:lnTo>
                    <a:pt x="3548113" y="753960"/>
                  </a:lnTo>
                  <a:lnTo>
                    <a:pt x="3522967" y="760552"/>
                  </a:lnTo>
                  <a:lnTo>
                    <a:pt x="3489579" y="762825"/>
                  </a:lnTo>
                  <a:lnTo>
                    <a:pt x="3456140" y="760552"/>
                  </a:lnTo>
                  <a:lnTo>
                    <a:pt x="3430854" y="753960"/>
                  </a:lnTo>
                  <a:lnTo>
                    <a:pt x="3414865" y="743356"/>
                  </a:lnTo>
                  <a:lnTo>
                    <a:pt x="3409289" y="729056"/>
                  </a:lnTo>
                  <a:lnTo>
                    <a:pt x="3414865" y="714603"/>
                  </a:lnTo>
                  <a:lnTo>
                    <a:pt x="3430854" y="704011"/>
                  </a:lnTo>
                  <a:lnTo>
                    <a:pt x="3456140" y="697496"/>
                  </a:lnTo>
                  <a:lnTo>
                    <a:pt x="3489579" y="695286"/>
                  </a:lnTo>
                  <a:lnTo>
                    <a:pt x="3522967" y="697496"/>
                  </a:lnTo>
                  <a:lnTo>
                    <a:pt x="3548113" y="704011"/>
                  </a:lnTo>
                  <a:lnTo>
                    <a:pt x="3563988" y="714603"/>
                  </a:lnTo>
                  <a:lnTo>
                    <a:pt x="3569500" y="729056"/>
                  </a:lnTo>
                  <a:lnTo>
                    <a:pt x="3569500" y="685927"/>
                  </a:lnTo>
                  <a:lnTo>
                    <a:pt x="3536340" y="675449"/>
                  </a:lnTo>
                  <a:lnTo>
                    <a:pt x="3489579" y="671652"/>
                  </a:lnTo>
                  <a:lnTo>
                    <a:pt x="3442614" y="675449"/>
                  </a:lnTo>
                  <a:lnTo>
                    <a:pt x="3407308" y="686562"/>
                  </a:lnTo>
                  <a:lnTo>
                    <a:pt x="3385108" y="704570"/>
                  </a:lnTo>
                  <a:lnTo>
                    <a:pt x="3377387" y="729056"/>
                  </a:lnTo>
                  <a:lnTo>
                    <a:pt x="3385108" y="753376"/>
                  </a:lnTo>
                  <a:lnTo>
                    <a:pt x="3407308" y="771410"/>
                  </a:lnTo>
                  <a:lnTo>
                    <a:pt x="3442614" y="782612"/>
                  </a:lnTo>
                  <a:lnTo>
                    <a:pt x="3489579" y="786460"/>
                  </a:lnTo>
                  <a:lnTo>
                    <a:pt x="3536340" y="782612"/>
                  </a:lnTo>
                  <a:lnTo>
                    <a:pt x="3571519" y="771410"/>
                  </a:lnTo>
                  <a:lnTo>
                    <a:pt x="3582073" y="762825"/>
                  </a:lnTo>
                  <a:lnTo>
                    <a:pt x="3593693" y="753376"/>
                  </a:lnTo>
                  <a:lnTo>
                    <a:pt x="3601402" y="729056"/>
                  </a:lnTo>
                  <a:close/>
                </a:path>
                <a:path w="11468735" h="788034">
                  <a:moveTo>
                    <a:pt x="3836289" y="466407"/>
                  </a:moveTo>
                  <a:lnTo>
                    <a:pt x="3805898" y="466407"/>
                  </a:lnTo>
                  <a:lnTo>
                    <a:pt x="3805898" y="498157"/>
                  </a:lnTo>
                  <a:lnTo>
                    <a:pt x="3836289" y="498157"/>
                  </a:lnTo>
                  <a:lnTo>
                    <a:pt x="3836289" y="466407"/>
                  </a:lnTo>
                  <a:close/>
                </a:path>
                <a:path w="11468735" h="788034">
                  <a:moveTo>
                    <a:pt x="3855796" y="7505"/>
                  </a:moveTo>
                  <a:lnTo>
                    <a:pt x="3826535" y="7505"/>
                  </a:lnTo>
                  <a:lnTo>
                    <a:pt x="3826535" y="130949"/>
                  </a:lnTo>
                  <a:lnTo>
                    <a:pt x="3784130" y="130949"/>
                  </a:lnTo>
                  <a:lnTo>
                    <a:pt x="3777107" y="88138"/>
                  </a:lnTo>
                  <a:lnTo>
                    <a:pt x="3762679" y="56654"/>
                  </a:lnTo>
                  <a:lnTo>
                    <a:pt x="3762273" y="55765"/>
                  </a:lnTo>
                  <a:lnTo>
                    <a:pt x="3756368" y="50203"/>
                  </a:lnTo>
                  <a:lnTo>
                    <a:pt x="3756368" y="144830"/>
                  </a:lnTo>
                  <a:lnTo>
                    <a:pt x="3753256" y="182054"/>
                  </a:lnTo>
                  <a:lnTo>
                    <a:pt x="3744455" y="210172"/>
                  </a:lnTo>
                  <a:lnTo>
                    <a:pt x="3730726" y="227939"/>
                  </a:lnTo>
                  <a:lnTo>
                    <a:pt x="3712845" y="234137"/>
                  </a:lnTo>
                  <a:lnTo>
                    <a:pt x="3694582" y="227939"/>
                  </a:lnTo>
                  <a:lnTo>
                    <a:pt x="3680764" y="210172"/>
                  </a:lnTo>
                  <a:lnTo>
                    <a:pt x="3672001" y="182054"/>
                  </a:lnTo>
                  <a:lnTo>
                    <a:pt x="3668941" y="144830"/>
                  </a:lnTo>
                  <a:lnTo>
                    <a:pt x="3672001" y="108254"/>
                  </a:lnTo>
                  <a:lnTo>
                    <a:pt x="3680764" y="80479"/>
                  </a:lnTo>
                  <a:lnTo>
                    <a:pt x="3694582" y="62839"/>
                  </a:lnTo>
                  <a:lnTo>
                    <a:pt x="3712845" y="56654"/>
                  </a:lnTo>
                  <a:lnTo>
                    <a:pt x="3730726" y="62839"/>
                  </a:lnTo>
                  <a:lnTo>
                    <a:pt x="3744455" y="80479"/>
                  </a:lnTo>
                  <a:lnTo>
                    <a:pt x="3753256" y="108254"/>
                  </a:lnTo>
                  <a:lnTo>
                    <a:pt x="3756368" y="144830"/>
                  </a:lnTo>
                  <a:lnTo>
                    <a:pt x="3756368" y="50203"/>
                  </a:lnTo>
                  <a:lnTo>
                    <a:pt x="3740543" y="35280"/>
                  </a:lnTo>
                  <a:lnTo>
                    <a:pt x="3712845" y="28143"/>
                  </a:lnTo>
                  <a:lnTo>
                    <a:pt x="3683063" y="36296"/>
                  </a:lnTo>
                  <a:lnTo>
                    <a:pt x="3660356" y="59613"/>
                  </a:lnTo>
                  <a:lnTo>
                    <a:pt x="3645878" y="96367"/>
                  </a:lnTo>
                  <a:lnTo>
                    <a:pt x="3640798" y="144830"/>
                  </a:lnTo>
                  <a:lnTo>
                    <a:pt x="3645878" y="193954"/>
                  </a:lnTo>
                  <a:lnTo>
                    <a:pt x="3660356" y="231038"/>
                  </a:lnTo>
                  <a:lnTo>
                    <a:pt x="3683063" y="254482"/>
                  </a:lnTo>
                  <a:lnTo>
                    <a:pt x="3712845" y="262648"/>
                  </a:lnTo>
                  <a:lnTo>
                    <a:pt x="3741026" y="255282"/>
                  </a:lnTo>
                  <a:lnTo>
                    <a:pt x="3762984" y="234137"/>
                  </a:lnTo>
                  <a:lnTo>
                    <a:pt x="3777691" y="200596"/>
                  </a:lnTo>
                  <a:lnTo>
                    <a:pt x="3784130" y="156083"/>
                  </a:lnTo>
                  <a:lnTo>
                    <a:pt x="3826535" y="156083"/>
                  </a:lnTo>
                  <a:lnTo>
                    <a:pt x="3826535" y="320065"/>
                  </a:lnTo>
                  <a:lnTo>
                    <a:pt x="3855796" y="320065"/>
                  </a:lnTo>
                  <a:lnTo>
                    <a:pt x="3855796" y="156083"/>
                  </a:lnTo>
                  <a:lnTo>
                    <a:pt x="3855796" y="130949"/>
                  </a:lnTo>
                  <a:lnTo>
                    <a:pt x="3855796" y="7505"/>
                  </a:lnTo>
                  <a:close/>
                </a:path>
                <a:path w="11468735" h="788034">
                  <a:moveTo>
                    <a:pt x="3922585" y="0"/>
                  </a:moveTo>
                  <a:lnTo>
                    <a:pt x="3893324" y="0"/>
                  </a:lnTo>
                  <a:lnTo>
                    <a:pt x="3893324" y="336575"/>
                  </a:lnTo>
                  <a:lnTo>
                    <a:pt x="3922585" y="336575"/>
                  </a:lnTo>
                  <a:lnTo>
                    <a:pt x="3922585" y="0"/>
                  </a:lnTo>
                  <a:close/>
                </a:path>
                <a:path w="11468735" h="788034">
                  <a:moveTo>
                    <a:pt x="3944734" y="514667"/>
                  </a:moveTo>
                  <a:lnTo>
                    <a:pt x="3715093" y="514667"/>
                  </a:lnTo>
                  <a:lnTo>
                    <a:pt x="3715093" y="466407"/>
                  </a:lnTo>
                  <a:lnTo>
                    <a:pt x="3684701" y="466407"/>
                  </a:lnTo>
                  <a:lnTo>
                    <a:pt x="3684701" y="612457"/>
                  </a:lnTo>
                  <a:lnTo>
                    <a:pt x="3836289" y="612457"/>
                  </a:lnTo>
                  <a:lnTo>
                    <a:pt x="3836289" y="588327"/>
                  </a:lnTo>
                  <a:lnTo>
                    <a:pt x="3715093" y="588327"/>
                  </a:lnTo>
                  <a:lnTo>
                    <a:pt x="3715093" y="537527"/>
                  </a:lnTo>
                  <a:lnTo>
                    <a:pt x="3836289" y="537527"/>
                  </a:lnTo>
                  <a:lnTo>
                    <a:pt x="3836289" y="522287"/>
                  </a:lnTo>
                  <a:lnTo>
                    <a:pt x="3944734" y="522287"/>
                  </a:lnTo>
                  <a:lnTo>
                    <a:pt x="3944734" y="514667"/>
                  </a:lnTo>
                  <a:close/>
                </a:path>
                <a:path w="11468735" h="788034">
                  <a:moveTo>
                    <a:pt x="3944734" y="450634"/>
                  </a:moveTo>
                  <a:lnTo>
                    <a:pt x="3913962" y="450634"/>
                  </a:lnTo>
                  <a:lnTo>
                    <a:pt x="3913962" y="498297"/>
                  </a:lnTo>
                  <a:lnTo>
                    <a:pt x="3944734" y="498297"/>
                  </a:lnTo>
                  <a:lnTo>
                    <a:pt x="3944734" y="450634"/>
                  </a:lnTo>
                  <a:close/>
                </a:path>
                <a:path w="11468735" h="788034">
                  <a:moveTo>
                    <a:pt x="4186745" y="234886"/>
                  </a:moveTo>
                  <a:lnTo>
                    <a:pt x="4152569" y="210921"/>
                  </a:lnTo>
                  <a:lnTo>
                    <a:pt x="4124934" y="176301"/>
                  </a:lnTo>
                  <a:lnTo>
                    <a:pt x="4106443" y="134581"/>
                  </a:lnTo>
                  <a:lnTo>
                    <a:pt x="4099699" y="89293"/>
                  </a:lnTo>
                  <a:lnTo>
                    <a:pt x="4099699" y="28892"/>
                  </a:lnTo>
                  <a:lnTo>
                    <a:pt x="4068927" y="28892"/>
                  </a:lnTo>
                  <a:lnTo>
                    <a:pt x="4068927" y="89293"/>
                  </a:lnTo>
                  <a:lnTo>
                    <a:pt x="4062184" y="135826"/>
                  </a:lnTo>
                  <a:lnTo>
                    <a:pt x="4043692" y="179311"/>
                  </a:lnTo>
                  <a:lnTo>
                    <a:pt x="4016057" y="215671"/>
                  </a:lnTo>
                  <a:lnTo>
                    <a:pt x="3981881" y="240893"/>
                  </a:lnTo>
                  <a:lnTo>
                    <a:pt x="4000639" y="265277"/>
                  </a:lnTo>
                  <a:lnTo>
                    <a:pt x="4027640" y="246164"/>
                  </a:lnTo>
                  <a:lnTo>
                    <a:pt x="4051198" y="220116"/>
                  </a:lnTo>
                  <a:lnTo>
                    <a:pt x="4070388" y="188506"/>
                  </a:lnTo>
                  <a:lnTo>
                    <a:pt x="4084307" y="152717"/>
                  </a:lnTo>
                  <a:lnTo>
                    <a:pt x="4098607" y="186613"/>
                  </a:lnTo>
                  <a:lnTo>
                    <a:pt x="4117937" y="216547"/>
                  </a:lnTo>
                  <a:lnTo>
                    <a:pt x="4141559" y="241198"/>
                  </a:lnTo>
                  <a:lnTo>
                    <a:pt x="4168737" y="259270"/>
                  </a:lnTo>
                  <a:lnTo>
                    <a:pt x="4186745" y="234886"/>
                  </a:lnTo>
                  <a:close/>
                </a:path>
                <a:path w="11468735" h="788034">
                  <a:moveTo>
                    <a:pt x="4259161" y="0"/>
                  </a:moveTo>
                  <a:lnTo>
                    <a:pt x="4228401" y="0"/>
                  </a:lnTo>
                  <a:lnTo>
                    <a:pt x="4228401" y="114058"/>
                  </a:lnTo>
                  <a:lnTo>
                    <a:pt x="4150347" y="114058"/>
                  </a:lnTo>
                  <a:lnTo>
                    <a:pt x="4150347" y="139204"/>
                  </a:lnTo>
                  <a:lnTo>
                    <a:pt x="4228401" y="139204"/>
                  </a:lnTo>
                  <a:lnTo>
                    <a:pt x="4228401" y="336943"/>
                  </a:lnTo>
                  <a:lnTo>
                    <a:pt x="4259161" y="336943"/>
                  </a:lnTo>
                  <a:lnTo>
                    <a:pt x="4259161" y="0"/>
                  </a:lnTo>
                  <a:close/>
                </a:path>
                <a:path w="11468735" h="788034">
                  <a:moveTo>
                    <a:pt x="4700054" y="28257"/>
                  </a:moveTo>
                  <a:lnTo>
                    <a:pt x="4468165" y="28257"/>
                  </a:lnTo>
                  <a:lnTo>
                    <a:pt x="4468165" y="52387"/>
                  </a:lnTo>
                  <a:lnTo>
                    <a:pt x="4468165" y="161607"/>
                  </a:lnTo>
                  <a:lnTo>
                    <a:pt x="4468165" y="185737"/>
                  </a:lnTo>
                  <a:lnTo>
                    <a:pt x="4700054" y="185737"/>
                  </a:lnTo>
                  <a:lnTo>
                    <a:pt x="4700054" y="161721"/>
                  </a:lnTo>
                  <a:lnTo>
                    <a:pt x="4700054" y="52527"/>
                  </a:lnTo>
                  <a:lnTo>
                    <a:pt x="4670031" y="52527"/>
                  </a:lnTo>
                  <a:lnTo>
                    <a:pt x="4670031" y="161607"/>
                  </a:lnTo>
                  <a:lnTo>
                    <a:pt x="4497806" y="161607"/>
                  </a:lnTo>
                  <a:lnTo>
                    <a:pt x="4497806" y="52387"/>
                  </a:lnTo>
                  <a:lnTo>
                    <a:pt x="4700054" y="52387"/>
                  </a:lnTo>
                  <a:lnTo>
                    <a:pt x="4700054" y="28257"/>
                  </a:lnTo>
                  <a:close/>
                </a:path>
                <a:path w="11468735" h="788034">
                  <a:moveTo>
                    <a:pt x="4737201" y="267906"/>
                  </a:moveTo>
                  <a:lnTo>
                    <a:pt x="4599864" y="267906"/>
                  </a:lnTo>
                  <a:lnTo>
                    <a:pt x="4599864" y="186105"/>
                  </a:lnTo>
                  <a:lnTo>
                    <a:pt x="4568723" y="186105"/>
                  </a:lnTo>
                  <a:lnTo>
                    <a:pt x="4568723" y="267906"/>
                  </a:lnTo>
                  <a:lnTo>
                    <a:pt x="4432147" y="267906"/>
                  </a:lnTo>
                  <a:lnTo>
                    <a:pt x="4432147" y="293420"/>
                  </a:lnTo>
                  <a:lnTo>
                    <a:pt x="4737201" y="293420"/>
                  </a:lnTo>
                  <a:lnTo>
                    <a:pt x="4737201" y="267906"/>
                  </a:lnTo>
                  <a:close/>
                </a:path>
                <a:path w="11468735" h="788034">
                  <a:moveTo>
                    <a:pt x="4960836" y="96431"/>
                  </a:moveTo>
                  <a:lnTo>
                    <a:pt x="4954232" y="64541"/>
                  </a:lnTo>
                  <a:lnTo>
                    <a:pt x="4938661" y="43522"/>
                  </a:lnTo>
                  <a:lnTo>
                    <a:pt x="4935880" y="39763"/>
                  </a:lnTo>
                  <a:lnTo>
                    <a:pt x="4930813" y="36855"/>
                  </a:lnTo>
                  <a:lnTo>
                    <a:pt x="4930813" y="96431"/>
                  </a:lnTo>
                  <a:lnTo>
                    <a:pt x="4926482" y="117830"/>
                  </a:lnTo>
                  <a:lnTo>
                    <a:pt x="4914404" y="134556"/>
                  </a:lnTo>
                  <a:lnTo>
                    <a:pt x="4895989" y="145453"/>
                  </a:lnTo>
                  <a:lnTo>
                    <a:pt x="4872660" y="149339"/>
                  </a:lnTo>
                  <a:lnTo>
                    <a:pt x="4849596" y="145453"/>
                  </a:lnTo>
                  <a:lnTo>
                    <a:pt x="4831435" y="134556"/>
                  </a:lnTo>
                  <a:lnTo>
                    <a:pt x="4819523" y="117830"/>
                  </a:lnTo>
                  <a:lnTo>
                    <a:pt x="4815243" y="96431"/>
                  </a:lnTo>
                  <a:lnTo>
                    <a:pt x="4819523" y="75184"/>
                  </a:lnTo>
                  <a:lnTo>
                    <a:pt x="4831435" y="58432"/>
                  </a:lnTo>
                  <a:lnTo>
                    <a:pt x="4849596" y="47459"/>
                  </a:lnTo>
                  <a:lnTo>
                    <a:pt x="4872660" y="43522"/>
                  </a:lnTo>
                  <a:lnTo>
                    <a:pt x="4895989" y="47459"/>
                  </a:lnTo>
                  <a:lnTo>
                    <a:pt x="4914404" y="58432"/>
                  </a:lnTo>
                  <a:lnTo>
                    <a:pt x="4926482" y="75184"/>
                  </a:lnTo>
                  <a:lnTo>
                    <a:pt x="4930813" y="96431"/>
                  </a:lnTo>
                  <a:lnTo>
                    <a:pt x="4930813" y="36855"/>
                  </a:lnTo>
                  <a:lnTo>
                    <a:pt x="4907966" y="23710"/>
                  </a:lnTo>
                  <a:lnTo>
                    <a:pt x="4872660" y="18008"/>
                  </a:lnTo>
                  <a:lnTo>
                    <a:pt x="4837633" y="23710"/>
                  </a:lnTo>
                  <a:lnTo>
                    <a:pt x="4809947" y="39763"/>
                  </a:lnTo>
                  <a:lnTo>
                    <a:pt x="4791773" y="64541"/>
                  </a:lnTo>
                  <a:lnTo>
                    <a:pt x="4785233" y="96431"/>
                  </a:lnTo>
                  <a:lnTo>
                    <a:pt x="4791773" y="128308"/>
                  </a:lnTo>
                  <a:lnTo>
                    <a:pt x="4809947" y="153085"/>
                  </a:lnTo>
                  <a:lnTo>
                    <a:pt x="4837633" y="169138"/>
                  </a:lnTo>
                  <a:lnTo>
                    <a:pt x="4872660" y="174853"/>
                  </a:lnTo>
                  <a:lnTo>
                    <a:pt x="4907966" y="169138"/>
                  </a:lnTo>
                  <a:lnTo>
                    <a:pt x="4935880" y="153085"/>
                  </a:lnTo>
                  <a:lnTo>
                    <a:pt x="4938661" y="149339"/>
                  </a:lnTo>
                  <a:lnTo>
                    <a:pt x="4954232" y="128308"/>
                  </a:lnTo>
                  <a:lnTo>
                    <a:pt x="4960836" y="96431"/>
                  </a:lnTo>
                  <a:close/>
                </a:path>
                <a:path w="11468735" h="788034">
                  <a:moveTo>
                    <a:pt x="5053520" y="210870"/>
                  </a:moveTo>
                  <a:lnTo>
                    <a:pt x="5023497" y="210870"/>
                  </a:lnTo>
                  <a:lnTo>
                    <a:pt x="5023497" y="235267"/>
                  </a:lnTo>
                  <a:lnTo>
                    <a:pt x="5023497" y="307301"/>
                  </a:lnTo>
                  <a:lnTo>
                    <a:pt x="4865903" y="307301"/>
                  </a:lnTo>
                  <a:lnTo>
                    <a:pt x="4865903" y="235267"/>
                  </a:lnTo>
                  <a:lnTo>
                    <a:pt x="5023497" y="235267"/>
                  </a:lnTo>
                  <a:lnTo>
                    <a:pt x="5023497" y="210870"/>
                  </a:lnTo>
                  <a:lnTo>
                    <a:pt x="4835880" y="210870"/>
                  </a:lnTo>
                  <a:lnTo>
                    <a:pt x="4835880" y="332066"/>
                  </a:lnTo>
                  <a:lnTo>
                    <a:pt x="5053520" y="332066"/>
                  </a:lnTo>
                  <a:lnTo>
                    <a:pt x="5053520" y="307301"/>
                  </a:lnTo>
                  <a:lnTo>
                    <a:pt x="5053520" y="235267"/>
                  </a:lnTo>
                  <a:lnTo>
                    <a:pt x="5053520" y="210870"/>
                  </a:lnTo>
                  <a:close/>
                </a:path>
                <a:path w="11468735" h="788034">
                  <a:moveTo>
                    <a:pt x="5053520" y="368"/>
                  </a:moveTo>
                  <a:lnTo>
                    <a:pt x="5022748" y="368"/>
                  </a:lnTo>
                  <a:lnTo>
                    <a:pt x="5022748" y="192862"/>
                  </a:lnTo>
                  <a:lnTo>
                    <a:pt x="5053520" y="192862"/>
                  </a:lnTo>
                  <a:lnTo>
                    <a:pt x="5053520" y="368"/>
                  </a:lnTo>
                  <a:close/>
                </a:path>
                <a:path w="11468735" h="788034">
                  <a:moveTo>
                    <a:pt x="5313172" y="72034"/>
                  </a:moveTo>
                  <a:lnTo>
                    <a:pt x="5307127" y="48018"/>
                  </a:lnTo>
                  <a:lnTo>
                    <a:pt x="5296433" y="36398"/>
                  </a:lnTo>
                  <a:lnTo>
                    <a:pt x="5290147" y="29540"/>
                  </a:lnTo>
                  <a:lnTo>
                    <a:pt x="5283898" y="26720"/>
                  </a:lnTo>
                  <a:lnTo>
                    <a:pt x="5283898" y="72034"/>
                  </a:lnTo>
                  <a:lnTo>
                    <a:pt x="5279999" y="86842"/>
                  </a:lnTo>
                  <a:lnTo>
                    <a:pt x="5269039" y="98209"/>
                  </a:lnTo>
                  <a:lnTo>
                    <a:pt x="5252085" y="105486"/>
                  </a:lnTo>
                  <a:lnTo>
                    <a:pt x="5230241" y="108064"/>
                  </a:lnTo>
                  <a:lnTo>
                    <a:pt x="5208409" y="105486"/>
                  </a:lnTo>
                  <a:lnTo>
                    <a:pt x="5191455" y="98209"/>
                  </a:lnTo>
                  <a:lnTo>
                    <a:pt x="5180482" y="86842"/>
                  </a:lnTo>
                  <a:lnTo>
                    <a:pt x="5176583" y="72034"/>
                  </a:lnTo>
                  <a:lnTo>
                    <a:pt x="5180482" y="57442"/>
                  </a:lnTo>
                  <a:lnTo>
                    <a:pt x="5191455" y="46189"/>
                  </a:lnTo>
                  <a:lnTo>
                    <a:pt x="5208409" y="38950"/>
                  </a:lnTo>
                  <a:lnTo>
                    <a:pt x="5230241" y="36398"/>
                  </a:lnTo>
                  <a:lnTo>
                    <a:pt x="5252085" y="38950"/>
                  </a:lnTo>
                  <a:lnTo>
                    <a:pt x="5269039" y="46189"/>
                  </a:lnTo>
                  <a:lnTo>
                    <a:pt x="5279999" y="57442"/>
                  </a:lnTo>
                  <a:lnTo>
                    <a:pt x="5283898" y="72034"/>
                  </a:lnTo>
                  <a:lnTo>
                    <a:pt x="5283898" y="26720"/>
                  </a:lnTo>
                  <a:lnTo>
                    <a:pt x="5263947" y="17691"/>
                  </a:lnTo>
                  <a:lnTo>
                    <a:pt x="5230241" y="13500"/>
                  </a:lnTo>
                  <a:lnTo>
                    <a:pt x="5196548" y="17691"/>
                  </a:lnTo>
                  <a:lnTo>
                    <a:pt x="5170348" y="29540"/>
                  </a:lnTo>
                  <a:lnTo>
                    <a:pt x="5153368" y="48018"/>
                  </a:lnTo>
                  <a:lnTo>
                    <a:pt x="5147322" y="72034"/>
                  </a:lnTo>
                  <a:lnTo>
                    <a:pt x="5153368" y="96443"/>
                  </a:lnTo>
                  <a:lnTo>
                    <a:pt x="5170348" y="114998"/>
                  </a:lnTo>
                  <a:lnTo>
                    <a:pt x="5196548" y="126809"/>
                  </a:lnTo>
                  <a:lnTo>
                    <a:pt x="5230241" y="130949"/>
                  </a:lnTo>
                  <a:lnTo>
                    <a:pt x="5263947" y="126809"/>
                  </a:lnTo>
                  <a:lnTo>
                    <a:pt x="5290147" y="114998"/>
                  </a:lnTo>
                  <a:lnTo>
                    <a:pt x="5296497" y="108064"/>
                  </a:lnTo>
                  <a:lnTo>
                    <a:pt x="5307127" y="96443"/>
                  </a:lnTo>
                  <a:lnTo>
                    <a:pt x="5313172" y="72034"/>
                  </a:lnTo>
                  <a:close/>
                </a:path>
                <a:path w="11468735" h="788034">
                  <a:moveTo>
                    <a:pt x="5340185" y="168097"/>
                  </a:moveTo>
                  <a:lnTo>
                    <a:pt x="5337556" y="145961"/>
                  </a:lnTo>
                  <a:lnTo>
                    <a:pt x="5282362" y="151282"/>
                  </a:lnTo>
                  <a:lnTo>
                    <a:pt x="5225745" y="154216"/>
                  </a:lnTo>
                  <a:lnTo>
                    <a:pt x="5170817" y="155460"/>
                  </a:lnTo>
                  <a:lnTo>
                    <a:pt x="5120678" y="155714"/>
                  </a:lnTo>
                  <a:lnTo>
                    <a:pt x="5124805" y="181229"/>
                  </a:lnTo>
                  <a:lnTo>
                    <a:pt x="5169408" y="180848"/>
                  </a:lnTo>
                  <a:lnTo>
                    <a:pt x="5193462" y="180276"/>
                  </a:lnTo>
                  <a:lnTo>
                    <a:pt x="5218239" y="179349"/>
                  </a:lnTo>
                  <a:lnTo>
                    <a:pt x="5218239" y="244271"/>
                  </a:lnTo>
                  <a:lnTo>
                    <a:pt x="5249011" y="244271"/>
                  </a:lnTo>
                  <a:lnTo>
                    <a:pt x="5249011" y="179349"/>
                  </a:lnTo>
                  <a:lnTo>
                    <a:pt x="5249011" y="177850"/>
                  </a:lnTo>
                  <a:lnTo>
                    <a:pt x="5271909" y="176174"/>
                  </a:lnTo>
                  <a:lnTo>
                    <a:pt x="5294884" y="173964"/>
                  </a:lnTo>
                  <a:lnTo>
                    <a:pt x="5317706" y="171259"/>
                  </a:lnTo>
                  <a:lnTo>
                    <a:pt x="5340185" y="168097"/>
                  </a:lnTo>
                  <a:close/>
                </a:path>
                <a:path w="11468735" h="788034">
                  <a:moveTo>
                    <a:pt x="5397970" y="0"/>
                  </a:moveTo>
                  <a:lnTo>
                    <a:pt x="5367198" y="0"/>
                  </a:lnTo>
                  <a:lnTo>
                    <a:pt x="5367198" y="198869"/>
                  </a:lnTo>
                  <a:lnTo>
                    <a:pt x="5298910" y="198869"/>
                  </a:lnTo>
                  <a:lnTo>
                    <a:pt x="5298910" y="221754"/>
                  </a:lnTo>
                  <a:lnTo>
                    <a:pt x="5367198" y="221754"/>
                  </a:lnTo>
                  <a:lnTo>
                    <a:pt x="5367198" y="256273"/>
                  </a:lnTo>
                  <a:lnTo>
                    <a:pt x="5397970" y="256273"/>
                  </a:lnTo>
                  <a:lnTo>
                    <a:pt x="5397970" y="0"/>
                  </a:lnTo>
                  <a:close/>
                </a:path>
                <a:path w="11468735" h="788034">
                  <a:moveTo>
                    <a:pt x="5406606" y="303923"/>
                  </a:moveTo>
                  <a:lnTo>
                    <a:pt x="5199481" y="303923"/>
                  </a:lnTo>
                  <a:lnTo>
                    <a:pt x="5199481" y="231140"/>
                  </a:lnTo>
                  <a:lnTo>
                    <a:pt x="5168709" y="231140"/>
                  </a:lnTo>
                  <a:lnTo>
                    <a:pt x="5168709" y="329069"/>
                  </a:lnTo>
                  <a:lnTo>
                    <a:pt x="5406606" y="329069"/>
                  </a:lnTo>
                  <a:lnTo>
                    <a:pt x="5406606" y="303923"/>
                  </a:lnTo>
                  <a:close/>
                </a:path>
                <a:path w="11468735" h="788034">
                  <a:moveTo>
                    <a:pt x="5736044" y="87947"/>
                  </a:moveTo>
                  <a:lnTo>
                    <a:pt x="5539054" y="87947"/>
                  </a:lnTo>
                  <a:lnTo>
                    <a:pt x="5539054" y="35877"/>
                  </a:lnTo>
                  <a:lnTo>
                    <a:pt x="5732665" y="35877"/>
                  </a:lnTo>
                  <a:lnTo>
                    <a:pt x="5732665" y="11747"/>
                  </a:lnTo>
                  <a:lnTo>
                    <a:pt x="5508282" y="11747"/>
                  </a:lnTo>
                  <a:lnTo>
                    <a:pt x="5508282" y="35877"/>
                  </a:lnTo>
                  <a:lnTo>
                    <a:pt x="5508282" y="87947"/>
                  </a:lnTo>
                  <a:lnTo>
                    <a:pt x="5508282" y="113347"/>
                  </a:lnTo>
                  <a:lnTo>
                    <a:pt x="5736044" y="113347"/>
                  </a:lnTo>
                  <a:lnTo>
                    <a:pt x="5736044" y="87947"/>
                  </a:lnTo>
                  <a:close/>
                </a:path>
                <a:path w="11468735" h="788034">
                  <a:moveTo>
                    <a:pt x="5743181" y="308927"/>
                  </a:moveTo>
                  <a:lnTo>
                    <a:pt x="5535307" y="308927"/>
                  </a:lnTo>
                  <a:lnTo>
                    <a:pt x="5535307" y="273367"/>
                  </a:lnTo>
                  <a:lnTo>
                    <a:pt x="5733046" y="273367"/>
                  </a:lnTo>
                  <a:lnTo>
                    <a:pt x="5733046" y="250507"/>
                  </a:lnTo>
                  <a:lnTo>
                    <a:pt x="5733046" y="218757"/>
                  </a:lnTo>
                  <a:lnTo>
                    <a:pt x="5733046" y="194627"/>
                  </a:lnTo>
                  <a:lnTo>
                    <a:pt x="5504154" y="194627"/>
                  </a:lnTo>
                  <a:lnTo>
                    <a:pt x="5504154" y="218757"/>
                  </a:lnTo>
                  <a:lnTo>
                    <a:pt x="5702655" y="218757"/>
                  </a:lnTo>
                  <a:lnTo>
                    <a:pt x="5702655" y="250507"/>
                  </a:lnTo>
                  <a:lnTo>
                    <a:pt x="5505285" y="250507"/>
                  </a:lnTo>
                  <a:lnTo>
                    <a:pt x="5505285" y="273367"/>
                  </a:lnTo>
                  <a:lnTo>
                    <a:pt x="5505285" y="308927"/>
                  </a:lnTo>
                  <a:lnTo>
                    <a:pt x="5505285" y="333057"/>
                  </a:lnTo>
                  <a:lnTo>
                    <a:pt x="5743181" y="333057"/>
                  </a:lnTo>
                  <a:lnTo>
                    <a:pt x="5743181" y="308927"/>
                  </a:lnTo>
                  <a:close/>
                </a:path>
                <a:path w="11468735" h="788034">
                  <a:moveTo>
                    <a:pt x="5772442" y="140335"/>
                  </a:moveTo>
                  <a:lnTo>
                    <a:pt x="5467769" y="140335"/>
                  </a:lnTo>
                  <a:lnTo>
                    <a:pt x="5467769" y="165468"/>
                  </a:lnTo>
                  <a:lnTo>
                    <a:pt x="5772442" y="165468"/>
                  </a:lnTo>
                  <a:lnTo>
                    <a:pt x="5772442" y="140335"/>
                  </a:lnTo>
                  <a:close/>
                </a:path>
                <a:path w="11468735" h="788034">
                  <a:moveTo>
                    <a:pt x="5997956" y="36766"/>
                  </a:moveTo>
                  <a:lnTo>
                    <a:pt x="5827979" y="36766"/>
                  </a:lnTo>
                  <a:lnTo>
                    <a:pt x="5827979" y="61912"/>
                  </a:lnTo>
                  <a:lnTo>
                    <a:pt x="5967933" y="61912"/>
                  </a:lnTo>
                  <a:lnTo>
                    <a:pt x="5967679" y="84785"/>
                  </a:lnTo>
                  <a:lnTo>
                    <a:pt x="5966384" y="112979"/>
                  </a:lnTo>
                  <a:lnTo>
                    <a:pt x="5963348" y="146596"/>
                  </a:lnTo>
                  <a:lnTo>
                    <a:pt x="5957811" y="185737"/>
                  </a:lnTo>
                  <a:lnTo>
                    <a:pt x="5988570" y="188734"/>
                  </a:lnTo>
                  <a:lnTo>
                    <a:pt x="5993993" y="145224"/>
                  </a:lnTo>
                  <a:lnTo>
                    <a:pt x="5996787" y="108572"/>
                  </a:lnTo>
                  <a:lnTo>
                    <a:pt x="5997803" y="78613"/>
                  </a:lnTo>
                  <a:lnTo>
                    <a:pt x="5997918" y="61912"/>
                  </a:lnTo>
                  <a:lnTo>
                    <a:pt x="5997956" y="36766"/>
                  </a:lnTo>
                  <a:close/>
                </a:path>
                <a:path w="11468735" h="788034">
                  <a:moveTo>
                    <a:pt x="6021590" y="250266"/>
                  </a:moveTo>
                  <a:lnTo>
                    <a:pt x="6020371" y="235635"/>
                  </a:lnTo>
                  <a:lnTo>
                    <a:pt x="6019724" y="227761"/>
                  </a:lnTo>
                  <a:lnTo>
                    <a:pt x="5993536" y="230682"/>
                  </a:lnTo>
                  <a:lnTo>
                    <a:pt x="5966485" y="232816"/>
                  </a:lnTo>
                  <a:lnTo>
                    <a:pt x="5938939" y="234403"/>
                  </a:lnTo>
                  <a:lnTo>
                    <a:pt x="5911278" y="235635"/>
                  </a:lnTo>
                  <a:lnTo>
                    <a:pt x="5911278" y="132829"/>
                  </a:lnTo>
                  <a:lnTo>
                    <a:pt x="5880887" y="132829"/>
                  </a:lnTo>
                  <a:lnTo>
                    <a:pt x="5880887" y="236385"/>
                  </a:lnTo>
                  <a:lnTo>
                    <a:pt x="5843829" y="237236"/>
                  </a:lnTo>
                  <a:lnTo>
                    <a:pt x="5809589" y="237515"/>
                  </a:lnTo>
                  <a:lnTo>
                    <a:pt x="5812968" y="263029"/>
                  </a:lnTo>
                  <a:lnTo>
                    <a:pt x="5860923" y="262623"/>
                  </a:lnTo>
                  <a:lnTo>
                    <a:pt x="5913488" y="260870"/>
                  </a:lnTo>
                  <a:lnTo>
                    <a:pt x="5967946" y="257009"/>
                  </a:lnTo>
                  <a:lnTo>
                    <a:pt x="6021590" y="250266"/>
                  </a:lnTo>
                  <a:close/>
                </a:path>
                <a:path w="11468735" h="788034">
                  <a:moveTo>
                    <a:pt x="6124778" y="140703"/>
                  </a:moveTo>
                  <a:lnTo>
                    <a:pt x="6071120" y="140703"/>
                  </a:lnTo>
                  <a:lnTo>
                    <a:pt x="6071120" y="0"/>
                  </a:lnTo>
                  <a:lnTo>
                    <a:pt x="6040361" y="0"/>
                  </a:lnTo>
                  <a:lnTo>
                    <a:pt x="6040361" y="336575"/>
                  </a:lnTo>
                  <a:lnTo>
                    <a:pt x="6071120" y="336575"/>
                  </a:lnTo>
                  <a:lnTo>
                    <a:pt x="6071120" y="166598"/>
                  </a:lnTo>
                  <a:lnTo>
                    <a:pt x="6124778" y="166598"/>
                  </a:lnTo>
                  <a:lnTo>
                    <a:pt x="6124778" y="140703"/>
                  </a:lnTo>
                  <a:close/>
                </a:path>
                <a:path w="11468735" h="788034">
                  <a:moveTo>
                    <a:pt x="6538658" y="308051"/>
                  </a:moveTo>
                  <a:lnTo>
                    <a:pt x="6330785" y="308051"/>
                  </a:lnTo>
                  <a:lnTo>
                    <a:pt x="6330785" y="268655"/>
                  </a:lnTo>
                  <a:lnTo>
                    <a:pt x="6530403" y="268655"/>
                  </a:lnTo>
                  <a:lnTo>
                    <a:pt x="6530403" y="183857"/>
                  </a:lnTo>
                  <a:lnTo>
                    <a:pt x="6299263" y="183857"/>
                  </a:lnTo>
                  <a:lnTo>
                    <a:pt x="6299263" y="208241"/>
                  </a:lnTo>
                  <a:lnTo>
                    <a:pt x="6499631" y="208241"/>
                  </a:lnTo>
                  <a:lnTo>
                    <a:pt x="6499631" y="245389"/>
                  </a:lnTo>
                  <a:lnTo>
                    <a:pt x="6300381" y="245389"/>
                  </a:lnTo>
                  <a:lnTo>
                    <a:pt x="6300381" y="332447"/>
                  </a:lnTo>
                  <a:lnTo>
                    <a:pt x="6538658" y="332447"/>
                  </a:lnTo>
                  <a:lnTo>
                    <a:pt x="6538658" y="308051"/>
                  </a:lnTo>
                  <a:close/>
                </a:path>
                <a:path w="11468735" h="788034">
                  <a:moveTo>
                    <a:pt x="6568668" y="125323"/>
                  </a:moveTo>
                  <a:lnTo>
                    <a:pt x="6521767" y="125323"/>
                  </a:lnTo>
                  <a:lnTo>
                    <a:pt x="6526111" y="98539"/>
                  </a:lnTo>
                  <a:lnTo>
                    <a:pt x="6528333" y="74853"/>
                  </a:lnTo>
                  <a:lnTo>
                    <a:pt x="6529159" y="53975"/>
                  </a:lnTo>
                  <a:lnTo>
                    <a:pt x="6529273" y="14249"/>
                  </a:lnTo>
                  <a:lnTo>
                    <a:pt x="6302260" y="14249"/>
                  </a:lnTo>
                  <a:lnTo>
                    <a:pt x="6302260" y="39014"/>
                  </a:lnTo>
                  <a:lnTo>
                    <a:pt x="6498882" y="39014"/>
                  </a:lnTo>
                  <a:lnTo>
                    <a:pt x="6498704" y="56616"/>
                  </a:lnTo>
                  <a:lnTo>
                    <a:pt x="6497752" y="76542"/>
                  </a:lnTo>
                  <a:lnTo>
                    <a:pt x="6495402" y="99275"/>
                  </a:lnTo>
                  <a:lnTo>
                    <a:pt x="6490995" y="125323"/>
                  </a:lnTo>
                  <a:lnTo>
                    <a:pt x="6263233" y="125323"/>
                  </a:lnTo>
                  <a:lnTo>
                    <a:pt x="6263233" y="150088"/>
                  </a:lnTo>
                  <a:lnTo>
                    <a:pt x="6568668" y="150088"/>
                  </a:lnTo>
                  <a:lnTo>
                    <a:pt x="6568668" y="125323"/>
                  </a:lnTo>
                  <a:close/>
                </a:path>
                <a:path w="11468735" h="788034">
                  <a:moveTo>
                    <a:pt x="6878612" y="64160"/>
                  </a:moveTo>
                  <a:lnTo>
                    <a:pt x="6870535" y="39027"/>
                  </a:lnTo>
                  <a:lnTo>
                    <a:pt x="6857657" y="28892"/>
                  </a:lnTo>
                  <a:lnTo>
                    <a:pt x="6847230" y="20675"/>
                  </a:lnTo>
                  <a:lnTo>
                    <a:pt x="6847091" y="20637"/>
                  </a:lnTo>
                  <a:lnTo>
                    <a:pt x="6847091" y="64160"/>
                  </a:lnTo>
                  <a:lnTo>
                    <a:pt x="6841299" y="79171"/>
                  </a:lnTo>
                  <a:lnTo>
                    <a:pt x="6824434" y="90233"/>
                  </a:lnTo>
                  <a:lnTo>
                    <a:pt x="6797218" y="97078"/>
                  </a:lnTo>
                  <a:lnTo>
                    <a:pt x="6760413" y="99428"/>
                  </a:lnTo>
                  <a:lnTo>
                    <a:pt x="6723596" y="97078"/>
                  </a:lnTo>
                  <a:lnTo>
                    <a:pt x="6696392" y="90233"/>
                  </a:lnTo>
                  <a:lnTo>
                    <a:pt x="6679514" y="79171"/>
                  </a:lnTo>
                  <a:lnTo>
                    <a:pt x="6673736" y="64160"/>
                  </a:lnTo>
                  <a:lnTo>
                    <a:pt x="6679514" y="49149"/>
                  </a:lnTo>
                  <a:lnTo>
                    <a:pt x="6696392" y="38087"/>
                  </a:lnTo>
                  <a:lnTo>
                    <a:pt x="6723596" y="31229"/>
                  </a:lnTo>
                  <a:lnTo>
                    <a:pt x="6760413" y="28892"/>
                  </a:lnTo>
                  <a:lnTo>
                    <a:pt x="6797218" y="31229"/>
                  </a:lnTo>
                  <a:lnTo>
                    <a:pt x="6824434" y="38087"/>
                  </a:lnTo>
                  <a:lnTo>
                    <a:pt x="6841299" y="49149"/>
                  </a:lnTo>
                  <a:lnTo>
                    <a:pt x="6847091" y="64160"/>
                  </a:lnTo>
                  <a:lnTo>
                    <a:pt x="6847091" y="20637"/>
                  </a:lnTo>
                  <a:lnTo>
                    <a:pt x="6810057" y="9436"/>
                  </a:lnTo>
                  <a:lnTo>
                    <a:pt x="6760413" y="5626"/>
                  </a:lnTo>
                  <a:lnTo>
                    <a:pt x="6710756" y="9436"/>
                  </a:lnTo>
                  <a:lnTo>
                    <a:pt x="6673596" y="20675"/>
                  </a:lnTo>
                  <a:lnTo>
                    <a:pt x="6650291" y="39027"/>
                  </a:lnTo>
                  <a:lnTo>
                    <a:pt x="6642214" y="64160"/>
                  </a:lnTo>
                  <a:lnTo>
                    <a:pt x="6650291" y="89230"/>
                  </a:lnTo>
                  <a:lnTo>
                    <a:pt x="6673596" y="107454"/>
                  </a:lnTo>
                  <a:lnTo>
                    <a:pt x="6710756" y="118554"/>
                  </a:lnTo>
                  <a:lnTo>
                    <a:pt x="6760413" y="122313"/>
                  </a:lnTo>
                  <a:lnTo>
                    <a:pt x="6810057" y="118554"/>
                  </a:lnTo>
                  <a:lnTo>
                    <a:pt x="6847230" y="107454"/>
                  </a:lnTo>
                  <a:lnTo>
                    <a:pt x="6857492" y="99428"/>
                  </a:lnTo>
                  <a:lnTo>
                    <a:pt x="6870535" y="89230"/>
                  </a:lnTo>
                  <a:lnTo>
                    <a:pt x="6878612" y="64160"/>
                  </a:lnTo>
                  <a:close/>
                </a:path>
                <a:path w="11468735" h="788034">
                  <a:moveTo>
                    <a:pt x="6883857" y="308800"/>
                  </a:moveTo>
                  <a:lnTo>
                    <a:pt x="6675983" y="308800"/>
                  </a:lnTo>
                  <a:lnTo>
                    <a:pt x="6675983" y="274662"/>
                  </a:lnTo>
                  <a:lnTo>
                    <a:pt x="6873722" y="274662"/>
                  </a:lnTo>
                  <a:lnTo>
                    <a:pt x="6873722" y="198869"/>
                  </a:lnTo>
                  <a:lnTo>
                    <a:pt x="6644843" y="198869"/>
                  </a:lnTo>
                  <a:lnTo>
                    <a:pt x="6644843" y="222123"/>
                  </a:lnTo>
                  <a:lnTo>
                    <a:pt x="6843331" y="222123"/>
                  </a:lnTo>
                  <a:lnTo>
                    <a:pt x="6843331" y="252145"/>
                  </a:lnTo>
                  <a:lnTo>
                    <a:pt x="6645961" y="252145"/>
                  </a:lnTo>
                  <a:lnTo>
                    <a:pt x="6645961" y="332816"/>
                  </a:lnTo>
                  <a:lnTo>
                    <a:pt x="6883857" y="332816"/>
                  </a:lnTo>
                  <a:lnTo>
                    <a:pt x="6883857" y="308800"/>
                  </a:lnTo>
                  <a:close/>
                </a:path>
                <a:path w="11468735" h="788034">
                  <a:moveTo>
                    <a:pt x="6912750" y="145211"/>
                  </a:moveTo>
                  <a:lnTo>
                    <a:pt x="6608064" y="145211"/>
                  </a:lnTo>
                  <a:lnTo>
                    <a:pt x="6608064" y="169976"/>
                  </a:lnTo>
                  <a:lnTo>
                    <a:pt x="6912750" y="169976"/>
                  </a:lnTo>
                  <a:lnTo>
                    <a:pt x="6912750" y="145211"/>
                  </a:lnTo>
                  <a:close/>
                </a:path>
                <a:path w="11468735" h="788034">
                  <a:moveTo>
                    <a:pt x="7324369" y="17259"/>
                  </a:moveTo>
                  <a:lnTo>
                    <a:pt x="7095109" y="17259"/>
                  </a:lnTo>
                  <a:lnTo>
                    <a:pt x="7095109" y="42024"/>
                  </a:lnTo>
                  <a:lnTo>
                    <a:pt x="7293978" y="42024"/>
                  </a:lnTo>
                  <a:lnTo>
                    <a:pt x="7293978" y="45770"/>
                  </a:lnTo>
                  <a:lnTo>
                    <a:pt x="7293838" y="65366"/>
                  </a:lnTo>
                  <a:lnTo>
                    <a:pt x="7292848" y="85458"/>
                  </a:lnTo>
                  <a:lnTo>
                    <a:pt x="7290181" y="107086"/>
                  </a:lnTo>
                  <a:lnTo>
                    <a:pt x="7284974" y="131318"/>
                  </a:lnTo>
                  <a:lnTo>
                    <a:pt x="7314997" y="134696"/>
                  </a:lnTo>
                  <a:lnTo>
                    <a:pt x="7320420" y="110045"/>
                  </a:lnTo>
                  <a:lnTo>
                    <a:pt x="7323201" y="87426"/>
                  </a:lnTo>
                  <a:lnTo>
                    <a:pt x="7324230" y="66205"/>
                  </a:lnTo>
                  <a:lnTo>
                    <a:pt x="7324369" y="45770"/>
                  </a:lnTo>
                  <a:lnTo>
                    <a:pt x="7324369" y="17259"/>
                  </a:lnTo>
                  <a:close/>
                </a:path>
                <a:path w="11468735" h="788034">
                  <a:moveTo>
                    <a:pt x="7326998" y="274662"/>
                  </a:moveTo>
                  <a:lnTo>
                    <a:pt x="7318730" y="248526"/>
                  </a:lnTo>
                  <a:lnTo>
                    <a:pt x="7304024" y="236385"/>
                  </a:lnTo>
                  <a:lnTo>
                    <a:pt x="7296226" y="229971"/>
                  </a:lnTo>
                  <a:lnTo>
                    <a:pt x="7296226" y="274662"/>
                  </a:lnTo>
                  <a:lnTo>
                    <a:pt x="7290130" y="290334"/>
                  </a:lnTo>
                  <a:lnTo>
                    <a:pt x="7272731" y="302145"/>
                  </a:lnTo>
                  <a:lnTo>
                    <a:pt x="7245413" y="309587"/>
                  </a:lnTo>
                  <a:lnTo>
                    <a:pt x="7209549" y="312178"/>
                  </a:lnTo>
                  <a:lnTo>
                    <a:pt x="7173912" y="309587"/>
                  </a:lnTo>
                  <a:lnTo>
                    <a:pt x="7146709" y="302145"/>
                  </a:lnTo>
                  <a:lnTo>
                    <a:pt x="7129348" y="290334"/>
                  </a:lnTo>
                  <a:lnTo>
                    <a:pt x="7123252" y="274662"/>
                  </a:lnTo>
                  <a:lnTo>
                    <a:pt x="7129348" y="258546"/>
                  </a:lnTo>
                  <a:lnTo>
                    <a:pt x="7146709" y="246519"/>
                  </a:lnTo>
                  <a:lnTo>
                    <a:pt x="7173912" y="238988"/>
                  </a:lnTo>
                  <a:lnTo>
                    <a:pt x="7209549" y="236385"/>
                  </a:lnTo>
                  <a:lnTo>
                    <a:pt x="7245413" y="238988"/>
                  </a:lnTo>
                  <a:lnTo>
                    <a:pt x="7272731" y="246519"/>
                  </a:lnTo>
                  <a:lnTo>
                    <a:pt x="7290130" y="258546"/>
                  </a:lnTo>
                  <a:lnTo>
                    <a:pt x="7296226" y="274662"/>
                  </a:lnTo>
                  <a:lnTo>
                    <a:pt x="7296226" y="229971"/>
                  </a:lnTo>
                  <a:lnTo>
                    <a:pt x="7295147" y="229069"/>
                  </a:lnTo>
                  <a:lnTo>
                    <a:pt x="7258139" y="216928"/>
                  </a:lnTo>
                  <a:lnTo>
                    <a:pt x="7209549" y="212750"/>
                  </a:lnTo>
                  <a:lnTo>
                    <a:pt x="7161022" y="216928"/>
                  </a:lnTo>
                  <a:lnTo>
                    <a:pt x="7124141" y="229069"/>
                  </a:lnTo>
                  <a:lnTo>
                    <a:pt x="7100697" y="248526"/>
                  </a:lnTo>
                  <a:lnTo>
                    <a:pt x="7092480" y="274662"/>
                  </a:lnTo>
                  <a:lnTo>
                    <a:pt x="7100697" y="300418"/>
                  </a:lnTo>
                  <a:lnTo>
                    <a:pt x="7124141" y="319786"/>
                  </a:lnTo>
                  <a:lnTo>
                    <a:pt x="7161022" y="331965"/>
                  </a:lnTo>
                  <a:lnTo>
                    <a:pt x="7209549" y="336194"/>
                  </a:lnTo>
                  <a:lnTo>
                    <a:pt x="7258139" y="331965"/>
                  </a:lnTo>
                  <a:lnTo>
                    <a:pt x="7295147" y="319786"/>
                  </a:lnTo>
                  <a:lnTo>
                    <a:pt x="7304405" y="312178"/>
                  </a:lnTo>
                  <a:lnTo>
                    <a:pt x="7318730" y="300418"/>
                  </a:lnTo>
                  <a:lnTo>
                    <a:pt x="7326998" y="274662"/>
                  </a:lnTo>
                  <a:close/>
                </a:path>
                <a:path w="11468735" h="788034">
                  <a:moveTo>
                    <a:pt x="7362266" y="156845"/>
                  </a:moveTo>
                  <a:lnTo>
                    <a:pt x="7214425" y="156845"/>
                  </a:lnTo>
                  <a:lnTo>
                    <a:pt x="7214425" y="92303"/>
                  </a:lnTo>
                  <a:lnTo>
                    <a:pt x="7183666" y="92303"/>
                  </a:lnTo>
                  <a:lnTo>
                    <a:pt x="7183666" y="156845"/>
                  </a:lnTo>
                  <a:lnTo>
                    <a:pt x="7059460" y="156845"/>
                  </a:lnTo>
                  <a:lnTo>
                    <a:pt x="7059460" y="181978"/>
                  </a:lnTo>
                  <a:lnTo>
                    <a:pt x="7362266" y="181978"/>
                  </a:lnTo>
                  <a:lnTo>
                    <a:pt x="7362266" y="156845"/>
                  </a:lnTo>
                  <a:close/>
                </a:path>
                <a:path w="11468735" h="788034">
                  <a:moveTo>
                    <a:pt x="7673327" y="86677"/>
                  </a:moveTo>
                  <a:lnTo>
                    <a:pt x="7664793" y="56248"/>
                  </a:lnTo>
                  <a:lnTo>
                    <a:pt x="7646022" y="38265"/>
                  </a:lnTo>
                  <a:lnTo>
                    <a:pt x="7641806" y="34226"/>
                  </a:lnTo>
                  <a:lnTo>
                    <a:pt x="7641806" y="86677"/>
                  </a:lnTo>
                  <a:lnTo>
                    <a:pt x="7635557" y="106794"/>
                  </a:lnTo>
                  <a:lnTo>
                    <a:pt x="7617942" y="122174"/>
                  </a:lnTo>
                  <a:lnTo>
                    <a:pt x="7590676" y="132003"/>
                  </a:lnTo>
                  <a:lnTo>
                    <a:pt x="7555509" y="135445"/>
                  </a:lnTo>
                  <a:lnTo>
                    <a:pt x="7520559" y="132003"/>
                  </a:lnTo>
                  <a:lnTo>
                    <a:pt x="7493406" y="122174"/>
                  </a:lnTo>
                  <a:lnTo>
                    <a:pt x="7475829" y="106794"/>
                  </a:lnTo>
                  <a:lnTo>
                    <a:pt x="7469581" y="86677"/>
                  </a:lnTo>
                  <a:lnTo>
                    <a:pt x="7475829" y="66598"/>
                  </a:lnTo>
                  <a:lnTo>
                    <a:pt x="7493406" y="51358"/>
                  </a:lnTo>
                  <a:lnTo>
                    <a:pt x="7520559" y="41668"/>
                  </a:lnTo>
                  <a:lnTo>
                    <a:pt x="7555509" y="38265"/>
                  </a:lnTo>
                  <a:lnTo>
                    <a:pt x="7590676" y="41668"/>
                  </a:lnTo>
                  <a:lnTo>
                    <a:pt x="7617942" y="51358"/>
                  </a:lnTo>
                  <a:lnTo>
                    <a:pt x="7635557" y="66598"/>
                  </a:lnTo>
                  <a:lnTo>
                    <a:pt x="7641806" y="86677"/>
                  </a:lnTo>
                  <a:lnTo>
                    <a:pt x="7641806" y="34226"/>
                  </a:lnTo>
                  <a:lnTo>
                    <a:pt x="7640739" y="33197"/>
                  </a:lnTo>
                  <a:lnTo>
                    <a:pt x="7603515" y="18605"/>
                  </a:lnTo>
                  <a:lnTo>
                    <a:pt x="7555509" y="13500"/>
                  </a:lnTo>
                  <a:lnTo>
                    <a:pt x="7507719" y="18605"/>
                  </a:lnTo>
                  <a:lnTo>
                    <a:pt x="7470610" y="33197"/>
                  </a:lnTo>
                  <a:lnTo>
                    <a:pt x="7446607" y="56248"/>
                  </a:lnTo>
                  <a:lnTo>
                    <a:pt x="7438060" y="86677"/>
                  </a:lnTo>
                  <a:lnTo>
                    <a:pt x="7446607" y="117157"/>
                  </a:lnTo>
                  <a:lnTo>
                    <a:pt x="7470610" y="140335"/>
                  </a:lnTo>
                  <a:lnTo>
                    <a:pt x="7507719" y="155054"/>
                  </a:lnTo>
                  <a:lnTo>
                    <a:pt x="7555509" y="160210"/>
                  </a:lnTo>
                  <a:lnTo>
                    <a:pt x="7603515" y="155054"/>
                  </a:lnTo>
                  <a:lnTo>
                    <a:pt x="7640739" y="140335"/>
                  </a:lnTo>
                  <a:lnTo>
                    <a:pt x="7645794" y="135445"/>
                  </a:lnTo>
                  <a:lnTo>
                    <a:pt x="7664793" y="117157"/>
                  </a:lnTo>
                  <a:lnTo>
                    <a:pt x="7673327" y="86677"/>
                  </a:lnTo>
                  <a:close/>
                </a:path>
                <a:path w="11468735" h="788034">
                  <a:moveTo>
                    <a:pt x="7708595" y="191731"/>
                  </a:moveTo>
                  <a:lnTo>
                    <a:pt x="7403922" y="191731"/>
                  </a:lnTo>
                  <a:lnTo>
                    <a:pt x="7403922" y="216877"/>
                  </a:lnTo>
                  <a:lnTo>
                    <a:pt x="7482345" y="216877"/>
                  </a:lnTo>
                  <a:lnTo>
                    <a:pt x="7482345" y="336575"/>
                  </a:lnTo>
                  <a:lnTo>
                    <a:pt x="7513485" y="336575"/>
                  </a:lnTo>
                  <a:lnTo>
                    <a:pt x="7513485" y="216877"/>
                  </a:lnTo>
                  <a:lnTo>
                    <a:pt x="7597915" y="216877"/>
                  </a:lnTo>
                  <a:lnTo>
                    <a:pt x="7597915" y="336575"/>
                  </a:lnTo>
                  <a:lnTo>
                    <a:pt x="7629055" y="336575"/>
                  </a:lnTo>
                  <a:lnTo>
                    <a:pt x="7629055" y="216877"/>
                  </a:lnTo>
                  <a:lnTo>
                    <a:pt x="7708595" y="216877"/>
                  </a:lnTo>
                  <a:lnTo>
                    <a:pt x="7708595" y="191731"/>
                  </a:lnTo>
                  <a:close/>
                </a:path>
                <a:path w="11468735" h="788034">
                  <a:moveTo>
                    <a:pt x="7929981" y="184226"/>
                  </a:moveTo>
                  <a:lnTo>
                    <a:pt x="7923898" y="152946"/>
                  </a:lnTo>
                  <a:lnTo>
                    <a:pt x="7909471" y="132080"/>
                  </a:lnTo>
                  <a:lnTo>
                    <a:pt x="7906906" y="128371"/>
                  </a:lnTo>
                  <a:lnTo>
                    <a:pt x="7900721" y="124561"/>
                  </a:lnTo>
                  <a:lnTo>
                    <a:pt x="7900721" y="184226"/>
                  </a:lnTo>
                  <a:lnTo>
                    <a:pt x="7896771" y="204990"/>
                  </a:lnTo>
                  <a:lnTo>
                    <a:pt x="7885798" y="221373"/>
                  </a:lnTo>
                  <a:lnTo>
                    <a:pt x="7869060" y="232143"/>
                  </a:lnTo>
                  <a:lnTo>
                    <a:pt x="7847812" y="236016"/>
                  </a:lnTo>
                  <a:lnTo>
                    <a:pt x="7826781" y="232143"/>
                  </a:lnTo>
                  <a:lnTo>
                    <a:pt x="7810144" y="221373"/>
                  </a:lnTo>
                  <a:lnTo>
                    <a:pt x="7799210" y="204990"/>
                  </a:lnTo>
                  <a:lnTo>
                    <a:pt x="7795273" y="184226"/>
                  </a:lnTo>
                  <a:lnTo>
                    <a:pt x="7799210" y="163258"/>
                  </a:lnTo>
                  <a:lnTo>
                    <a:pt x="7810144" y="146761"/>
                  </a:lnTo>
                  <a:lnTo>
                    <a:pt x="7826781" y="135953"/>
                  </a:lnTo>
                  <a:lnTo>
                    <a:pt x="7847812" y="132080"/>
                  </a:lnTo>
                  <a:lnTo>
                    <a:pt x="7869060" y="135953"/>
                  </a:lnTo>
                  <a:lnTo>
                    <a:pt x="7885798" y="146761"/>
                  </a:lnTo>
                  <a:lnTo>
                    <a:pt x="7896771" y="163258"/>
                  </a:lnTo>
                  <a:lnTo>
                    <a:pt x="7900721" y="184226"/>
                  </a:lnTo>
                  <a:lnTo>
                    <a:pt x="7900721" y="124561"/>
                  </a:lnTo>
                  <a:lnTo>
                    <a:pt x="7880909" y="112306"/>
                  </a:lnTo>
                  <a:lnTo>
                    <a:pt x="7847812" y="106565"/>
                  </a:lnTo>
                  <a:lnTo>
                    <a:pt x="7815135" y="112306"/>
                  </a:lnTo>
                  <a:lnTo>
                    <a:pt x="7789367" y="128371"/>
                  </a:lnTo>
                  <a:lnTo>
                    <a:pt x="7772463" y="152946"/>
                  </a:lnTo>
                  <a:lnTo>
                    <a:pt x="7766380" y="184226"/>
                  </a:lnTo>
                  <a:lnTo>
                    <a:pt x="7772463" y="215620"/>
                  </a:lnTo>
                  <a:lnTo>
                    <a:pt x="7789367" y="240042"/>
                  </a:lnTo>
                  <a:lnTo>
                    <a:pt x="7815135" y="255892"/>
                  </a:lnTo>
                  <a:lnTo>
                    <a:pt x="7847812" y="261531"/>
                  </a:lnTo>
                  <a:lnTo>
                    <a:pt x="7880909" y="255892"/>
                  </a:lnTo>
                  <a:lnTo>
                    <a:pt x="7906906" y="240042"/>
                  </a:lnTo>
                  <a:lnTo>
                    <a:pt x="7909712" y="236016"/>
                  </a:lnTo>
                  <a:lnTo>
                    <a:pt x="7923898" y="215620"/>
                  </a:lnTo>
                  <a:lnTo>
                    <a:pt x="7929981" y="184226"/>
                  </a:lnTo>
                  <a:close/>
                </a:path>
                <a:path w="11468735" h="788034">
                  <a:moveTo>
                    <a:pt x="7945742" y="54025"/>
                  </a:moveTo>
                  <a:lnTo>
                    <a:pt x="7862824" y="54025"/>
                  </a:lnTo>
                  <a:lnTo>
                    <a:pt x="7862824" y="4127"/>
                  </a:lnTo>
                  <a:lnTo>
                    <a:pt x="7832052" y="4127"/>
                  </a:lnTo>
                  <a:lnTo>
                    <a:pt x="7832052" y="54025"/>
                  </a:lnTo>
                  <a:lnTo>
                    <a:pt x="7747254" y="54025"/>
                  </a:lnTo>
                  <a:lnTo>
                    <a:pt x="7747254" y="78790"/>
                  </a:lnTo>
                  <a:lnTo>
                    <a:pt x="7945742" y="78790"/>
                  </a:lnTo>
                  <a:lnTo>
                    <a:pt x="7945742" y="54025"/>
                  </a:lnTo>
                  <a:close/>
                </a:path>
                <a:path w="11468735" h="788034">
                  <a:moveTo>
                    <a:pt x="8063560" y="138455"/>
                  </a:moveTo>
                  <a:lnTo>
                    <a:pt x="8008404" y="138455"/>
                  </a:lnTo>
                  <a:lnTo>
                    <a:pt x="8008404" y="368"/>
                  </a:lnTo>
                  <a:lnTo>
                    <a:pt x="7977632" y="368"/>
                  </a:lnTo>
                  <a:lnTo>
                    <a:pt x="7977632" y="336575"/>
                  </a:lnTo>
                  <a:lnTo>
                    <a:pt x="8008404" y="336575"/>
                  </a:lnTo>
                  <a:lnTo>
                    <a:pt x="8008404" y="164338"/>
                  </a:lnTo>
                  <a:lnTo>
                    <a:pt x="8063560" y="164338"/>
                  </a:lnTo>
                  <a:lnTo>
                    <a:pt x="8063560" y="138455"/>
                  </a:lnTo>
                  <a:close/>
                </a:path>
                <a:path w="11468735" h="788034">
                  <a:moveTo>
                    <a:pt x="8364118" y="101917"/>
                  </a:moveTo>
                  <a:lnTo>
                    <a:pt x="8165998" y="101917"/>
                  </a:lnTo>
                  <a:lnTo>
                    <a:pt x="8165998" y="11747"/>
                  </a:lnTo>
                  <a:lnTo>
                    <a:pt x="8135226" y="11747"/>
                  </a:lnTo>
                  <a:lnTo>
                    <a:pt x="8135226" y="101917"/>
                  </a:lnTo>
                  <a:lnTo>
                    <a:pt x="8135226" y="126047"/>
                  </a:lnTo>
                  <a:lnTo>
                    <a:pt x="8364118" y="126047"/>
                  </a:lnTo>
                  <a:lnTo>
                    <a:pt x="8364118" y="101917"/>
                  </a:lnTo>
                  <a:close/>
                </a:path>
                <a:path w="11468735" h="788034">
                  <a:moveTo>
                    <a:pt x="8365998" y="302577"/>
                  </a:moveTo>
                  <a:lnTo>
                    <a:pt x="8163750" y="302577"/>
                  </a:lnTo>
                  <a:lnTo>
                    <a:pt x="8163750" y="230187"/>
                  </a:lnTo>
                  <a:lnTo>
                    <a:pt x="8132978" y="230187"/>
                  </a:lnTo>
                  <a:lnTo>
                    <a:pt x="8132978" y="302577"/>
                  </a:lnTo>
                  <a:lnTo>
                    <a:pt x="8132978" y="327977"/>
                  </a:lnTo>
                  <a:lnTo>
                    <a:pt x="8365998" y="327977"/>
                  </a:lnTo>
                  <a:lnTo>
                    <a:pt x="8365998" y="302577"/>
                  </a:lnTo>
                  <a:close/>
                </a:path>
                <a:path w="11468735" h="788034">
                  <a:moveTo>
                    <a:pt x="8399018" y="171475"/>
                  </a:moveTo>
                  <a:lnTo>
                    <a:pt x="8093951" y="171475"/>
                  </a:lnTo>
                  <a:lnTo>
                    <a:pt x="8093951" y="196240"/>
                  </a:lnTo>
                  <a:lnTo>
                    <a:pt x="8399018" y="196240"/>
                  </a:lnTo>
                  <a:lnTo>
                    <a:pt x="8399018" y="171475"/>
                  </a:lnTo>
                  <a:close/>
                </a:path>
                <a:path w="11468735" h="788034">
                  <a:moveTo>
                    <a:pt x="8812505" y="28257"/>
                  </a:moveTo>
                  <a:lnTo>
                    <a:pt x="8580628" y="28257"/>
                  </a:lnTo>
                  <a:lnTo>
                    <a:pt x="8580628" y="52387"/>
                  </a:lnTo>
                  <a:lnTo>
                    <a:pt x="8580628" y="161607"/>
                  </a:lnTo>
                  <a:lnTo>
                    <a:pt x="8580628" y="185737"/>
                  </a:lnTo>
                  <a:lnTo>
                    <a:pt x="8812505" y="185737"/>
                  </a:lnTo>
                  <a:lnTo>
                    <a:pt x="8812505" y="161721"/>
                  </a:lnTo>
                  <a:lnTo>
                    <a:pt x="8812505" y="52527"/>
                  </a:lnTo>
                  <a:lnTo>
                    <a:pt x="8782494" y="52527"/>
                  </a:lnTo>
                  <a:lnTo>
                    <a:pt x="8782494" y="161607"/>
                  </a:lnTo>
                  <a:lnTo>
                    <a:pt x="8610270" y="161607"/>
                  </a:lnTo>
                  <a:lnTo>
                    <a:pt x="8610270" y="52387"/>
                  </a:lnTo>
                  <a:lnTo>
                    <a:pt x="8812505" y="52387"/>
                  </a:lnTo>
                  <a:lnTo>
                    <a:pt x="8812505" y="28257"/>
                  </a:lnTo>
                  <a:close/>
                </a:path>
                <a:path w="11468735" h="788034">
                  <a:moveTo>
                    <a:pt x="8849652" y="267906"/>
                  </a:moveTo>
                  <a:lnTo>
                    <a:pt x="8712327" y="267906"/>
                  </a:lnTo>
                  <a:lnTo>
                    <a:pt x="8712327" y="186105"/>
                  </a:lnTo>
                  <a:lnTo>
                    <a:pt x="8681187" y="186105"/>
                  </a:lnTo>
                  <a:lnTo>
                    <a:pt x="8681187" y="267906"/>
                  </a:lnTo>
                  <a:lnTo>
                    <a:pt x="8544598" y="267906"/>
                  </a:lnTo>
                  <a:lnTo>
                    <a:pt x="8544598" y="293420"/>
                  </a:lnTo>
                  <a:lnTo>
                    <a:pt x="8849652" y="293420"/>
                  </a:lnTo>
                  <a:lnTo>
                    <a:pt x="8849652" y="267906"/>
                  </a:lnTo>
                  <a:close/>
                </a:path>
                <a:path w="11468735" h="788034">
                  <a:moveTo>
                    <a:pt x="9073286" y="96431"/>
                  </a:moveTo>
                  <a:lnTo>
                    <a:pt x="9066695" y="64541"/>
                  </a:lnTo>
                  <a:lnTo>
                    <a:pt x="9051112" y="43522"/>
                  </a:lnTo>
                  <a:lnTo>
                    <a:pt x="9048344" y="39763"/>
                  </a:lnTo>
                  <a:lnTo>
                    <a:pt x="9043276" y="36855"/>
                  </a:lnTo>
                  <a:lnTo>
                    <a:pt x="9043276" y="96431"/>
                  </a:lnTo>
                  <a:lnTo>
                    <a:pt x="9038933" y="117830"/>
                  </a:lnTo>
                  <a:lnTo>
                    <a:pt x="9026855" y="134556"/>
                  </a:lnTo>
                  <a:lnTo>
                    <a:pt x="9008453" y="145453"/>
                  </a:lnTo>
                  <a:lnTo>
                    <a:pt x="8985110" y="149339"/>
                  </a:lnTo>
                  <a:lnTo>
                    <a:pt x="8962060" y="145453"/>
                  </a:lnTo>
                  <a:lnTo>
                    <a:pt x="8943886" y="134556"/>
                  </a:lnTo>
                  <a:lnTo>
                    <a:pt x="8931973" y="117830"/>
                  </a:lnTo>
                  <a:lnTo>
                    <a:pt x="8927706" y="96431"/>
                  </a:lnTo>
                  <a:lnTo>
                    <a:pt x="8931973" y="75184"/>
                  </a:lnTo>
                  <a:lnTo>
                    <a:pt x="8943886" y="58432"/>
                  </a:lnTo>
                  <a:lnTo>
                    <a:pt x="8962060" y="47459"/>
                  </a:lnTo>
                  <a:lnTo>
                    <a:pt x="8985110" y="43522"/>
                  </a:lnTo>
                  <a:lnTo>
                    <a:pt x="9008453" y="47459"/>
                  </a:lnTo>
                  <a:lnTo>
                    <a:pt x="9026855" y="58432"/>
                  </a:lnTo>
                  <a:lnTo>
                    <a:pt x="9038933" y="75184"/>
                  </a:lnTo>
                  <a:lnTo>
                    <a:pt x="9043276" y="96431"/>
                  </a:lnTo>
                  <a:lnTo>
                    <a:pt x="9043276" y="36855"/>
                  </a:lnTo>
                  <a:lnTo>
                    <a:pt x="9020416" y="23710"/>
                  </a:lnTo>
                  <a:lnTo>
                    <a:pt x="8985110" y="18008"/>
                  </a:lnTo>
                  <a:lnTo>
                    <a:pt x="8950084" y="23710"/>
                  </a:lnTo>
                  <a:lnTo>
                    <a:pt x="8922410" y="39763"/>
                  </a:lnTo>
                  <a:lnTo>
                    <a:pt x="8904224" y="64541"/>
                  </a:lnTo>
                  <a:lnTo>
                    <a:pt x="8897683" y="96431"/>
                  </a:lnTo>
                  <a:lnTo>
                    <a:pt x="8904224" y="128308"/>
                  </a:lnTo>
                  <a:lnTo>
                    <a:pt x="8922410" y="153085"/>
                  </a:lnTo>
                  <a:lnTo>
                    <a:pt x="8950084" y="169138"/>
                  </a:lnTo>
                  <a:lnTo>
                    <a:pt x="8985110" y="174853"/>
                  </a:lnTo>
                  <a:lnTo>
                    <a:pt x="9020416" y="169138"/>
                  </a:lnTo>
                  <a:lnTo>
                    <a:pt x="9048344" y="153085"/>
                  </a:lnTo>
                  <a:lnTo>
                    <a:pt x="9051112" y="149339"/>
                  </a:lnTo>
                  <a:lnTo>
                    <a:pt x="9066695" y="128308"/>
                  </a:lnTo>
                  <a:lnTo>
                    <a:pt x="9073286" y="96431"/>
                  </a:lnTo>
                  <a:close/>
                </a:path>
                <a:path w="11468735" h="788034">
                  <a:moveTo>
                    <a:pt x="9165971" y="210870"/>
                  </a:moveTo>
                  <a:lnTo>
                    <a:pt x="9135948" y="210870"/>
                  </a:lnTo>
                  <a:lnTo>
                    <a:pt x="9135948" y="235267"/>
                  </a:lnTo>
                  <a:lnTo>
                    <a:pt x="9135948" y="307301"/>
                  </a:lnTo>
                  <a:lnTo>
                    <a:pt x="8978354" y="307301"/>
                  </a:lnTo>
                  <a:lnTo>
                    <a:pt x="8978354" y="235267"/>
                  </a:lnTo>
                  <a:lnTo>
                    <a:pt x="9135948" y="235267"/>
                  </a:lnTo>
                  <a:lnTo>
                    <a:pt x="9135948" y="210870"/>
                  </a:lnTo>
                  <a:lnTo>
                    <a:pt x="8948344" y="210870"/>
                  </a:lnTo>
                  <a:lnTo>
                    <a:pt x="8948344" y="332066"/>
                  </a:lnTo>
                  <a:lnTo>
                    <a:pt x="9165971" y="332066"/>
                  </a:lnTo>
                  <a:lnTo>
                    <a:pt x="9165971" y="307301"/>
                  </a:lnTo>
                  <a:lnTo>
                    <a:pt x="9165971" y="235267"/>
                  </a:lnTo>
                  <a:lnTo>
                    <a:pt x="9165971" y="210870"/>
                  </a:lnTo>
                  <a:close/>
                </a:path>
                <a:path w="11468735" h="788034">
                  <a:moveTo>
                    <a:pt x="9165971" y="368"/>
                  </a:moveTo>
                  <a:lnTo>
                    <a:pt x="9135199" y="368"/>
                  </a:lnTo>
                  <a:lnTo>
                    <a:pt x="9135199" y="192862"/>
                  </a:lnTo>
                  <a:lnTo>
                    <a:pt x="9165971" y="192862"/>
                  </a:lnTo>
                  <a:lnTo>
                    <a:pt x="9165971" y="368"/>
                  </a:lnTo>
                  <a:close/>
                </a:path>
                <a:path w="11468735" h="788034">
                  <a:moveTo>
                    <a:pt x="9555836" y="9004"/>
                  </a:moveTo>
                  <a:lnTo>
                    <a:pt x="9526562" y="9004"/>
                  </a:lnTo>
                  <a:lnTo>
                    <a:pt x="9526562" y="137706"/>
                  </a:lnTo>
                  <a:lnTo>
                    <a:pt x="9468396" y="137706"/>
                  </a:lnTo>
                  <a:lnTo>
                    <a:pt x="9475673" y="114846"/>
                  </a:lnTo>
                  <a:lnTo>
                    <a:pt x="9480690" y="91363"/>
                  </a:lnTo>
                  <a:lnTo>
                    <a:pt x="9483598" y="67310"/>
                  </a:lnTo>
                  <a:lnTo>
                    <a:pt x="9484538" y="42773"/>
                  </a:lnTo>
                  <a:lnTo>
                    <a:pt x="9354706" y="42773"/>
                  </a:lnTo>
                  <a:lnTo>
                    <a:pt x="9354706" y="67906"/>
                  </a:lnTo>
                  <a:lnTo>
                    <a:pt x="9454147" y="67906"/>
                  </a:lnTo>
                  <a:lnTo>
                    <a:pt x="9444139" y="118808"/>
                  </a:lnTo>
                  <a:lnTo>
                    <a:pt x="9422206" y="165239"/>
                  </a:lnTo>
                  <a:lnTo>
                    <a:pt x="9387815" y="206527"/>
                  </a:lnTo>
                  <a:lnTo>
                    <a:pt x="9340456" y="242011"/>
                  </a:lnTo>
                  <a:lnTo>
                    <a:pt x="9358465" y="264147"/>
                  </a:lnTo>
                  <a:lnTo>
                    <a:pt x="9390723" y="242036"/>
                  </a:lnTo>
                  <a:lnTo>
                    <a:pt x="9417837" y="217538"/>
                  </a:lnTo>
                  <a:lnTo>
                    <a:pt x="9440037" y="190919"/>
                  </a:lnTo>
                  <a:lnTo>
                    <a:pt x="9457525" y="162471"/>
                  </a:lnTo>
                  <a:lnTo>
                    <a:pt x="9526562" y="162471"/>
                  </a:lnTo>
                  <a:lnTo>
                    <a:pt x="9526562" y="319684"/>
                  </a:lnTo>
                  <a:lnTo>
                    <a:pt x="9555836" y="319684"/>
                  </a:lnTo>
                  <a:lnTo>
                    <a:pt x="9555836" y="162471"/>
                  </a:lnTo>
                  <a:lnTo>
                    <a:pt x="9555836" y="137706"/>
                  </a:lnTo>
                  <a:lnTo>
                    <a:pt x="9555836" y="9004"/>
                  </a:lnTo>
                  <a:close/>
                </a:path>
                <a:path w="11468735" h="788034">
                  <a:moveTo>
                    <a:pt x="9625990" y="0"/>
                  </a:moveTo>
                  <a:lnTo>
                    <a:pt x="9596730" y="0"/>
                  </a:lnTo>
                  <a:lnTo>
                    <a:pt x="9596730" y="336575"/>
                  </a:lnTo>
                  <a:lnTo>
                    <a:pt x="9625990" y="336575"/>
                  </a:lnTo>
                  <a:lnTo>
                    <a:pt x="9625990" y="0"/>
                  </a:lnTo>
                  <a:close/>
                </a:path>
                <a:path w="11468735" h="788034">
                  <a:moveTo>
                    <a:pt x="9894659" y="235635"/>
                  </a:moveTo>
                  <a:lnTo>
                    <a:pt x="9859531" y="211988"/>
                  </a:lnTo>
                  <a:lnTo>
                    <a:pt x="9830918" y="177292"/>
                  </a:lnTo>
                  <a:lnTo>
                    <a:pt x="9820161" y="153835"/>
                  </a:lnTo>
                  <a:lnTo>
                    <a:pt x="9811652" y="135280"/>
                  </a:lnTo>
                  <a:lnTo>
                    <a:pt x="9804603" y="89674"/>
                  </a:lnTo>
                  <a:lnTo>
                    <a:pt x="9804603" y="29260"/>
                  </a:lnTo>
                  <a:lnTo>
                    <a:pt x="9774212" y="29260"/>
                  </a:lnTo>
                  <a:lnTo>
                    <a:pt x="9774212" y="89674"/>
                  </a:lnTo>
                  <a:lnTo>
                    <a:pt x="9767049" y="137007"/>
                  </a:lnTo>
                  <a:lnTo>
                    <a:pt x="9747567" y="180708"/>
                  </a:lnTo>
                  <a:lnTo>
                    <a:pt x="9718802" y="216890"/>
                  </a:lnTo>
                  <a:lnTo>
                    <a:pt x="9683775" y="241642"/>
                  </a:lnTo>
                  <a:lnTo>
                    <a:pt x="9702546" y="266776"/>
                  </a:lnTo>
                  <a:lnTo>
                    <a:pt x="9730600" y="247713"/>
                  </a:lnTo>
                  <a:lnTo>
                    <a:pt x="9755073" y="221703"/>
                  </a:lnTo>
                  <a:lnTo>
                    <a:pt x="9775038" y="190004"/>
                  </a:lnTo>
                  <a:lnTo>
                    <a:pt x="9789592" y="153835"/>
                  </a:lnTo>
                  <a:lnTo>
                    <a:pt x="9804565" y="188112"/>
                  </a:lnTo>
                  <a:lnTo>
                    <a:pt x="9824631" y="218097"/>
                  </a:lnTo>
                  <a:lnTo>
                    <a:pt x="9848850" y="242595"/>
                  </a:lnTo>
                  <a:lnTo>
                    <a:pt x="9876269" y="260400"/>
                  </a:lnTo>
                  <a:lnTo>
                    <a:pt x="9894659" y="235635"/>
                  </a:lnTo>
                  <a:close/>
                </a:path>
                <a:path w="11468735" h="788034">
                  <a:moveTo>
                    <a:pt x="9960699" y="0"/>
                  </a:moveTo>
                  <a:lnTo>
                    <a:pt x="9929927" y="0"/>
                  </a:lnTo>
                  <a:lnTo>
                    <a:pt x="9929927" y="337324"/>
                  </a:lnTo>
                  <a:lnTo>
                    <a:pt x="9960699" y="337324"/>
                  </a:lnTo>
                  <a:lnTo>
                    <a:pt x="9960699" y="0"/>
                  </a:lnTo>
                  <a:close/>
                </a:path>
                <a:path w="11468735" h="788034">
                  <a:moveTo>
                    <a:pt x="10238740" y="185737"/>
                  </a:moveTo>
                  <a:lnTo>
                    <a:pt x="10237292" y="171094"/>
                  </a:lnTo>
                  <a:lnTo>
                    <a:pt x="10236924" y="167347"/>
                  </a:lnTo>
                  <a:lnTo>
                    <a:pt x="10236492" y="162839"/>
                  </a:lnTo>
                  <a:lnTo>
                    <a:pt x="10224529" y="164388"/>
                  </a:lnTo>
                  <a:lnTo>
                    <a:pt x="10212337" y="165658"/>
                  </a:lnTo>
                  <a:lnTo>
                    <a:pt x="10199916" y="166636"/>
                  </a:lnTo>
                  <a:lnTo>
                    <a:pt x="10187330" y="167347"/>
                  </a:lnTo>
                  <a:lnTo>
                    <a:pt x="10187330" y="56273"/>
                  </a:lnTo>
                  <a:lnTo>
                    <a:pt x="10220731" y="56273"/>
                  </a:lnTo>
                  <a:lnTo>
                    <a:pt x="10220731" y="31508"/>
                  </a:lnTo>
                  <a:lnTo>
                    <a:pt x="10157689" y="31508"/>
                  </a:lnTo>
                  <a:lnTo>
                    <a:pt x="10157689" y="56273"/>
                  </a:lnTo>
                  <a:lnTo>
                    <a:pt x="10157689" y="169227"/>
                  </a:lnTo>
                  <a:lnTo>
                    <a:pt x="10144188" y="169938"/>
                  </a:lnTo>
                  <a:lnTo>
                    <a:pt x="10130714" y="170446"/>
                  </a:lnTo>
                  <a:lnTo>
                    <a:pt x="10104031" y="171094"/>
                  </a:lnTo>
                  <a:lnTo>
                    <a:pt x="10104031" y="56273"/>
                  </a:lnTo>
                  <a:lnTo>
                    <a:pt x="10157689" y="56273"/>
                  </a:lnTo>
                  <a:lnTo>
                    <a:pt x="10157689" y="31508"/>
                  </a:lnTo>
                  <a:lnTo>
                    <a:pt x="10040988" y="31508"/>
                  </a:lnTo>
                  <a:lnTo>
                    <a:pt x="10040988" y="56273"/>
                  </a:lnTo>
                  <a:lnTo>
                    <a:pt x="10074008" y="56273"/>
                  </a:lnTo>
                  <a:lnTo>
                    <a:pt x="10074008" y="171843"/>
                  </a:lnTo>
                  <a:lnTo>
                    <a:pt x="10052113" y="172173"/>
                  </a:lnTo>
                  <a:lnTo>
                    <a:pt x="10031616" y="172224"/>
                  </a:lnTo>
                  <a:lnTo>
                    <a:pt x="10034994" y="197739"/>
                  </a:lnTo>
                  <a:lnTo>
                    <a:pt x="10081920" y="197345"/>
                  </a:lnTo>
                  <a:lnTo>
                    <a:pt x="10133482" y="195668"/>
                  </a:lnTo>
                  <a:lnTo>
                    <a:pt x="10186746" y="192036"/>
                  </a:lnTo>
                  <a:lnTo>
                    <a:pt x="10238740" y="185737"/>
                  </a:lnTo>
                  <a:close/>
                </a:path>
                <a:path w="11468735" h="788034">
                  <a:moveTo>
                    <a:pt x="10306647" y="303923"/>
                  </a:moveTo>
                  <a:lnTo>
                    <a:pt x="10113035" y="303923"/>
                  </a:lnTo>
                  <a:lnTo>
                    <a:pt x="10113035" y="224751"/>
                  </a:lnTo>
                  <a:lnTo>
                    <a:pt x="10082263" y="224751"/>
                  </a:lnTo>
                  <a:lnTo>
                    <a:pt x="10082263" y="329069"/>
                  </a:lnTo>
                  <a:lnTo>
                    <a:pt x="10306647" y="329069"/>
                  </a:lnTo>
                  <a:lnTo>
                    <a:pt x="10306647" y="303923"/>
                  </a:lnTo>
                  <a:close/>
                </a:path>
                <a:path w="11468735" h="788034">
                  <a:moveTo>
                    <a:pt x="10341546" y="102438"/>
                  </a:moveTo>
                  <a:lnTo>
                    <a:pt x="10291648" y="102438"/>
                  </a:lnTo>
                  <a:lnTo>
                    <a:pt x="10291648" y="0"/>
                  </a:lnTo>
                  <a:lnTo>
                    <a:pt x="10260876" y="0"/>
                  </a:lnTo>
                  <a:lnTo>
                    <a:pt x="10260876" y="248018"/>
                  </a:lnTo>
                  <a:lnTo>
                    <a:pt x="10291648" y="248018"/>
                  </a:lnTo>
                  <a:lnTo>
                    <a:pt x="10291648" y="127952"/>
                  </a:lnTo>
                  <a:lnTo>
                    <a:pt x="10341546" y="127952"/>
                  </a:lnTo>
                  <a:lnTo>
                    <a:pt x="10341546" y="102438"/>
                  </a:lnTo>
                  <a:close/>
                </a:path>
                <a:path w="11468735" h="788034">
                  <a:moveTo>
                    <a:pt x="10559174" y="93421"/>
                  </a:moveTo>
                  <a:lnTo>
                    <a:pt x="10552582" y="62039"/>
                  </a:lnTo>
                  <a:lnTo>
                    <a:pt x="10537254" y="41643"/>
                  </a:lnTo>
                  <a:lnTo>
                    <a:pt x="10534231" y="37617"/>
                  </a:lnTo>
                  <a:lnTo>
                    <a:pt x="10529164" y="34747"/>
                  </a:lnTo>
                  <a:lnTo>
                    <a:pt x="10529164" y="93421"/>
                  </a:lnTo>
                  <a:lnTo>
                    <a:pt x="10524871" y="114554"/>
                  </a:lnTo>
                  <a:lnTo>
                    <a:pt x="10512882" y="131038"/>
                  </a:lnTo>
                  <a:lnTo>
                    <a:pt x="10494493" y="141757"/>
                  </a:lnTo>
                  <a:lnTo>
                    <a:pt x="10470998" y="145580"/>
                  </a:lnTo>
                  <a:lnTo>
                    <a:pt x="10447947" y="141757"/>
                  </a:lnTo>
                  <a:lnTo>
                    <a:pt x="10429773" y="131038"/>
                  </a:lnTo>
                  <a:lnTo>
                    <a:pt x="10417861" y="114554"/>
                  </a:lnTo>
                  <a:lnTo>
                    <a:pt x="10413594" y="93421"/>
                  </a:lnTo>
                  <a:lnTo>
                    <a:pt x="10417861" y="72517"/>
                  </a:lnTo>
                  <a:lnTo>
                    <a:pt x="10429773" y="56134"/>
                  </a:lnTo>
                  <a:lnTo>
                    <a:pt x="10447947" y="45466"/>
                  </a:lnTo>
                  <a:lnTo>
                    <a:pt x="10470998" y="41643"/>
                  </a:lnTo>
                  <a:lnTo>
                    <a:pt x="10494493" y="45466"/>
                  </a:lnTo>
                  <a:lnTo>
                    <a:pt x="10512882" y="56134"/>
                  </a:lnTo>
                  <a:lnTo>
                    <a:pt x="10524871" y="72517"/>
                  </a:lnTo>
                  <a:lnTo>
                    <a:pt x="10529164" y="93421"/>
                  </a:lnTo>
                  <a:lnTo>
                    <a:pt x="10529164" y="34747"/>
                  </a:lnTo>
                  <a:lnTo>
                    <a:pt x="10506304" y="21767"/>
                  </a:lnTo>
                  <a:lnTo>
                    <a:pt x="10470998" y="16129"/>
                  </a:lnTo>
                  <a:lnTo>
                    <a:pt x="10435971" y="21767"/>
                  </a:lnTo>
                  <a:lnTo>
                    <a:pt x="10408298" y="37617"/>
                  </a:lnTo>
                  <a:lnTo>
                    <a:pt x="10390111" y="62039"/>
                  </a:lnTo>
                  <a:lnTo>
                    <a:pt x="10383571" y="93421"/>
                  </a:lnTo>
                  <a:lnTo>
                    <a:pt x="10390111" y="125196"/>
                  </a:lnTo>
                  <a:lnTo>
                    <a:pt x="10408298" y="149707"/>
                  </a:lnTo>
                  <a:lnTo>
                    <a:pt x="10435971" y="165506"/>
                  </a:lnTo>
                  <a:lnTo>
                    <a:pt x="10470998" y="171094"/>
                  </a:lnTo>
                  <a:lnTo>
                    <a:pt x="10506304" y="165506"/>
                  </a:lnTo>
                  <a:lnTo>
                    <a:pt x="10534231" y="149707"/>
                  </a:lnTo>
                  <a:lnTo>
                    <a:pt x="10537317" y="145580"/>
                  </a:lnTo>
                  <a:lnTo>
                    <a:pt x="10552582" y="125196"/>
                  </a:lnTo>
                  <a:lnTo>
                    <a:pt x="10559174" y="93421"/>
                  </a:lnTo>
                  <a:close/>
                </a:path>
                <a:path w="11468735" h="788034">
                  <a:moveTo>
                    <a:pt x="10651858" y="197358"/>
                  </a:moveTo>
                  <a:lnTo>
                    <a:pt x="10621467" y="197358"/>
                  </a:lnTo>
                  <a:lnTo>
                    <a:pt x="10621467" y="238633"/>
                  </a:lnTo>
                  <a:lnTo>
                    <a:pt x="10621467" y="262648"/>
                  </a:lnTo>
                  <a:lnTo>
                    <a:pt x="10621467" y="307301"/>
                  </a:lnTo>
                  <a:lnTo>
                    <a:pt x="10465371" y="307301"/>
                  </a:lnTo>
                  <a:lnTo>
                    <a:pt x="10465371" y="262648"/>
                  </a:lnTo>
                  <a:lnTo>
                    <a:pt x="10621467" y="262648"/>
                  </a:lnTo>
                  <a:lnTo>
                    <a:pt x="10621467" y="238633"/>
                  </a:lnTo>
                  <a:lnTo>
                    <a:pt x="10465371" y="238633"/>
                  </a:lnTo>
                  <a:lnTo>
                    <a:pt x="10465371" y="197358"/>
                  </a:lnTo>
                  <a:lnTo>
                    <a:pt x="10434980" y="197358"/>
                  </a:lnTo>
                  <a:lnTo>
                    <a:pt x="10434980" y="332066"/>
                  </a:lnTo>
                  <a:lnTo>
                    <a:pt x="10651858" y="332066"/>
                  </a:lnTo>
                  <a:lnTo>
                    <a:pt x="10651858" y="307301"/>
                  </a:lnTo>
                  <a:lnTo>
                    <a:pt x="10651858" y="262648"/>
                  </a:lnTo>
                  <a:lnTo>
                    <a:pt x="10651858" y="238633"/>
                  </a:lnTo>
                  <a:lnTo>
                    <a:pt x="10651858" y="197358"/>
                  </a:lnTo>
                  <a:close/>
                </a:path>
                <a:path w="11468735" h="788034">
                  <a:moveTo>
                    <a:pt x="10651858" y="368"/>
                  </a:moveTo>
                  <a:lnTo>
                    <a:pt x="10621086" y="368"/>
                  </a:lnTo>
                  <a:lnTo>
                    <a:pt x="10621086" y="180848"/>
                  </a:lnTo>
                  <a:lnTo>
                    <a:pt x="10651858" y="180848"/>
                  </a:lnTo>
                  <a:lnTo>
                    <a:pt x="10651858" y="368"/>
                  </a:lnTo>
                  <a:close/>
                </a:path>
                <a:path w="11468735" h="788034">
                  <a:moveTo>
                    <a:pt x="10934776" y="233756"/>
                  </a:moveTo>
                  <a:lnTo>
                    <a:pt x="10933430" y="223253"/>
                  </a:lnTo>
                  <a:lnTo>
                    <a:pt x="10931398" y="207492"/>
                  </a:lnTo>
                  <a:lnTo>
                    <a:pt x="10890136" y="214706"/>
                  </a:lnTo>
                  <a:lnTo>
                    <a:pt x="10850067" y="219595"/>
                  </a:lnTo>
                  <a:lnTo>
                    <a:pt x="10810989" y="222377"/>
                  </a:lnTo>
                  <a:lnTo>
                    <a:pt x="10772686" y="223253"/>
                  </a:lnTo>
                  <a:lnTo>
                    <a:pt x="10772686" y="32639"/>
                  </a:lnTo>
                  <a:lnTo>
                    <a:pt x="10741914" y="32639"/>
                  </a:lnTo>
                  <a:lnTo>
                    <a:pt x="10741914" y="249516"/>
                  </a:lnTo>
                  <a:lnTo>
                    <a:pt x="10769676" y="249516"/>
                  </a:lnTo>
                  <a:lnTo>
                    <a:pt x="10809884" y="248742"/>
                  </a:lnTo>
                  <a:lnTo>
                    <a:pt x="10850397" y="246138"/>
                  </a:lnTo>
                  <a:lnTo>
                    <a:pt x="10891838" y="241287"/>
                  </a:lnTo>
                  <a:lnTo>
                    <a:pt x="10934776" y="233756"/>
                  </a:lnTo>
                  <a:close/>
                </a:path>
                <a:path w="11468735" h="788034">
                  <a:moveTo>
                    <a:pt x="10996689" y="0"/>
                  </a:moveTo>
                  <a:lnTo>
                    <a:pt x="10965917" y="0"/>
                  </a:lnTo>
                  <a:lnTo>
                    <a:pt x="10965917" y="336194"/>
                  </a:lnTo>
                  <a:lnTo>
                    <a:pt x="10996689" y="336194"/>
                  </a:lnTo>
                  <a:lnTo>
                    <a:pt x="10996689" y="0"/>
                  </a:lnTo>
                  <a:close/>
                </a:path>
                <a:path w="11468735" h="788034">
                  <a:moveTo>
                    <a:pt x="11266107" y="241261"/>
                  </a:moveTo>
                  <a:lnTo>
                    <a:pt x="11264214" y="227012"/>
                  </a:lnTo>
                  <a:lnTo>
                    <a:pt x="11262728" y="215747"/>
                  </a:lnTo>
                  <a:lnTo>
                    <a:pt x="11226851" y="221145"/>
                  </a:lnTo>
                  <a:lnTo>
                    <a:pt x="11191011" y="224612"/>
                  </a:lnTo>
                  <a:lnTo>
                    <a:pt x="11153127" y="226466"/>
                  </a:lnTo>
                  <a:lnTo>
                    <a:pt x="11111128" y="227012"/>
                  </a:lnTo>
                  <a:lnTo>
                    <a:pt x="11111128" y="57785"/>
                  </a:lnTo>
                  <a:lnTo>
                    <a:pt x="11236833" y="57785"/>
                  </a:lnTo>
                  <a:lnTo>
                    <a:pt x="11236833" y="32270"/>
                  </a:lnTo>
                  <a:lnTo>
                    <a:pt x="11080369" y="32270"/>
                  </a:lnTo>
                  <a:lnTo>
                    <a:pt x="11080369" y="253276"/>
                  </a:lnTo>
                  <a:lnTo>
                    <a:pt x="11107001" y="253276"/>
                  </a:lnTo>
                  <a:lnTo>
                    <a:pt x="11151387" y="252768"/>
                  </a:lnTo>
                  <a:lnTo>
                    <a:pt x="11191062" y="250926"/>
                  </a:lnTo>
                  <a:lnTo>
                    <a:pt x="11228476" y="247256"/>
                  </a:lnTo>
                  <a:lnTo>
                    <a:pt x="11266107" y="241261"/>
                  </a:lnTo>
                  <a:close/>
                </a:path>
                <a:path w="11468735" h="788034">
                  <a:moveTo>
                    <a:pt x="11380546" y="132829"/>
                  </a:moveTo>
                  <a:lnTo>
                    <a:pt x="11325009" y="132829"/>
                  </a:lnTo>
                  <a:lnTo>
                    <a:pt x="11325009" y="0"/>
                  </a:lnTo>
                  <a:lnTo>
                    <a:pt x="11294237" y="0"/>
                  </a:lnTo>
                  <a:lnTo>
                    <a:pt x="11294237" y="337324"/>
                  </a:lnTo>
                  <a:lnTo>
                    <a:pt x="11325009" y="337324"/>
                  </a:lnTo>
                  <a:lnTo>
                    <a:pt x="11325009" y="158343"/>
                  </a:lnTo>
                  <a:lnTo>
                    <a:pt x="11380546" y="158343"/>
                  </a:lnTo>
                  <a:lnTo>
                    <a:pt x="11380546" y="132829"/>
                  </a:lnTo>
                  <a:close/>
                </a:path>
                <a:path w="11468735" h="788034">
                  <a:moveTo>
                    <a:pt x="11468341" y="287794"/>
                  </a:moveTo>
                  <a:lnTo>
                    <a:pt x="11466373" y="277139"/>
                  </a:lnTo>
                  <a:lnTo>
                    <a:pt x="11461026" y="268706"/>
                  </a:lnTo>
                  <a:lnTo>
                    <a:pt x="11453152" y="263156"/>
                  </a:lnTo>
                  <a:lnTo>
                    <a:pt x="11443576" y="261150"/>
                  </a:lnTo>
                  <a:lnTo>
                    <a:pt x="11434013" y="263156"/>
                  </a:lnTo>
                  <a:lnTo>
                    <a:pt x="11426139" y="268706"/>
                  </a:lnTo>
                  <a:lnTo>
                    <a:pt x="11420793" y="277139"/>
                  </a:lnTo>
                  <a:lnTo>
                    <a:pt x="11418811" y="287794"/>
                  </a:lnTo>
                  <a:lnTo>
                    <a:pt x="11420793" y="298323"/>
                  </a:lnTo>
                  <a:lnTo>
                    <a:pt x="11426139" y="306501"/>
                  </a:lnTo>
                  <a:lnTo>
                    <a:pt x="11434013" y="311797"/>
                  </a:lnTo>
                  <a:lnTo>
                    <a:pt x="11443576" y="313677"/>
                  </a:lnTo>
                  <a:lnTo>
                    <a:pt x="11453152" y="311797"/>
                  </a:lnTo>
                  <a:lnTo>
                    <a:pt x="11461026" y="306501"/>
                  </a:lnTo>
                  <a:lnTo>
                    <a:pt x="11466373" y="298323"/>
                  </a:lnTo>
                  <a:lnTo>
                    <a:pt x="11468341" y="28779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83655" y="9044025"/>
              <a:ext cx="8302625" cy="380365"/>
            </a:xfrm>
            <a:custGeom>
              <a:avLst/>
              <a:gdLst/>
              <a:ahLst/>
              <a:cxnLst/>
              <a:rect l="l" t="t" r="r" b="b"/>
              <a:pathLst>
                <a:path w="8302625" h="380365">
                  <a:moveTo>
                    <a:pt x="216890" y="133197"/>
                  </a:moveTo>
                  <a:lnTo>
                    <a:pt x="186118" y="133197"/>
                  </a:lnTo>
                  <a:lnTo>
                    <a:pt x="186118" y="175983"/>
                  </a:lnTo>
                  <a:lnTo>
                    <a:pt x="216890" y="175983"/>
                  </a:lnTo>
                  <a:lnTo>
                    <a:pt x="216890" y="133197"/>
                  </a:lnTo>
                  <a:close/>
                </a:path>
                <a:path w="8302625" h="380365">
                  <a:moveTo>
                    <a:pt x="216890" y="72047"/>
                  </a:moveTo>
                  <a:lnTo>
                    <a:pt x="186118" y="72047"/>
                  </a:lnTo>
                  <a:lnTo>
                    <a:pt x="186118" y="108851"/>
                  </a:lnTo>
                  <a:lnTo>
                    <a:pt x="108445" y="108851"/>
                  </a:lnTo>
                  <a:lnTo>
                    <a:pt x="108445" y="87261"/>
                  </a:lnTo>
                  <a:lnTo>
                    <a:pt x="78054" y="87261"/>
                  </a:lnTo>
                  <a:lnTo>
                    <a:pt x="78054" y="108851"/>
                  </a:lnTo>
                  <a:lnTo>
                    <a:pt x="78054" y="132981"/>
                  </a:lnTo>
                  <a:lnTo>
                    <a:pt x="78054" y="138061"/>
                  </a:lnTo>
                  <a:lnTo>
                    <a:pt x="108445" y="138061"/>
                  </a:lnTo>
                  <a:lnTo>
                    <a:pt x="108445" y="132981"/>
                  </a:lnTo>
                  <a:lnTo>
                    <a:pt x="216890" y="132981"/>
                  </a:lnTo>
                  <a:lnTo>
                    <a:pt x="216890" y="109194"/>
                  </a:lnTo>
                  <a:lnTo>
                    <a:pt x="216890" y="108851"/>
                  </a:lnTo>
                  <a:lnTo>
                    <a:pt x="216890" y="72047"/>
                  </a:lnTo>
                  <a:close/>
                </a:path>
                <a:path w="8302625" h="380365">
                  <a:moveTo>
                    <a:pt x="216890" y="47891"/>
                  </a:moveTo>
                  <a:lnTo>
                    <a:pt x="108445" y="47891"/>
                  </a:lnTo>
                  <a:lnTo>
                    <a:pt x="108445" y="16141"/>
                  </a:lnTo>
                  <a:lnTo>
                    <a:pt x="78054" y="16141"/>
                  </a:lnTo>
                  <a:lnTo>
                    <a:pt x="78054" y="47891"/>
                  </a:lnTo>
                  <a:lnTo>
                    <a:pt x="78054" y="64401"/>
                  </a:lnTo>
                  <a:lnTo>
                    <a:pt x="216890" y="64401"/>
                  </a:lnTo>
                  <a:lnTo>
                    <a:pt x="216890" y="47891"/>
                  </a:lnTo>
                  <a:close/>
                </a:path>
                <a:path w="8302625" h="380365">
                  <a:moveTo>
                    <a:pt x="229641" y="308241"/>
                  </a:moveTo>
                  <a:lnTo>
                    <a:pt x="31153" y="308241"/>
                  </a:lnTo>
                  <a:lnTo>
                    <a:pt x="31153" y="271411"/>
                  </a:lnTo>
                  <a:lnTo>
                    <a:pt x="216890" y="271411"/>
                  </a:lnTo>
                  <a:lnTo>
                    <a:pt x="216890" y="248551"/>
                  </a:lnTo>
                  <a:lnTo>
                    <a:pt x="216890" y="216801"/>
                  </a:lnTo>
                  <a:lnTo>
                    <a:pt x="216890" y="192671"/>
                  </a:lnTo>
                  <a:lnTo>
                    <a:pt x="0" y="192671"/>
                  </a:lnTo>
                  <a:lnTo>
                    <a:pt x="0" y="216801"/>
                  </a:lnTo>
                  <a:lnTo>
                    <a:pt x="186486" y="216801"/>
                  </a:lnTo>
                  <a:lnTo>
                    <a:pt x="186486" y="248551"/>
                  </a:lnTo>
                  <a:lnTo>
                    <a:pt x="762" y="248551"/>
                  </a:lnTo>
                  <a:lnTo>
                    <a:pt x="762" y="271411"/>
                  </a:lnTo>
                  <a:lnTo>
                    <a:pt x="762" y="308241"/>
                  </a:lnTo>
                  <a:lnTo>
                    <a:pt x="762" y="332371"/>
                  </a:lnTo>
                  <a:lnTo>
                    <a:pt x="229641" y="332371"/>
                  </a:lnTo>
                  <a:lnTo>
                    <a:pt x="229641" y="308241"/>
                  </a:lnTo>
                  <a:close/>
                </a:path>
                <a:path w="8302625" h="380365">
                  <a:moveTo>
                    <a:pt x="590613" y="270141"/>
                  </a:moveTo>
                  <a:lnTo>
                    <a:pt x="452894" y="270141"/>
                  </a:lnTo>
                  <a:lnTo>
                    <a:pt x="452894" y="206641"/>
                  </a:lnTo>
                  <a:lnTo>
                    <a:pt x="560590" y="206641"/>
                  </a:lnTo>
                  <a:lnTo>
                    <a:pt x="560590" y="181241"/>
                  </a:lnTo>
                  <a:lnTo>
                    <a:pt x="353466" y="181241"/>
                  </a:lnTo>
                  <a:lnTo>
                    <a:pt x="353466" y="126631"/>
                  </a:lnTo>
                  <a:lnTo>
                    <a:pt x="552716" y="126631"/>
                  </a:lnTo>
                  <a:lnTo>
                    <a:pt x="552716" y="102501"/>
                  </a:lnTo>
                  <a:lnTo>
                    <a:pt x="552716" y="50431"/>
                  </a:lnTo>
                  <a:lnTo>
                    <a:pt x="552716" y="25031"/>
                  </a:lnTo>
                  <a:lnTo>
                    <a:pt x="322326" y="25031"/>
                  </a:lnTo>
                  <a:lnTo>
                    <a:pt x="322326" y="50431"/>
                  </a:lnTo>
                  <a:lnTo>
                    <a:pt x="522693" y="50431"/>
                  </a:lnTo>
                  <a:lnTo>
                    <a:pt x="522693" y="102501"/>
                  </a:lnTo>
                  <a:lnTo>
                    <a:pt x="323075" y="102501"/>
                  </a:lnTo>
                  <a:lnTo>
                    <a:pt x="323075" y="126631"/>
                  </a:lnTo>
                  <a:lnTo>
                    <a:pt x="323075" y="181241"/>
                  </a:lnTo>
                  <a:lnTo>
                    <a:pt x="323075" y="206641"/>
                  </a:lnTo>
                  <a:lnTo>
                    <a:pt x="421754" y="206641"/>
                  </a:lnTo>
                  <a:lnTo>
                    <a:pt x="421754" y="270141"/>
                  </a:lnTo>
                  <a:lnTo>
                    <a:pt x="284797" y="270141"/>
                  </a:lnTo>
                  <a:lnTo>
                    <a:pt x="284797" y="295541"/>
                  </a:lnTo>
                  <a:lnTo>
                    <a:pt x="590613" y="295541"/>
                  </a:lnTo>
                  <a:lnTo>
                    <a:pt x="590613" y="270141"/>
                  </a:lnTo>
                  <a:close/>
                </a:path>
                <a:path w="8302625" h="380365">
                  <a:moveTo>
                    <a:pt x="999972" y="5257"/>
                  </a:moveTo>
                  <a:lnTo>
                    <a:pt x="969581" y="5257"/>
                  </a:lnTo>
                  <a:lnTo>
                    <a:pt x="969581" y="37147"/>
                  </a:lnTo>
                  <a:lnTo>
                    <a:pt x="999972" y="37147"/>
                  </a:lnTo>
                  <a:lnTo>
                    <a:pt x="999972" y="5257"/>
                  </a:lnTo>
                  <a:close/>
                </a:path>
                <a:path w="8302625" h="380365">
                  <a:moveTo>
                    <a:pt x="1010856" y="309511"/>
                  </a:moveTo>
                  <a:lnTo>
                    <a:pt x="802982" y="309511"/>
                  </a:lnTo>
                  <a:lnTo>
                    <a:pt x="802982" y="276491"/>
                  </a:lnTo>
                  <a:lnTo>
                    <a:pt x="1000734" y="276491"/>
                  </a:lnTo>
                  <a:lnTo>
                    <a:pt x="1000734" y="253631"/>
                  </a:lnTo>
                  <a:lnTo>
                    <a:pt x="1000734" y="224421"/>
                  </a:lnTo>
                  <a:lnTo>
                    <a:pt x="1000734" y="201561"/>
                  </a:lnTo>
                  <a:lnTo>
                    <a:pt x="771842" y="201561"/>
                  </a:lnTo>
                  <a:lnTo>
                    <a:pt x="771842" y="224421"/>
                  </a:lnTo>
                  <a:lnTo>
                    <a:pt x="970330" y="224421"/>
                  </a:lnTo>
                  <a:lnTo>
                    <a:pt x="970330" y="253631"/>
                  </a:lnTo>
                  <a:lnTo>
                    <a:pt x="772972" y="253631"/>
                  </a:lnTo>
                  <a:lnTo>
                    <a:pt x="772972" y="276491"/>
                  </a:lnTo>
                  <a:lnTo>
                    <a:pt x="772972" y="309511"/>
                  </a:lnTo>
                  <a:lnTo>
                    <a:pt x="772972" y="332371"/>
                  </a:lnTo>
                  <a:lnTo>
                    <a:pt x="1010856" y="332371"/>
                  </a:lnTo>
                  <a:lnTo>
                    <a:pt x="1010856" y="309511"/>
                  </a:lnTo>
                  <a:close/>
                </a:path>
                <a:path w="8302625" h="380365">
                  <a:moveTo>
                    <a:pt x="1039749" y="148590"/>
                  </a:moveTo>
                  <a:lnTo>
                    <a:pt x="902792" y="148590"/>
                  </a:lnTo>
                  <a:lnTo>
                    <a:pt x="902792" y="116471"/>
                  </a:lnTo>
                  <a:lnTo>
                    <a:pt x="999972" y="116471"/>
                  </a:lnTo>
                  <a:lnTo>
                    <a:pt x="999972" y="92684"/>
                  </a:lnTo>
                  <a:lnTo>
                    <a:pt x="999972" y="92341"/>
                  </a:lnTo>
                  <a:lnTo>
                    <a:pt x="999972" y="60591"/>
                  </a:lnTo>
                  <a:lnTo>
                    <a:pt x="999972" y="60413"/>
                  </a:lnTo>
                  <a:lnTo>
                    <a:pt x="999972" y="37731"/>
                  </a:lnTo>
                  <a:lnTo>
                    <a:pt x="969581" y="37731"/>
                  </a:lnTo>
                  <a:lnTo>
                    <a:pt x="969581" y="60591"/>
                  </a:lnTo>
                  <a:lnTo>
                    <a:pt x="969581" y="92341"/>
                  </a:lnTo>
                  <a:lnTo>
                    <a:pt x="805992" y="92341"/>
                  </a:lnTo>
                  <a:lnTo>
                    <a:pt x="805992" y="60591"/>
                  </a:lnTo>
                  <a:lnTo>
                    <a:pt x="969581" y="60591"/>
                  </a:lnTo>
                  <a:lnTo>
                    <a:pt x="969581" y="37731"/>
                  </a:lnTo>
                  <a:lnTo>
                    <a:pt x="805992" y="37731"/>
                  </a:lnTo>
                  <a:lnTo>
                    <a:pt x="805992" y="4711"/>
                  </a:lnTo>
                  <a:lnTo>
                    <a:pt x="775589" y="4711"/>
                  </a:lnTo>
                  <a:lnTo>
                    <a:pt x="775589" y="37731"/>
                  </a:lnTo>
                  <a:lnTo>
                    <a:pt x="775589" y="60591"/>
                  </a:lnTo>
                  <a:lnTo>
                    <a:pt x="775589" y="92341"/>
                  </a:lnTo>
                  <a:lnTo>
                    <a:pt x="775589" y="116471"/>
                  </a:lnTo>
                  <a:lnTo>
                    <a:pt x="872020" y="116471"/>
                  </a:lnTo>
                  <a:lnTo>
                    <a:pt x="872020" y="148590"/>
                  </a:lnTo>
                  <a:lnTo>
                    <a:pt x="735063" y="148590"/>
                  </a:lnTo>
                  <a:lnTo>
                    <a:pt x="735063" y="173355"/>
                  </a:lnTo>
                  <a:lnTo>
                    <a:pt x="1039749" y="173355"/>
                  </a:lnTo>
                  <a:lnTo>
                    <a:pt x="1039749" y="148590"/>
                  </a:lnTo>
                  <a:close/>
                </a:path>
                <a:path w="8302625" h="380365">
                  <a:moveTo>
                    <a:pt x="1475384" y="128320"/>
                  </a:moveTo>
                  <a:lnTo>
                    <a:pt x="1430642" y="115874"/>
                  </a:lnTo>
                  <a:lnTo>
                    <a:pt x="1391856" y="93764"/>
                  </a:lnTo>
                  <a:lnTo>
                    <a:pt x="1373657" y="74295"/>
                  </a:lnTo>
                  <a:lnTo>
                    <a:pt x="1364526" y="64528"/>
                  </a:lnTo>
                  <a:lnTo>
                    <a:pt x="1354188" y="30772"/>
                  </a:lnTo>
                  <a:lnTo>
                    <a:pt x="1354188" y="12001"/>
                  </a:lnTo>
                  <a:lnTo>
                    <a:pt x="1321917" y="12001"/>
                  </a:lnTo>
                  <a:lnTo>
                    <a:pt x="1321917" y="30772"/>
                  </a:lnTo>
                  <a:lnTo>
                    <a:pt x="1311706" y="65011"/>
                  </a:lnTo>
                  <a:lnTo>
                    <a:pt x="1284630" y="94183"/>
                  </a:lnTo>
                  <a:lnTo>
                    <a:pt x="1246098" y="116039"/>
                  </a:lnTo>
                  <a:lnTo>
                    <a:pt x="1201470" y="128320"/>
                  </a:lnTo>
                  <a:lnTo>
                    <a:pt x="1213853" y="153085"/>
                  </a:lnTo>
                  <a:lnTo>
                    <a:pt x="1252474" y="142735"/>
                  </a:lnTo>
                  <a:lnTo>
                    <a:pt x="1287780" y="125653"/>
                  </a:lnTo>
                  <a:lnTo>
                    <a:pt x="1317167" y="102590"/>
                  </a:lnTo>
                  <a:lnTo>
                    <a:pt x="1338059" y="74295"/>
                  </a:lnTo>
                  <a:lnTo>
                    <a:pt x="1359369" y="102438"/>
                  </a:lnTo>
                  <a:lnTo>
                    <a:pt x="1388948" y="125514"/>
                  </a:lnTo>
                  <a:lnTo>
                    <a:pt x="1424216" y="142671"/>
                  </a:lnTo>
                  <a:lnTo>
                    <a:pt x="1462633" y="153085"/>
                  </a:lnTo>
                  <a:lnTo>
                    <a:pt x="1475384" y="128320"/>
                  </a:lnTo>
                  <a:close/>
                </a:path>
                <a:path w="8302625" h="380365">
                  <a:moveTo>
                    <a:pt x="1490395" y="214998"/>
                  </a:moveTo>
                  <a:lnTo>
                    <a:pt x="1490014" y="189484"/>
                  </a:lnTo>
                  <a:lnTo>
                    <a:pt x="1186091" y="189484"/>
                  </a:lnTo>
                  <a:lnTo>
                    <a:pt x="1186091" y="214998"/>
                  </a:lnTo>
                  <a:lnTo>
                    <a:pt x="1321917" y="214998"/>
                  </a:lnTo>
                  <a:lnTo>
                    <a:pt x="1321917" y="336956"/>
                  </a:lnTo>
                  <a:lnTo>
                    <a:pt x="1352689" y="336956"/>
                  </a:lnTo>
                  <a:lnTo>
                    <a:pt x="1352689" y="214998"/>
                  </a:lnTo>
                  <a:lnTo>
                    <a:pt x="1490395" y="214998"/>
                  </a:lnTo>
                  <a:close/>
                </a:path>
                <a:path w="8302625" h="380365">
                  <a:moveTo>
                    <a:pt x="1819465" y="98310"/>
                  </a:moveTo>
                  <a:lnTo>
                    <a:pt x="1812861" y="66421"/>
                  </a:lnTo>
                  <a:lnTo>
                    <a:pt x="1797291" y="45402"/>
                  </a:lnTo>
                  <a:lnTo>
                    <a:pt x="1794510" y="41643"/>
                  </a:lnTo>
                  <a:lnTo>
                    <a:pt x="1789455" y="38747"/>
                  </a:lnTo>
                  <a:lnTo>
                    <a:pt x="1789455" y="98310"/>
                  </a:lnTo>
                  <a:lnTo>
                    <a:pt x="1785061" y="119710"/>
                  </a:lnTo>
                  <a:lnTo>
                    <a:pt x="1772894" y="136436"/>
                  </a:lnTo>
                  <a:lnTo>
                    <a:pt x="1754466" y="147332"/>
                  </a:lnTo>
                  <a:lnTo>
                    <a:pt x="1731289" y="151218"/>
                  </a:lnTo>
                  <a:lnTo>
                    <a:pt x="1708226" y="147332"/>
                  </a:lnTo>
                  <a:lnTo>
                    <a:pt x="1690065" y="136436"/>
                  </a:lnTo>
                  <a:lnTo>
                    <a:pt x="1678152" y="119710"/>
                  </a:lnTo>
                  <a:lnTo>
                    <a:pt x="1673885" y="98310"/>
                  </a:lnTo>
                  <a:lnTo>
                    <a:pt x="1678152" y="77063"/>
                  </a:lnTo>
                  <a:lnTo>
                    <a:pt x="1690065" y="60312"/>
                  </a:lnTo>
                  <a:lnTo>
                    <a:pt x="1708226" y="49339"/>
                  </a:lnTo>
                  <a:lnTo>
                    <a:pt x="1731289" y="45402"/>
                  </a:lnTo>
                  <a:lnTo>
                    <a:pt x="1754466" y="49339"/>
                  </a:lnTo>
                  <a:lnTo>
                    <a:pt x="1772894" y="60312"/>
                  </a:lnTo>
                  <a:lnTo>
                    <a:pt x="1785061" y="77063"/>
                  </a:lnTo>
                  <a:lnTo>
                    <a:pt x="1789455" y="98310"/>
                  </a:lnTo>
                  <a:lnTo>
                    <a:pt x="1789455" y="38747"/>
                  </a:lnTo>
                  <a:lnTo>
                    <a:pt x="1766595" y="25590"/>
                  </a:lnTo>
                  <a:lnTo>
                    <a:pt x="1731289" y="19888"/>
                  </a:lnTo>
                  <a:lnTo>
                    <a:pt x="1696262" y="25590"/>
                  </a:lnTo>
                  <a:lnTo>
                    <a:pt x="1668576" y="41643"/>
                  </a:lnTo>
                  <a:lnTo>
                    <a:pt x="1650403" y="66421"/>
                  </a:lnTo>
                  <a:lnTo>
                    <a:pt x="1643862" y="98310"/>
                  </a:lnTo>
                  <a:lnTo>
                    <a:pt x="1650403" y="130187"/>
                  </a:lnTo>
                  <a:lnTo>
                    <a:pt x="1668576" y="154965"/>
                  </a:lnTo>
                  <a:lnTo>
                    <a:pt x="1696262" y="171018"/>
                  </a:lnTo>
                  <a:lnTo>
                    <a:pt x="1731289" y="176733"/>
                  </a:lnTo>
                  <a:lnTo>
                    <a:pt x="1766595" y="171018"/>
                  </a:lnTo>
                  <a:lnTo>
                    <a:pt x="1794510" y="154965"/>
                  </a:lnTo>
                  <a:lnTo>
                    <a:pt x="1797291" y="151218"/>
                  </a:lnTo>
                  <a:lnTo>
                    <a:pt x="1812861" y="130187"/>
                  </a:lnTo>
                  <a:lnTo>
                    <a:pt x="1819465" y="98310"/>
                  </a:lnTo>
                  <a:close/>
                </a:path>
                <a:path w="8302625" h="380365">
                  <a:moveTo>
                    <a:pt x="1912150" y="368"/>
                  </a:moveTo>
                  <a:lnTo>
                    <a:pt x="1881378" y="368"/>
                  </a:lnTo>
                  <a:lnTo>
                    <a:pt x="1881378" y="192493"/>
                  </a:lnTo>
                  <a:lnTo>
                    <a:pt x="1912150" y="192493"/>
                  </a:lnTo>
                  <a:lnTo>
                    <a:pt x="1912150" y="368"/>
                  </a:lnTo>
                  <a:close/>
                </a:path>
                <a:path w="8302625" h="380365">
                  <a:moveTo>
                    <a:pt x="1942160" y="308813"/>
                  </a:moveTo>
                  <a:lnTo>
                    <a:pt x="1913572" y="294627"/>
                  </a:lnTo>
                  <a:lnTo>
                    <a:pt x="1892350" y="274713"/>
                  </a:lnTo>
                  <a:lnTo>
                    <a:pt x="1888998" y="268655"/>
                  </a:lnTo>
                  <a:lnTo>
                    <a:pt x="1879168" y="250926"/>
                  </a:lnTo>
                  <a:lnTo>
                    <a:pt x="1874621" y="225132"/>
                  </a:lnTo>
                  <a:lnTo>
                    <a:pt x="1874621" y="207124"/>
                  </a:lnTo>
                  <a:lnTo>
                    <a:pt x="1844611" y="207124"/>
                  </a:lnTo>
                  <a:lnTo>
                    <a:pt x="1844611" y="225132"/>
                  </a:lnTo>
                  <a:lnTo>
                    <a:pt x="1841576" y="245910"/>
                  </a:lnTo>
                  <a:lnTo>
                    <a:pt x="1832508" y="267487"/>
                  </a:lnTo>
                  <a:lnTo>
                    <a:pt x="1817382" y="287870"/>
                  </a:lnTo>
                  <a:lnTo>
                    <a:pt x="1796199" y="305054"/>
                  </a:lnTo>
                  <a:lnTo>
                    <a:pt x="1775790" y="288975"/>
                  </a:lnTo>
                  <a:lnTo>
                    <a:pt x="1761604" y="269786"/>
                  </a:lnTo>
                  <a:lnTo>
                    <a:pt x="1761261" y="269316"/>
                  </a:lnTo>
                  <a:lnTo>
                    <a:pt x="1752561" y="247535"/>
                  </a:lnTo>
                  <a:lnTo>
                    <a:pt x="1749679" y="225132"/>
                  </a:lnTo>
                  <a:lnTo>
                    <a:pt x="1749679" y="207124"/>
                  </a:lnTo>
                  <a:lnTo>
                    <a:pt x="1720037" y="207124"/>
                  </a:lnTo>
                  <a:lnTo>
                    <a:pt x="1720037" y="225132"/>
                  </a:lnTo>
                  <a:lnTo>
                    <a:pt x="1715439" y="249707"/>
                  </a:lnTo>
                  <a:lnTo>
                    <a:pt x="1702168" y="273443"/>
                  </a:lnTo>
                  <a:lnTo>
                    <a:pt x="1680933" y="293941"/>
                  </a:lnTo>
                  <a:lnTo>
                    <a:pt x="1652498" y="308813"/>
                  </a:lnTo>
                  <a:lnTo>
                    <a:pt x="1667878" y="332066"/>
                  </a:lnTo>
                  <a:lnTo>
                    <a:pt x="1689862" y="321068"/>
                  </a:lnTo>
                  <a:lnTo>
                    <a:pt x="1708404" y="306552"/>
                  </a:lnTo>
                  <a:lnTo>
                    <a:pt x="1723275" y="289229"/>
                  </a:lnTo>
                  <a:lnTo>
                    <a:pt x="1734286" y="269786"/>
                  </a:lnTo>
                  <a:lnTo>
                    <a:pt x="1743824" y="290068"/>
                  </a:lnTo>
                  <a:lnTo>
                    <a:pt x="1757324" y="308203"/>
                  </a:lnTo>
                  <a:lnTo>
                    <a:pt x="1774977" y="323443"/>
                  </a:lnTo>
                  <a:lnTo>
                    <a:pt x="1796948" y="335076"/>
                  </a:lnTo>
                  <a:lnTo>
                    <a:pt x="1818347" y="322846"/>
                  </a:lnTo>
                  <a:lnTo>
                    <a:pt x="1835835" y="307073"/>
                  </a:lnTo>
                  <a:lnTo>
                    <a:pt x="1837334" y="305054"/>
                  </a:lnTo>
                  <a:lnTo>
                    <a:pt x="1849450" y="288696"/>
                  </a:lnTo>
                  <a:lnTo>
                    <a:pt x="1859241" y="268655"/>
                  </a:lnTo>
                  <a:lnTo>
                    <a:pt x="1869897" y="288747"/>
                  </a:lnTo>
                  <a:lnTo>
                    <a:pt x="1884845" y="306412"/>
                  </a:lnTo>
                  <a:lnTo>
                    <a:pt x="1903882" y="321056"/>
                  </a:lnTo>
                  <a:lnTo>
                    <a:pt x="1926780" y="332066"/>
                  </a:lnTo>
                  <a:lnTo>
                    <a:pt x="1942160" y="308813"/>
                  </a:lnTo>
                  <a:close/>
                </a:path>
                <a:path w="8302625" h="380365">
                  <a:moveTo>
                    <a:pt x="2249474" y="33769"/>
                  </a:moveTo>
                  <a:lnTo>
                    <a:pt x="2013458" y="33769"/>
                  </a:lnTo>
                  <a:lnTo>
                    <a:pt x="2013458" y="58915"/>
                  </a:lnTo>
                  <a:lnTo>
                    <a:pt x="2218702" y="58915"/>
                  </a:lnTo>
                  <a:lnTo>
                    <a:pt x="2218702" y="67170"/>
                  </a:lnTo>
                  <a:lnTo>
                    <a:pt x="2218512" y="98983"/>
                  </a:lnTo>
                  <a:lnTo>
                    <a:pt x="2217115" y="134327"/>
                  </a:lnTo>
                  <a:lnTo>
                    <a:pt x="2213318" y="174167"/>
                  </a:lnTo>
                  <a:lnTo>
                    <a:pt x="2205952" y="219506"/>
                  </a:lnTo>
                  <a:lnTo>
                    <a:pt x="2236711" y="222885"/>
                  </a:lnTo>
                  <a:lnTo>
                    <a:pt x="2244090" y="175755"/>
                  </a:lnTo>
                  <a:lnTo>
                    <a:pt x="2247874" y="135178"/>
                  </a:lnTo>
                  <a:lnTo>
                    <a:pt x="2249271" y="99517"/>
                  </a:lnTo>
                  <a:lnTo>
                    <a:pt x="2249474" y="67170"/>
                  </a:lnTo>
                  <a:lnTo>
                    <a:pt x="2249474" y="33769"/>
                  </a:lnTo>
                  <a:close/>
                </a:path>
                <a:path w="8302625" h="380365">
                  <a:moveTo>
                    <a:pt x="2285873" y="264160"/>
                  </a:moveTo>
                  <a:lnTo>
                    <a:pt x="2130526" y="264160"/>
                  </a:lnTo>
                  <a:lnTo>
                    <a:pt x="2130526" y="143713"/>
                  </a:lnTo>
                  <a:lnTo>
                    <a:pt x="2099754" y="143713"/>
                  </a:lnTo>
                  <a:lnTo>
                    <a:pt x="2099754" y="264160"/>
                  </a:lnTo>
                  <a:lnTo>
                    <a:pt x="1981568" y="264160"/>
                  </a:lnTo>
                  <a:lnTo>
                    <a:pt x="1981568" y="289293"/>
                  </a:lnTo>
                  <a:lnTo>
                    <a:pt x="2285873" y="289293"/>
                  </a:lnTo>
                  <a:lnTo>
                    <a:pt x="2285873" y="264160"/>
                  </a:lnTo>
                  <a:close/>
                </a:path>
                <a:path w="8302625" h="380365">
                  <a:moveTo>
                    <a:pt x="2389428" y="301675"/>
                  </a:moveTo>
                  <a:lnTo>
                    <a:pt x="2387447" y="284746"/>
                  </a:lnTo>
                  <a:lnTo>
                    <a:pt x="2381745" y="271983"/>
                  </a:lnTo>
                  <a:lnTo>
                    <a:pt x="2372652" y="263956"/>
                  </a:lnTo>
                  <a:lnTo>
                    <a:pt x="2360536" y="261150"/>
                  </a:lnTo>
                  <a:lnTo>
                    <a:pt x="2350643" y="262851"/>
                  </a:lnTo>
                  <a:lnTo>
                    <a:pt x="2342388" y="267677"/>
                  </a:lnTo>
                  <a:lnTo>
                    <a:pt x="2336736" y="275247"/>
                  </a:lnTo>
                  <a:lnTo>
                    <a:pt x="2334653" y="285165"/>
                  </a:lnTo>
                  <a:lnTo>
                    <a:pt x="2336736" y="295567"/>
                  </a:lnTo>
                  <a:lnTo>
                    <a:pt x="2342299" y="303085"/>
                  </a:lnTo>
                  <a:lnTo>
                    <a:pt x="2350325" y="307644"/>
                  </a:lnTo>
                  <a:lnTo>
                    <a:pt x="2359787" y="309181"/>
                  </a:lnTo>
                  <a:lnTo>
                    <a:pt x="2362416" y="309181"/>
                  </a:lnTo>
                  <a:lnTo>
                    <a:pt x="2363914" y="308813"/>
                  </a:lnTo>
                  <a:lnTo>
                    <a:pt x="2361171" y="325018"/>
                  </a:lnTo>
                  <a:lnTo>
                    <a:pt x="2353741" y="339102"/>
                  </a:lnTo>
                  <a:lnTo>
                    <a:pt x="2342019" y="350812"/>
                  </a:lnTo>
                  <a:lnTo>
                    <a:pt x="2326398" y="359841"/>
                  </a:lnTo>
                  <a:lnTo>
                    <a:pt x="2334653" y="380098"/>
                  </a:lnTo>
                  <a:lnTo>
                    <a:pt x="2357450" y="366903"/>
                  </a:lnTo>
                  <a:lnTo>
                    <a:pt x="2374709" y="349046"/>
                  </a:lnTo>
                  <a:lnTo>
                    <a:pt x="2385618" y="327126"/>
                  </a:lnTo>
                  <a:lnTo>
                    <a:pt x="2389428" y="301675"/>
                  </a:lnTo>
                  <a:close/>
                </a:path>
                <a:path w="8302625" h="380365">
                  <a:moveTo>
                    <a:pt x="2708376" y="21386"/>
                  </a:moveTo>
                  <a:lnTo>
                    <a:pt x="2556408" y="21386"/>
                  </a:lnTo>
                  <a:lnTo>
                    <a:pt x="2556408" y="46532"/>
                  </a:lnTo>
                  <a:lnTo>
                    <a:pt x="2675725" y="46532"/>
                  </a:lnTo>
                  <a:lnTo>
                    <a:pt x="2662999" y="86715"/>
                  </a:lnTo>
                  <a:lnTo>
                    <a:pt x="2635199" y="121246"/>
                  </a:lnTo>
                  <a:lnTo>
                    <a:pt x="2593619" y="149364"/>
                  </a:lnTo>
                  <a:lnTo>
                    <a:pt x="2539517" y="170345"/>
                  </a:lnTo>
                  <a:lnTo>
                    <a:pt x="2552281" y="194360"/>
                  </a:lnTo>
                  <a:lnTo>
                    <a:pt x="2605544" y="174028"/>
                  </a:lnTo>
                  <a:lnTo>
                    <a:pt x="2648877" y="146177"/>
                  </a:lnTo>
                  <a:lnTo>
                    <a:pt x="2681198" y="111188"/>
                  </a:lnTo>
                  <a:lnTo>
                    <a:pt x="2701391" y="69456"/>
                  </a:lnTo>
                  <a:lnTo>
                    <a:pt x="2708376" y="21386"/>
                  </a:lnTo>
                  <a:close/>
                </a:path>
                <a:path w="8302625" h="380365">
                  <a:moveTo>
                    <a:pt x="2812681" y="206375"/>
                  </a:moveTo>
                  <a:lnTo>
                    <a:pt x="2782671" y="206375"/>
                  </a:lnTo>
                  <a:lnTo>
                    <a:pt x="2782671" y="230759"/>
                  </a:lnTo>
                  <a:lnTo>
                    <a:pt x="2782671" y="306933"/>
                  </a:lnTo>
                  <a:lnTo>
                    <a:pt x="2625826" y="306933"/>
                  </a:lnTo>
                  <a:lnTo>
                    <a:pt x="2625826" y="230759"/>
                  </a:lnTo>
                  <a:lnTo>
                    <a:pt x="2782671" y="230759"/>
                  </a:lnTo>
                  <a:lnTo>
                    <a:pt x="2782671" y="206375"/>
                  </a:lnTo>
                  <a:lnTo>
                    <a:pt x="2595435" y="206375"/>
                  </a:lnTo>
                  <a:lnTo>
                    <a:pt x="2595435" y="331698"/>
                  </a:lnTo>
                  <a:lnTo>
                    <a:pt x="2812681" y="331698"/>
                  </a:lnTo>
                  <a:lnTo>
                    <a:pt x="2812681" y="306933"/>
                  </a:lnTo>
                  <a:lnTo>
                    <a:pt x="2812681" y="230759"/>
                  </a:lnTo>
                  <a:lnTo>
                    <a:pt x="2812681" y="206375"/>
                  </a:lnTo>
                  <a:close/>
                </a:path>
                <a:path w="8302625" h="380365">
                  <a:moveTo>
                    <a:pt x="2812681" y="0"/>
                  </a:moveTo>
                  <a:lnTo>
                    <a:pt x="2781922" y="0"/>
                  </a:lnTo>
                  <a:lnTo>
                    <a:pt x="2781922" y="86677"/>
                  </a:lnTo>
                  <a:lnTo>
                    <a:pt x="2708745" y="86677"/>
                  </a:lnTo>
                  <a:lnTo>
                    <a:pt x="2708745" y="111810"/>
                  </a:lnTo>
                  <a:lnTo>
                    <a:pt x="2781922" y="111810"/>
                  </a:lnTo>
                  <a:lnTo>
                    <a:pt x="2781922" y="192112"/>
                  </a:lnTo>
                  <a:lnTo>
                    <a:pt x="2812681" y="192112"/>
                  </a:lnTo>
                  <a:lnTo>
                    <a:pt x="2812681" y="0"/>
                  </a:lnTo>
                  <a:close/>
                </a:path>
                <a:path w="8302625" h="380365">
                  <a:moveTo>
                    <a:pt x="3049447" y="159473"/>
                  </a:moveTo>
                  <a:lnTo>
                    <a:pt x="3020415" y="142798"/>
                  </a:lnTo>
                  <a:lnTo>
                    <a:pt x="2998978" y="120116"/>
                  </a:lnTo>
                  <a:lnTo>
                    <a:pt x="2997085" y="116319"/>
                  </a:lnTo>
                  <a:lnTo>
                    <a:pt x="2985706" y="93560"/>
                  </a:lnTo>
                  <a:lnTo>
                    <a:pt x="2981160" y="65290"/>
                  </a:lnTo>
                  <a:lnTo>
                    <a:pt x="2981160" y="19888"/>
                  </a:lnTo>
                  <a:lnTo>
                    <a:pt x="2951518" y="19888"/>
                  </a:lnTo>
                  <a:lnTo>
                    <a:pt x="2951518" y="65290"/>
                  </a:lnTo>
                  <a:lnTo>
                    <a:pt x="2946730" y="94640"/>
                  </a:lnTo>
                  <a:lnTo>
                    <a:pt x="2932900" y="123405"/>
                  </a:lnTo>
                  <a:lnTo>
                    <a:pt x="2910840" y="148717"/>
                  </a:lnTo>
                  <a:lnTo>
                    <a:pt x="2881350" y="167728"/>
                  </a:lnTo>
                  <a:lnTo>
                    <a:pt x="2897860" y="191363"/>
                  </a:lnTo>
                  <a:lnTo>
                    <a:pt x="2920669" y="177952"/>
                  </a:lnTo>
                  <a:lnTo>
                    <a:pt x="2939935" y="160312"/>
                  </a:lnTo>
                  <a:lnTo>
                    <a:pt x="2955328" y="139446"/>
                  </a:lnTo>
                  <a:lnTo>
                    <a:pt x="2966529" y="116319"/>
                  </a:lnTo>
                  <a:lnTo>
                    <a:pt x="2977591" y="137096"/>
                  </a:lnTo>
                  <a:lnTo>
                    <a:pt x="2992564" y="155575"/>
                  </a:lnTo>
                  <a:lnTo>
                    <a:pt x="3011119" y="171030"/>
                  </a:lnTo>
                  <a:lnTo>
                    <a:pt x="3032937" y="182727"/>
                  </a:lnTo>
                  <a:lnTo>
                    <a:pt x="3049447" y="159473"/>
                  </a:lnTo>
                  <a:close/>
                </a:path>
                <a:path w="8302625" h="380365">
                  <a:moveTo>
                    <a:pt x="3165017" y="222135"/>
                  </a:moveTo>
                  <a:lnTo>
                    <a:pt x="2938754" y="222135"/>
                  </a:lnTo>
                  <a:lnTo>
                    <a:pt x="2938754" y="246900"/>
                  </a:lnTo>
                  <a:lnTo>
                    <a:pt x="3134258" y="246900"/>
                  </a:lnTo>
                  <a:lnTo>
                    <a:pt x="3134258" y="336575"/>
                  </a:lnTo>
                  <a:lnTo>
                    <a:pt x="3165017" y="336575"/>
                  </a:lnTo>
                  <a:lnTo>
                    <a:pt x="3165017" y="222135"/>
                  </a:lnTo>
                  <a:close/>
                </a:path>
                <a:path w="8302625" h="380365">
                  <a:moveTo>
                    <a:pt x="3165017" y="368"/>
                  </a:moveTo>
                  <a:lnTo>
                    <a:pt x="3135376" y="368"/>
                  </a:lnTo>
                  <a:lnTo>
                    <a:pt x="3135376" y="87795"/>
                  </a:lnTo>
                  <a:lnTo>
                    <a:pt x="3092602" y="87795"/>
                  </a:lnTo>
                  <a:lnTo>
                    <a:pt x="3092602" y="6007"/>
                  </a:lnTo>
                  <a:lnTo>
                    <a:pt x="3063329" y="6007"/>
                  </a:lnTo>
                  <a:lnTo>
                    <a:pt x="3063329" y="201498"/>
                  </a:lnTo>
                  <a:lnTo>
                    <a:pt x="3092602" y="201498"/>
                  </a:lnTo>
                  <a:lnTo>
                    <a:pt x="3092602" y="112941"/>
                  </a:lnTo>
                  <a:lnTo>
                    <a:pt x="3135376" y="112941"/>
                  </a:lnTo>
                  <a:lnTo>
                    <a:pt x="3135376" y="203746"/>
                  </a:lnTo>
                  <a:lnTo>
                    <a:pt x="3165017" y="203746"/>
                  </a:lnTo>
                  <a:lnTo>
                    <a:pt x="3165017" y="112941"/>
                  </a:lnTo>
                  <a:lnTo>
                    <a:pt x="3165017" y="87795"/>
                  </a:lnTo>
                  <a:lnTo>
                    <a:pt x="3165017" y="368"/>
                  </a:lnTo>
                  <a:close/>
                </a:path>
                <a:path w="8302625" h="380365">
                  <a:moveTo>
                    <a:pt x="3531616" y="268871"/>
                  </a:moveTo>
                  <a:lnTo>
                    <a:pt x="3393910" y="268871"/>
                  </a:lnTo>
                  <a:lnTo>
                    <a:pt x="3393910" y="182511"/>
                  </a:lnTo>
                  <a:lnTo>
                    <a:pt x="3496348" y="182511"/>
                  </a:lnTo>
                  <a:lnTo>
                    <a:pt x="3496348" y="157111"/>
                  </a:lnTo>
                  <a:lnTo>
                    <a:pt x="3295599" y="157111"/>
                  </a:lnTo>
                  <a:lnTo>
                    <a:pt x="3295599" y="51701"/>
                  </a:lnTo>
                  <a:lnTo>
                    <a:pt x="3492970" y="51701"/>
                  </a:lnTo>
                  <a:lnTo>
                    <a:pt x="3492970" y="27571"/>
                  </a:lnTo>
                  <a:lnTo>
                    <a:pt x="3264827" y="27571"/>
                  </a:lnTo>
                  <a:lnTo>
                    <a:pt x="3264827" y="51701"/>
                  </a:lnTo>
                  <a:lnTo>
                    <a:pt x="3264827" y="157111"/>
                  </a:lnTo>
                  <a:lnTo>
                    <a:pt x="3264827" y="182511"/>
                  </a:lnTo>
                  <a:lnTo>
                    <a:pt x="3362769" y="182511"/>
                  </a:lnTo>
                  <a:lnTo>
                    <a:pt x="3362769" y="268871"/>
                  </a:lnTo>
                  <a:lnTo>
                    <a:pt x="3225812" y="268871"/>
                  </a:lnTo>
                  <a:lnTo>
                    <a:pt x="3225812" y="294271"/>
                  </a:lnTo>
                  <a:lnTo>
                    <a:pt x="3531616" y="294271"/>
                  </a:lnTo>
                  <a:lnTo>
                    <a:pt x="3531616" y="268871"/>
                  </a:lnTo>
                  <a:close/>
                </a:path>
                <a:path w="8302625" h="380365">
                  <a:moveTo>
                    <a:pt x="3848303" y="36017"/>
                  </a:moveTo>
                  <a:lnTo>
                    <a:pt x="3694468" y="36017"/>
                  </a:lnTo>
                  <a:lnTo>
                    <a:pt x="3694468" y="61531"/>
                  </a:lnTo>
                  <a:lnTo>
                    <a:pt x="3817912" y="61531"/>
                  </a:lnTo>
                  <a:lnTo>
                    <a:pt x="3808946" y="107416"/>
                  </a:lnTo>
                  <a:lnTo>
                    <a:pt x="3790581" y="149377"/>
                  </a:lnTo>
                  <a:lnTo>
                    <a:pt x="3762768" y="187134"/>
                  </a:lnTo>
                  <a:lnTo>
                    <a:pt x="3725494" y="220370"/>
                  </a:lnTo>
                  <a:lnTo>
                    <a:pt x="3678707" y="248767"/>
                  </a:lnTo>
                  <a:lnTo>
                    <a:pt x="3695585" y="272783"/>
                  </a:lnTo>
                  <a:lnTo>
                    <a:pt x="3744684" y="243001"/>
                  </a:lnTo>
                  <a:lnTo>
                    <a:pt x="3783546" y="208483"/>
                  </a:lnTo>
                  <a:lnTo>
                    <a:pt x="3812756" y="169887"/>
                  </a:lnTo>
                  <a:lnTo>
                    <a:pt x="3832885" y="127838"/>
                  </a:lnTo>
                  <a:lnTo>
                    <a:pt x="3844544" y="83007"/>
                  </a:lnTo>
                  <a:lnTo>
                    <a:pt x="3848303" y="36017"/>
                  </a:lnTo>
                  <a:close/>
                </a:path>
                <a:path w="8302625" h="380365">
                  <a:moveTo>
                    <a:pt x="3989387" y="136575"/>
                  </a:moveTo>
                  <a:lnTo>
                    <a:pt x="3935361" y="136575"/>
                  </a:lnTo>
                  <a:lnTo>
                    <a:pt x="3935361" y="0"/>
                  </a:lnTo>
                  <a:lnTo>
                    <a:pt x="3904589" y="0"/>
                  </a:lnTo>
                  <a:lnTo>
                    <a:pt x="3904589" y="336575"/>
                  </a:lnTo>
                  <a:lnTo>
                    <a:pt x="3935361" y="336575"/>
                  </a:lnTo>
                  <a:lnTo>
                    <a:pt x="3935361" y="162090"/>
                  </a:lnTo>
                  <a:lnTo>
                    <a:pt x="3989387" y="162090"/>
                  </a:lnTo>
                  <a:lnTo>
                    <a:pt x="3989387" y="136575"/>
                  </a:lnTo>
                  <a:close/>
                </a:path>
                <a:path w="8302625" h="380365">
                  <a:moveTo>
                    <a:pt x="4288815" y="274281"/>
                  </a:moveTo>
                  <a:lnTo>
                    <a:pt x="4280890" y="248056"/>
                  </a:lnTo>
                  <a:lnTo>
                    <a:pt x="4267568" y="236766"/>
                  </a:lnTo>
                  <a:lnTo>
                    <a:pt x="4258094" y="228739"/>
                  </a:lnTo>
                  <a:lnTo>
                    <a:pt x="4257675" y="228612"/>
                  </a:lnTo>
                  <a:lnTo>
                    <a:pt x="4257675" y="274281"/>
                  </a:lnTo>
                  <a:lnTo>
                    <a:pt x="4251922" y="289902"/>
                  </a:lnTo>
                  <a:lnTo>
                    <a:pt x="4235348" y="301586"/>
                  </a:lnTo>
                  <a:lnTo>
                    <a:pt x="4208919" y="308902"/>
                  </a:lnTo>
                  <a:lnTo>
                    <a:pt x="4173626" y="311429"/>
                  </a:lnTo>
                  <a:lnTo>
                    <a:pt x="4138168" y="308902"/>
                  </a:lnTo>
                  <a:lnTo>
                    <a:pt x="4111752" y="301586"/>
                  </a:lnTo>
                  <a:lnTo>
                    <a:pt x="4095267" y="289902"/>
                  </a:lnTo>
                  <a:lnTo>
                    <a:pt x="4089577" y="274281"/>
                  </a:lnTo>
                  <a:lnTo>
                    <a:pt x="4095267" y="258292"/>
                  </a:lnTo>
                  <a:lnTo>
                    <a:pt x="4111752" y="246519"/>
                  </a:lnTo>
                  <a:lnTo>
                    <a:pt x="4138168" y="239255"/>
                  </a:lnTo>
                  <a:lnTo>
                    <a:pt x="4173626" y="236766"/>
                  </a:lnTo>
                  <a:lnTo>
                    <a:pt x="4209072" y="239255"/>
                  </a:lnTo>
                  <a:lnTo>
                    <a:pt x="4235488" y="246519"/>
                  </a:lnTo>
                  <a:lnTo>
                    <a:pt x="4251985" y="258292"/>
                  </a:lnTo>
                  <a:lnTo>
                    <a:pt x="4257675" y="274281"/>
                  </a:lnTo>
                  <a:lnTo>
                    <a:pt x="4257675" y="228612"/>
                  </a:lnTo>
                  <a:lnTo>
                    <a:pt x="4221861" y="216827"/>
                  </a:lnTo>
                  <a:lnTo>
                    <a:pt x="4173626" y="212750"/>
                  </a:lnTo>
                  <a:lnTo>
                    <a:pt x="4125391" y="216827"/>
                  </a:lnTo>
                  <a:lnTo>
                    <a:pt x="4089146" y="228739"/>
                  </a:lnTo>
                  <a:lnTo>
                    <a:pt x="4066349" y="248056"/>
                  </a:lnTo>
                  <a:lnTo>
                    <a:pt x="4058424" y="274281"/>
                  </a:lnTo>
                  <a:lnTo>
                    <a:pt x="4066349" y="300304"/>
                  </a:lnTo>
                  <a:lnTo>
                    <a:pt x="4089146" y="319506"/>
                  </a:lnTo>
                  <a:lnTo>
                    <a:pt x="4125391" y="331381"/>
                  </a:lnTo>
                  <a:lnTo>
                    <a:pt x="4173626" y="335445"/>
                  </a:lnTo>
                  <a:lnTo>
                    <a:pt x="4221861" y="331381"/>
                  </a:lnTo>
                  <a:lnTo>
                    <a:pt x="4258094" y="319506"/>
                  </a:lnTo>
                  <a:lnTo>
                    <a:pt x="4267682" y="311429"/>
                  </a:lnTo>
                  <a:lnTo>
                    <a:pt x="4280890" y="300304"/>
                  </a:lnTo>
                  <a:lnTo>
                    <a:pt x="4288815" y="274281"/>
                  </a:lnTo>
                  <a:close/>
                </a:path>
                <a:path w="8302625" h="380365">
                  <a:moveTo>
                    <a:pt x="4291444" y="93802"/>
                  </a:moveTo>
                  <a:lnTo>
                    <a:pt x="4093705" y="93802"/>
                  </a:lnTo>
                  <a:lnTo>
                    <a:pt x="4093705" y="7124"/>
                  </a:lnTo>
                  <a:lnTo>
                    <a:pt x="4062933" y="7124"/>
                  </a:lnTo>
                  <a:lnTo>
                    <a:pt x="4062933" y="118567"/>
                  </a:lnTo>
                  <a:lnTo>
                    <a:pt x="4291444" y="118567"/>
                  </a:lnTo>
                  <a:lnTo>
                    <a:pt x="4291444" y="93802"/>
                  </a:lnTo>
                  <a:close/>
                </a:path>
                <a:path w="8302625" h="380365">
                  <a:moveTo>
                    <a:pt x="4326344" y="157594"/>
                  </a:moveTo>
                  <a:lnTo>
                    <a:pt x="4022026" y="157594"/>
                  </a:lnTo>
                  <a:lnTo>
                    <a:pt x="4022026" y="182727"/>
                  </a:lnTo>
                  <a:lnTo>
                    <a:pt x="4326344" y="182727"/>
                  </a:lnTo>
                  <a:lnTo>
                    <a:pt x="4326344" y="157594"/>
                  </a:lnTo>
                  <a:close/>
                </a:path>
                <a:path w="8302625" h="380365">
                  <a:moveTo>
                    <a:pt x="4547717" y="184238"/>
                  </a:moveTo>
                  <a:lnTo>
                    <a:pt x="4541634" y="152946"/>
                  </a:lnTo>
                  <a:lnTo>
                    <a:pt x="4527207" y="132080"/>
                  </a:lnTo>
                  <a:lnTo>
                    <a:pt x="4524641" y="128371"/>
                  </a:lnTo>
                  <a:lnTo>
                    <a:pt x="4518457" y="124561"/>
                  </a:lnTo>
                  <a:lnTo>
                    <a:pt x="4518457" y="184238"/>
                  </a:lnTo>
                  <a:lnTo>
                    <a:pt x="4514520" y="204990"/>
                  </a:lnTo>
                  <a:lnTo>
                    <a:pt x="4503534" y="221386"/>
                  </a:lnTo>
                  <a:lnTo>
                    <a:pt x="4486795" y="232143"/>
                  </a:lnTo>
                  <a:lnTo>
                    <a:pt x="4465548" y="236016"/>
                  </a:lnTo>
                  <a:lnTo>
                    <a:pt x="4444517" y="232143"/>
                  </a:lnTo>
                  <a:lnTo>
                    <a:pt x="4427880" y="221386"/>
                  </a:lnTo>
                  <a:lnTo>
                    <a:pt x="4416945" y="204990"/>
                  </a:lnTo>
                  <a:lnTo>
                    <a:pt x="4413021" y="184238"/>
                  </a:lnTo>
                  <a:lnTo>
                    <a:pt x="4416945" y="163258"/>
                  </a:lnTo>
                  <a:lnTo>
                    <a:pt x="4427880" y="146761"/>
                  </a:lnTo>
                  <a:lnTo>
                    <a:pt x="4444517" y="135953"/>
                  </a:lnTo>
                  <a:lnTo>
                    <a:pt x="4465548" y="132080"/>
                  </a:lnTo>
                  <a:lnTo>
                    <a:pt x="4486795" y="135953"/>
                  </a:lnTo>
                  <a:lnTo>
                    <a:pt x="4503534" y="146761"/>
                  </a:lnTo>
                  <a:lnTo>
                    <a:pt x="4514520" y="163258"/>
                  </a:lnTo>
                  <a:lnTo>
                    <a:pt x="4518457" y="184238"/>
                  </a:lnTo>
                  <a:lnTo>
                    <a:pt x="4518457" y="124561"/>
                  </a:lnTo>
                  <a:lnTo>
                    <a:pt x="4498645" y="112318"/>
                  </a:lnTo>
                  <a:lnTo>
                    <a:pt x="4465548" y="106565"/>
                  </a:lnTo>
                  <a:lnTo>
                    <a:pt x="4432884" y="112318"/>
                  </a:lnTo>
                  <a:lnTo>
                    <a:pt x="4407103" y="128371"/>
                  </a:lnTo>
                  <a:lnTo>
                    <a:pt x="4390199" y="152946"/>
                  </a:lnTo>
                  <a:lnTo>
                    <a:pt x="4384129" y="184238"/>
                  </a:lnTo>
                  <a:lnTo>
                    <a:pt x="4390199" y="215620"/>
                  </a:lnTo>
                  <a:lnTo>
                    <a:pt x="4407103" y="240042"/>
                  </a:lnTo>
                  <a:lnTo>
                    <a:pt x="4432884" y="255892"/>
                  </a:lnTo>
                  <a:lnTo>
                    <a:pt x="4465548" y="261531"/>
                  </a:lnTo>
                  <a:lnTo>
                    <a:pt x="4498645" y="255892"/>
                  </a:lnTo>
                  <a:lnTo>
                    <a:pt x="4524641" y="240042"/>
                  </a:lnTo>
                  <a:lnTo>
                    <a:pt x="4527448" y="236016"/>
                  </a:lnTo>
                  <a:lnTo>
                    <a:pt x="4541634" y="215620"/>
                  </a:lnTo>
                  <a:lnTo>
                    <a:pt x="4547717" y="184238"/>
                  </a:lnTo>
                  <a:close/>
                </a:path>
                <a:path w="8302625" h="380365">
                  <a:moveTo>
                    <a:pt x="4563478" y="54025"/>
                  </a:moveTo>
                  <a:lnTo>
                    <a:pt x="4480560" y="54025"/>
                  </a:lnTo>
                  <a:lnTo>
                    <a:pt x="4480560" y="4127"/>
                  </a:lnTo>
                  <a:lnTo>
                    <a:pt x="4449788" y="4127"/>
                  </a:lnTo>
                  <a:lnTo>
                    <a:pt x="4449788" y="54025"/>
                  </a:lnTo>
                  <a:lnTo>
                    <a:pt x="4364990" y="54025"/>
                  </a:lnTo>
                  <a:lnTo>
                    <a:pt x="4364990" y="78790"/>
                  </a:lnTo>
                  <a:lnTo>
                    <a:pt x="4563478" y="78790"/>
                  </a:lnTo>
                  <a:lnTo>
                    <a:pt x="4563478" y="54025"/>
                  </a:lnTo>
                  <a:close/>
                </a:path>
                <a:path w="8302625" h="380365">
                  <a:moveTo>
                    <a:pt x="4681296" y="138455"/>
                  </a:moveTo>
                  <a:lnTo>
                    <a:pt x="4626140" y="138455"/>
                  </a:lnTo>
                  <a:lnTo>
                    <a:pt x="4626140" y="368"/>
                  </a:lnTo>
                  <a:lnTo>
                    <a:pt x="4595380" y="368"/>
                  </a:lnTo>
                  <a:lnTo>
                    <a:pt x="4595380" y="336575"/>
                  </a:lnTo>
                  <a:lnTo>
                    <a:pt x="4626140" y="336575"/>
                  </a:lnTo>
                  <a:lnTo>
                    <a:pt x="4626140" y="164350"/>
                  </a:lnTo>
                  <a:lnTo>
                    <a:pt x="4681296" y="164350"/>
                  </a:lnTo>
                  <a:lnTo>
                    <a:pt x="4681296" y="138455"/>
                  </a:lnTo>
                  <a:close/>
                </a:path>
                <a:path w="8302625" h="380365">
                  <a:moveTo>
                    <a:pt x="4989360" y="80911"/>
                  </a:moveTo>
                  <a:lnTo>
                    <a:pt x="4878667" y="80911"/>
                  </a:lnTo>
                  <a:lnTo>
                    <a:pt x="4878667" y="56781"/>
                  </a:lnTo>
                  <a:lnTo>
                    <a:pt x="4878667" y="32651"/>
                  </a:lnTo>
                  <a:lnTo>
                    <a:pt x="4848276" y="32651"/>
                  </a:lnTo>
                  <a:lnTo>
                    <a:pt x="4848276" y="56781"/>
                  </a:lnTo>
                  <a:lnTo>
                    <a:pt x="4848276" y="80911"/>
                  </a:lnTo>
                  <a:lnTo>
                    <a:pt x="4848276" y="106311"/>
                  </a:lnTo>
                  <a:lnTo>
                    <a:pt x="4848276" y="173621"/>
                  </a:lnTo>
                  <a:lnTo>
                    <a:pt x="4848276" y="199021"/>
                  </a:lnTo>
                  <a:lnTo>
                    <a:pt x="4848276" y="226961"/>
                  </a:lnTo>
                  <a:lnTo>
                    <a:pt x="4755591" y="226961"/>
                  </a:lnTo>
                  <a:lnTo>
                    <a:pt x="4755591" y="56781"/>
                  </a:lnTo>
                  <a:lnTo>
                    <a:pt x="4848276" y="56781"/>
                  </a:lnTo>
                  <a:lnTo>
                    <a:pt x="4848276" y="32651"/>
                  </a:lnTo>
                  <a:lnTo>
                    <a:pt x="4725581" y="32651"/>
                  </a:lnTo>
                  <a:lnTo>
                    <a:pt x="4725581" y="56781"/>
                  </a:lnTo>
                  <a:lnTo>
                    <a:pt x="4725581" y="226961"/>
                  </a:lnTo>
                  <a:lnTo>
                    <a:pt x="4725581" y="251091"/>
                  </a:lnTo>
                  <a:lnTo>
                    <a:pt x="4878667" y="251091"/>
                  </a:lnTo>
                  <a:lnTo>
                    <a:pt x="4878667" y="226961"/>
                  </a:lnTo>
                  <a:lnTo>
                    <a:pt x="4878667" y="199021"/>
                  </a:lnTo>
                  <a:lnTo>
                    <a:pt x="4958588" y="199021"/>
                  </a:lnTo>
                  <a:lnTo>
                    <a:pt x="4958588" y="337324"/>
                  </a:lnTo>
                  <a:lnTo>
                    <a:pt x="4989360" y="337324"/>
                  </a:lnTo>
                  <a:lnTo>
                    <a:pt x="4989360" y="199021"/>
                  </a:lnTo>
                  <a:lnTo>
                    <a:pt x="4989360" y="198488"/>
                  </a:lnTo>
                  <a:lnTo>
                    <a:pt x="4989360" y="173621"/>
                  </a:lnTo>
                  <a:lnTo>
                    <a:pt x="4878667" y="173621"/>
                  </a:lnTo>
                  <a:lnTo>
                    <a:pt x="4878667" y="106311"/>
                  </a:lnTo>
                  <a:lnTo>
                    <a:pt x="4958588" y="106311"/>
                  </a:lnTo>
                  <a:lnTo>
                    <a:pt x="4958588" y="173355"/>
                  </a:lnTo>
                  <a:lnTo>
                    <a:pt x="4989360" y="173355"/>
                  </a:lnTo>
                  <a:lnTo>
                    <a:pt x="4989360" y="106311"/>
                  </a:lnTo>
                  <a:lnTo>
                    <a:pt x="4989360" y="105816"/>
                  </a:lnTo>
                  <a:lnTo>
                    <a:pt x="4989360" y="80911"/>
                  </a:lnTo>
                  <a:close/>
                </a:path>
                <a:path w="8302625" h="380365">
                  <a:moveTo>
                    <a:pt x="4989360" y="0"/>
                  </a:moveTo>
                  <a:lnTo>
                    <a:pt x="4958588" y="0"/>
                  </a:lnTo>
                  <a:lnTo>
                    <a:pt x="4958588" y="80670"/>
                  </a:lnTo>
                  <a:lnTo>
                    <a:pt x="4989360" y="80670"/>
                  </a:lnTo>
                  <a:lnTo>
                    <a:pt x="4989360" y="0"/>
                  </a:lnTo>
                  <a:close/>
                </a:path>
                <a:path w="8302625" h="380365">
                  <a:moveTo>
                    <a:pt x="5120310" y="301675"/>
                  </a:moveTo>
                  <a:lnTo>
                    <a:pt x="5118328" y="284746"/>
                  </a:lnTo>
                  <a:lnTo>
                    <a:pt x="5112626" y="271983"/>
                  </a:lnTo>
                  <a:lnTo>
                    <a:pt x="5103533" y="263956"/>
                  </a:lnTo>
                  <a:lnTo>
                    <a:pt x="5091417" y="261150"/>
                  </a:lnTo>
                  <a:lnTo>
                    <a:pt x="5081524" y="262851"/>
                  </a:lnTo>
                  <a:lnTo>
                    <a:pt x="5073269" y="267677"/>
                  </a:lnTo>
                  <a:lnTo>
                    <a:pt x="5067617" y="275247"/>
                  </a:lnTo>
                  <a:lnTo>
                    <a:pt x="5065534" y="285165"/>
                  </a:lnTo>
                  <a:lnTo>
                    <a:pt x="5067617" y="295567"/>
                  </a:lnTo>
                  <a:lnTo>
                    <a:pt x="5073180" y="303085"/>
                  </a:lnTo>
                  <a:lnTo>
                    <a:pt x="5081206" y="307644"/>
                  </a:lnTo>
                  <a:lnTo>
                    <a:pt x="5090668" y="309181"/>
                  </a:lnTo>
                  <a:lnTo>
                    <a:pt x="5093297" y="309181"/>
                  </a:lnTo>
                  <a:lnTo>
                    <a:pt x="5094795" y="308813"/>
                  </a:lnTo>
                  <a:lnTo>
                    <a:pt x="5092052" y="325018"/>
                  </a:lnTo>
                  <a:lnTo>
                    <a:pt x="5084623" y="339102"/>
                  </a:lnTo>
                  <a:lnTo>
                    <a:pt x="5072900" y="350812"/>
                  </a:lnTo>
                  <a:lnTo>
                    <a:pt x="5057279" y="359841"/>
                  </a:lnTo>
                  <a:lnTo>
                    <a:pt x="5065534" y="380098"/>
                  </a:lnTo>
                  <a:lnTo>
                    <a:pt x="5088331" y="366903"/>
                  </a:lnTo>
                  <a:lnTo>
                    <a:pt x="5105590" y="349046"/>
                  </a:lnTo>
                  <a:lnTo>
                    <a:pt x="5116500" y="327126"/>
                  </a:lnTo>
                  <a:lnTo>
                    <a:pt x="5120310" y="301675"/>
                  </a:lnTo>
                  <a:close/>
                </a:path>
                <a:path w="8302625" h="380365">
                  <a:moveTo>
                    <a:pt x="5428742" y="169595"/>
                  </a:moveTo>
                  <a:lnTo>
                    <a:pt x="5426926" y="154597"/>
                  </a:lnTo>
                  <a:lnTo>
                    <a:pt x="5425745" y="144830"/>
                  </a:lnTo>
                  <a:lnTo>
                    <a:pt x="5398325" y="149631"/>
                  </a:lnTo>
                  <a:lnTo>
                    <a:pt x="5371287" y="152527"/>
                  </a:lnTo>
                  <a:lnTo>
                    <a:pt x="5343068" y="154012"/>
                  </a:lnTo>
                  <a:lnTo>
                    <a:pt x="5312054" y="154597"/>
                  </a:lnTo>
                  <a:lnTo>
                    <a:pt x="5312054" y="54406"/>
                  </a:lnTo>
                  <a:lnTo>
                    <a:pt x="5409616" y="54406"/>
                  </a:lnTo>
                  <a:lnTo>
                    <a:pt x="5409616" y="29260"/>
                  </a:lnTo>
                  <a:lnTo>
                    <a:pt x="5281663" y="29260"/>
                  </a:lnTo>
                  <a:lnTo>
                    <a:pt x="5281663" y="179730"/>
                  </a:lnTo>
                  <a:lnTo>
                    <a:pt x="5303418" y="179730"/>
                  </a:lnTo>
                  <a:lnTo>
                    <a:pt x="5338089" y="179362"/>
                  </a:lnTo>
                  <a:lnTo>
                    <a:pt x="5369179" y="177901"/>
                  </a:lnTo>
                  <a:lnTo>
                    <a:pt x="5398719" y="174828"/>
                  </a:lnTo>
                  <a:lnTo>
                    <a:pt x="5428742" y="169595"/>
                  </a:lnTo>
                  <a:close/>
                </a:path>
                <a:path w="8302625" h="380365">
                  <a:moveTo>
                    <a:pt x="5550700" y="0"/>
                  </a:moveTo>
                  <a:lnTo>
                    <a:pt x="5521058" y="0"/>
                  </a:lnTo>
                  <a:lnTo>
                    <a:pt x="5521058" y="88176"/>
                  </a:lnTo>
                  <a:lnTo>
                    <a:pt x="5476024" y="88176"/>
                  </a:lnTo>
                  <a:lnTo>
                    <a:pt x="5476024" y="6375"/>
                  </a:lnTo>
                  <a:lnTo>
                    <a:pt x="5446763" y="6375"/>
                  </a:lnTo>
                  <a:lnTo>
                    <a:pt x="5446763" y="193243"/>
                  </a:lnTo>
                  <a:lnTo>
                    <a:pt x="5476024" y="193243"/>
                  </a:lnTo>
                  <a:lnTo>
                    <a:pt x="5476024" y="113322"/>
                  </a:lnTo>
                  <a:lnTo>
                    <a:pt x="5521058" y="113322"/>
                  </a:lnTo>
                  <a:lnTo>
                    <a:pt x="5521058" y="222504"/>
                  </a:lnTo>
                  <a:lnTo>
                    <a:pt x="5550700" y="222504"/>
                  </a:lnTo>
                  <a:lnTo>
                    <a:pt x="5550700" y="113322"/>
                  </a:lnTo>
                  <a:lnTo>
                    <a:pt x="5550700" y="88176"/>
                  </a:lnTo>
                  <a:lnTo>
                    <a:pt x="5550700" y="0"/>
                  </a:lnTo>
                  <a:close/>
                </a:path>
                <a:path w="8302625" h="380365">
                  <a:moveTo>
                    <a:pt x="5567959" y="311429"/>
                  </a:moveTo>
                  <a:lnTo>
                    <a:pt x="5525122" y="299504"/>
                  </a:lnTo>
                  <a:lnTo>
                    <a:pt x="5488686" y="279069"/>
                  </a:lnTo>
                  <a:lnTo>
                    <a:pt x="5453888" y="220256"/>
                  </a:lnTo>
                  <a:lnTo>
                    <a:pt x="5453888" y="207124"/>
                  </a:lnTo>
                  <a:lnTo>
                    <a:pt x="5422747" y="207124"/>
                  </a:lnTo>
                  <a:lnTo>
                    <a:pt x="5422747" y="220256"/>
                  </a:lnTo>
                  <a:lnTo>
                    <a:pt x="5413260" y="252018"/>
                  </a:lnTo>
                  <a:lnTo>
                    <a:pt x="5387987" y="279069"/>
                  </a:lnTo>
                  <a:lnTo>
                    <a:pt x="5351665" y="299504"/>
                  </a:lnTo>
                  <a:lnTo>
                    <a:pt x="5309057" y="311429"/>
                  </a:lnTo>
                  <a:lnTo>
                    <a:pt x="5322189" y="335076"/>
                  </a:lnTo>
                  <a:lnTo>
                    <a:pt x="5358193" y="325234"/>
                  </a:lnTo>
                  <a:lnTo>
                    <a:pt x="5391035" y="309511"/>
                  </a:lnTo>
                  <a:lnTo>
                    <a:pt x="5418531" y="288378"/>
                  </a:lnTo>
                  <a:lnTo>
                    <a:pt x="5438508" y="262280"/>
                  </a:lnTo>
                  <a:lnTo>
                    <a:pt x="5458320" y="288378"/>
                  </a:lnTo>
                  <a:lnTo>
                    <a:pt x="5485879" y="309511"/>
                  </a:lnTo>
                  <a:lnTo>
                    <a:pt x="5518924" y="325234"/>
                  </a:lnTo>
                  <a:lnTo>
                    <a:pt x="5555196" y="335076"/>
                  </a:lnTo>
                  <a:lnTo>
                    <a:pt x="5567959" y="311429"/>
                  </a:lnTo>
                  <a:close/>
                </a:path>
                <a:path w="8302625" h="380365">
                  <a:moveTo>
                    <a:pt x="5887275" y="308063"/>
                  </a:moveTo>
                  <a:lnTo>
                    <a:pt x="5679402" y="308063"/>
                  </a:lnTo>
                  <a:lnTo>
                    <a:pt x="5679402" y="268655"/>
                  </a:lnTo>
                  <a:lnTo>
                    <a:pt x="5879020" y="268655"/>
                  </a:lnTo>
                  <a:lnTo>
                    <a:pt x="5879020" y="183857"/>
                  </a:lnTo>
                  <a:lnTo>
                    <a:pt x="5647880" y="183857"/>
                  </a:lnTo>
                  <a:lnTo>
                    <a:pt x="5647880" y="208254"/>
                  </a:lnTo>
                  <a:lnTo>
                    <a:pt x="5848248" y="208254"/>
                  </a:lnTo>
                  <a:lnTo>
                    <a:pt x="5848248" y="245389"/>
                  </a:lnTo>
                  <a:lnTo>
                    <a:pt x="5648998" y="245389"/>
                  </a:lnTo>
                  <a:lnTo>
                    <a:pt x="5648998" y="332447"/>
                  </a:lnTo>
                  <a:lnTo>
                    <a:pt x="5887275" y="332447"/>
                  </a:lnTo>
                  <a:lnTo>
                    <a:pt x="5887275" y="308063"/>
                  </a:lnTo>
                  <a:close/>
                </a:path>
                <a:path w="8302625" h="380365">
                  <a:moveTo>
                    <a:pt x="5917285" y="125323"/>
                  </a:moveTo>
                  <a:lnTo>
                    <a:pt x="5870384" y="125323"/>
                  </a:lnTo>
                  <a:lnTo>
                    <a:pt x="5874728" y="98539"/>
                  </a:lnTo>
                  <a:lnTo>
                    <a:pt x="5876950" y="74853"/>
                  </a:lnTo>
                  <a:lnTo>
                    <a:pt x="5877776" y="53987"/>
                  </a:lnTo>
                  <a:lnTo>
                    <a:pt x="5877890" y="14262"/>
                  </a:lnTo>
                  <a:lnTo>
                    <a:pt x="5650877" y="14262"/>
                  </a:lnTo>
                  <a:lnTo>
                    <a:pt x="5650877" y="39027"/>
                  </a:lnTo>
                  <a:lnTo>
                    <a:pt x="5847499" y="39027"/>
                  </a:lnTo>
                  <a:lnTo>
                    <a:pt x="5847321" y="56616"/>
                  </a:lnTo>
                  <a:lnTo>
                    <a:pt x="5846369" y="76542"/>
                  </a:lnTo>
                  <a:lnTo>
                    <a:pt x="5844019" y="99275"/>
                  </a:lnTo>
                  <a:lnTo>
                    <a:pt x="5839612" y="125323"/>
                  </a:lnTo>
                  <a:lnTo>
                    <a:pt x="5611850" y="125323"/>
                  </a:lnTo>
                  <a:lnTo>
                    <a:pt x="5611850" y="150088"/>
                  </a:lnTo>
                  <a:lnTo>
                    <a:pt x="5917285" y="150088"/>
                  </a:lnTo>
                  <a:lnTo>
                    <a:pt x="5917285" y="125323"/>
                  </a:lnTo>
                  <a:close/>
                </a:path>
                <a:path w="8302625" h="380365">
                  <a:moveTo>
                    <a:pt x="6020105" y="301675"/>
                  </a:moveTo>
                  <a:lnTo>
                    <a:pt x="6018123" y="284746"/>
                  </a:lnTo>
                  <a:lnTo>
                    <a:pt x="6012408" y="271983"/>
                  </a:lnTo>
                  <a:lnTo>
                    <a:pt x="6003315" y="263956"/>
                  </a:lnTo>
                  <a:lnTo>
                    <a:pt x="5991212" y="261150"/>
                  </a:lnTo>
                  <a:lnTo>
                    <a:pt x="5981306" y="262851"/>
                  </a:lnTo>
                  <a:lnTo>
                    <a:pt x="5973051" y="267677"/>
                  </a:lnTo>
                  <a:lnTo>
                    <a:pt x="5967412" y="275247"/>
                  </a:lnTo>
                  <a:lnTo>
                    <a:pt x="5965317" y="285165"/>
                  </a:lnTo>
                  <a:lnTo>
                    <a:pt x="5967400" y="295567"/>
                  </a:lnTo>
                  <a:lnTo>
                    <a:pt x="5972962" y="303085"/>
                  </a:lnTo>
                  <a:lnTo>
                    <a:pt x="5980989" y="307644"/>
                  </a:lnTo>
                  <a:lnTo>
                    <a:pt x="5990463" y="309181"/>
                  </a:lnTo>
                  <a:lnTo>
                    <a:pt x="5993079" y="309181"/>
                  </a:lnTo>
                  <a:lnTo>
                    <a:pt x="5994590" y="308813"/>
                  </a:lnTo>
                  <a:lnTo>
                    <a:pt x="5991834" y="325018"/>
                  </a:lnTo>
                  <a:lnTo>
                    <a:pt x="5984405" y="339102"/>
                  </a:lnTo>
                  <a:lnTo>
                    <a:pt x="5972683" y="350812"/>
                  </a:lnTo>
                  <a:lnTo>
                    <a:pt x="5957062" y="359841"/>
                  </a:lnTo>
                  <a:lnTo>
                    <a:pt x="5965317" y="380098"/>
                  </a:lnTo>
                  <a:lnTo>
                    <a:pt x="5988126" y="366903"/>
                  </a:lnTo>
                  <a:lnTo>
                    <a:pt x="6005373" y="349046"/>
                  </a:lnTo>
                  <a:lnTo>
                    <a:pt x="6016295" y="327126"/>
                  </a:lnTo>
                  <a:lnTo>
                    <a:pt x="6020105" y="301675"/>
                  </a:lnTo>
                  <a:close/>
                </a:path>
                <a:path w="8302625" h="380365">
                  <a:moveTo>
                    <a:pt x="6419710" y="294551"/>
                  </a:moveTo>
                  <a:lnTo>
                    <a:pt x="6413017" y="275005"/>
                  </a:lnTo>
                  <a:lnTo>
                    <a:pt x="6407836" y="271284"/>
                  </a:lnTo>
                  <a:lnTo>
                    <a:pt x="6393396" y="260921"/>
                  </a:lnTo>
                  <a:lnTo>
                    <a:pt x="6388201" y="259537"/>
                  </a:lnTo>
                  <a:lnTo>
                    <a:pt x="6388201" y="294551"/>
                  </a:lnTo>
                  <a:lnTo>
                    <a:pt x="6383566" y="304457"/>
                  </a:lnTo>
                  <a:lnTo>
                    <a:pt x="6370040" y="311619"/>
                  </a:lnTo>
                  <a:lnTo>
                    <a:pt x="6348146" y="315976"/>
                  </a:lnTo>
                  <a:lnTo>
                    <a:pt x="6318402" y="317436"/>
                  </a:lnTo>
                  <a:lnTo>
                    <a:pt x="6288722" y="315976"/>
                  </a:lnTo>
                  <a:lnTo>
                    <a:pt x="6266954" y="311619"/>
                  </a:lnTo>
                  <a:lnTo>
                    <a:pt x="6253556" y="304457"/>
                  </a:lnTo>
                  <a:lnTo>
                    <a:pt x="6248984" y="294551"/>
                  </a:lnTo>
                  <a:lnTo>
                    <a:pt x="6253556" y="284264"/>
                  </a:lnTo>
                  <a:lnTo>
                    <a:pt x="6266954" y="277012"/>
                  </a:lnTo>
                  <a:lnTo>
                    <a:pt x="6288722" y="272707"/>
                  </a:lnTo>
                  <a:lnTo>
                    <a:pt x="6318402" y="271284"/>
                  </a:lnTo>
                  <a:lnTo>
                    <a:pt x="6348146" y="272707"/>
                  </a:lnTo>
                  <a:lnTo>
                    <a:pt x="6370040" y="277012"/>
                  </a:lnTo>
                  <a:lnTo>
                    <a:pt x="6383566" y="284264"/>
                  </a:lnTo>
                  <a:lnTo>
                    <a:pt x="6388201" y="294551"/>
                  </a:lnTo>
                  <a:lnTo>
                    <a:pt x="6388201" y="259537"/>
                  </a:lnTo>
                  <a:lnTo>
                    <a:pt x="6361620" y="252387"/>
                  </a:lnTo>
                  <a:lnTo>
                    <a:pt x="6318402" y="249516"/>
                  </a:lnTo>
                  <a:lnTo>
                    <a:pt x="6275248" y="252387"/>
                  </a:lnTo>
                  <a:lnTo>
                    <a:pt x="6243599" y="260921"/>
                  </a:lnTo>
                  <a:lnTo>
                    <a:pt x="6224105" y="275005"/>
                  </a:lnTo>
                  <a:lnTo>
                    <a:pt x="6217463" y="294551"/>
                  </a:lnTo>
                  <a:lnTo>
                    <a:pt x="6224105" y="313601"/>
                  </a:lnTo>
                  <a:lnTo>
                    <a:pt x="6243599" y="327329"/>
                  </a:lnTo>
                  <a:lnTo>
                    <a:pt x="6275248" y="335648"/>
                  </a:lnTo>
                  <a:lnTo>
                    <a:pt x="6318402" y="338455"/>
                  </a:lnTo>
                  <a:lnTo>
                    <a:pt x="6361620" y="335648"/>
                  </a:lnTo>
                  <a:lnTo>
                    <a:pt x="6393396" y="327329"/>
                  </a:lnTo>
                  <a:lnTo>
                    <a:pt x="6407531" y="317436"/>
                  </a:lnTo>
                  <a:lnTo>
                    <a:pt x="6413017" y="313601"/>
                  </a:lnTo>
                  <a:lnTo>
                    <a:pt x="6419710" y="294551"/>
                  </a:lnTo>
                  <a:close/>
                </a:path>
                <a:path w="8302625" h="380365">
                  <a:moveTo>
                    <a:pt x="6442608" y="209372"/>
                  </a:moveTo>
                  <a:lnTo>
                    <a:pt x="6334163" y="209372"/>
                  </a:lnTo>
                  <a:lnTo>
                    <a:pt x="6334163" y="177850"/>
                  </a:lnTo>
                  <a:lnTo>
                    <a:pt x="6303391" y="177850"/>
                  </a:lnTo>
                  <a:lnTo>
                    <a:pt x="6303391" y="209372"/>
                  </a:lnTo>
                  <a:lnTo>
                    <a:pt x="6194577" y="209372"/>
                  </a:lnTo>
                  <a:lnTo>
                    <a:pt x="6194577" y="233006"/>
                  </a:lnTo>
                  <a:lnTo>
                    <a:pt x="6442608" y="233006"/>
                  </a:lnTo>
                  <a:lnTo>
                    <a:pt x="6442608" y="209372"/>
                  </a:lnTo>
                  <a:close/>
                </a:path>
                <a:path w="8302625" h="380365">
                  <a:moveTo>
                    <a:pt x="6454610" y="97180"/>
                  </a:moveTo>
                  <a:lnTo>
                    <a:pt x="6412382" y="90030"/>
                  </a:lnTo>
                  <a:lnTo>
                    <a:pt x="6376276" y="76542"/>
                  </a:lnTo>
                  <a:lnTo>
                    <a:pt x="6339040" y="34518"/>
                  </a:lnTo>
                  <a:lnTo>
                    <a:pt x="6442977" y="34518"/>
                  </a:lnTo>
                  <a:lnTo>
                    <a:pt x="6442977" y="10502"/>
                  </a:lnTo>
                  <a:lnTo>
                    <a:pt x="6194577" y="10502"/>
                  </a:lnTo>
                  <a:lnTo>
                    <a:pt x="6194577" y="34518"/>
                  </a:lnTo>
                  <a:lnTo>
                    <a:pt x="6298514" y="34518"/>
                  </a:lnTo>
                  <a:lnTo>
                    <a:pt x="6287046" y="57708"/>
                  </a:lnTo>
                  <a:lnTo>
                    <a:pt x="6261087" y="76542"/>
                  </a:lnTo>
                  <a:lnTo>
                    <a:pt x="6224854" y="90030"/>
                  </a:lnTo>
                  <a:lnTo>
                    <a:pt x="6182576" y="97180"/>
                  </a:lnTo>
                  <a:lnTo>
                    <a:pt x="6192698" y="120446"/>
                  </a:lnTo>
                  <a:lnTo>
                    <a:pt x="6233769" y="113411"/>
                  </a:lnTo>
                  <a:lnTo>
                    <a:pt x="6270231" y="100469"/>
                  </a:lnTo>
                  <a:lnTo>
                    <a:pt x="6299454" y="82029"/>
                  </a:lnTo>
                  <a:lnTo>
                    <a:pt x="6318783" y="58534"/>
                  </a:lnTo>
                  <a:lnTo>
                    <a:pt x="6338265" y="82194"/>
                  </a:lnTo>
                  <a:lnTo>
                    <a:pt x="6367462" y="100609"/>
                  </a:lnTo>
                  <a:lnTo>
                    <a:pt x="6403835" y="113461"/>
                  </a:lnTo>
                  <a:lnTo>
                    <a:pt x="6444856" y="120446"/>
                  </a:lnTo>
                  <a:lnTo>
                    <a:pt x="6454610" y="97180"/>
                  </a:lnTo>
                  <a:close/>
                </a:path>
                <a:path w="8302625" h="380365">
                  <a:moveTo>
                    <a:pt x="6471120" y="139585"/>
                  </a:moveTo>
                  <a:lnTo>
                    <a:pt x="6333782" y="139585"/>
                  </a:lnTo>
                  <a:lnTo>
                    <a:pt x="6333782" y="99809"/>
                  </a:lnTo>
                  <a:lnTo>
                    <a:pt x="6303022" y="99809"/>
                  </a:lnTo>
                  <a:lnTo>
                    <a:pt x="6303022" y="139585"/>
                  </a:lnTo>
                  <a:lnTo>
                    <a:pt x="6166434" y="139585"/>
                  </a:lnTo>
                  <a:lnTo>
                    <a:pt x="6166434" y="164350"/>
                  </a:lnTo>
                  <a:lnTo>
                    <a:pt x="6471120" y="164350"/>
                  </a:lnTo>
                  <a:lnTo>
                    <a:pt x="6471120" y="139585"/>
                  </a:lnTo>
                  <a:close/>
                </a:path>
                <a:path w="8302625" h="380365">
                  <a:moveTo>
                    <a:pt x="6685750" y="143332"/>
                  </a:moveTo>
                  <a:lnTo>
                    <a:pt x="6679527" y="94754"/>
                  </a:lnTo>
                  <a:lnTo>
                    <a:pt x="6662115" y="57734"/>
                  </a:lnTo>
                  <a:lnTo>
                    <a:pt x="6657492" y="53657"/>
                  </a:lnTo>
                  <a:lnTo>
                    <a:pt x="6656476" y="52768"/>
                  </a:lnTo>
                  <a:lnTo>
                    <a:pt x="6656476" y="143332"/>
                  </a:lnTo>
                  <a:lnTo>
                    <a:pt x="6652400" y="180517"/>
                  </a:lnTo>
                  <a:lnTo>
                    <a:pt x="6641008" y="208902"/>
                  </a:lnTo>
                  <a:lnTo>
                    <a:pt x="6623558" y="227025"/>
                  </a:lnTo>
                  <a:lnTo>
                    <a:pt x="6601320" y="233387"/>
                  </a:lnTo>
                  <a:lnTo>
                    <a:pt x="6578879" y="227025"/>
                  </a:lnTo>
                  <a:lnTo>
                    <a:pt x="6561315" y="208902"/>
                  </a:lnTo>
                  <a:lnTo>
                    <a:pt x="6549872" y="180517"/>
                  </a:lnTo>
                  <a:lnTo>
                    <a:pt x="6545783" y="143332"/>
                  </a:lnTo>
                  <a:lnTo>
                    <a:pt x="6549872" y="106375"/>
                  </a:lnTo>
                  <a:lnTo>
                    <a:pt x="6561315" y="78092"/>
                  </a:lnTo>
                  <a:lnTo>
                    <a:pt x="6578879" y="60020"/>
                  </a:lnTo>
                  <a:lnTo>
                    <a:pt x="6601320" y="53657"/>
                  </a:lnTo>
                  <a:lnTo>
                    <a:pt x="6623558" y="60020"/>
                  </a:lnTo>
                  <a:lnTo>
                    <a:pt x="6641008" y="78092"/>
                  </a:lnTo>
                  <a:lnTo>
                    <a:pt x="6652400" y="106375"/>
                  </a:lnTo>
                  <a:lnTo>
                    <a:pt x="6656476" y="143332"/>
                  </a:lnTo>
                  <a:lnTo>
                    <a:pt x="6656476" y="52768"/>
                  </a:lnTo>
                  <a:lnTo>
                    <a:pt x="6635407" y="34163"/>
                  </a:lnTo>
                  <a:lnTo>
                    <a:pt x="6601320" y="25895"/>
                  </a:lnTo>
                  <a:lnTo>
                    <a:pt x="6567183" y="34163"/>
                  </a:lnTo>
                  <a:lnTo>
                    <a:pt x="6540347" y="57734"/>
                  </a:lnTo>
                  <a:lnTo>
                    <a:pt x="6522809" y="94754"/>
                  </a:lnTo>
                  <a:lnTo>
                    <a:pt x="6516522" y="143332"/>
                  </a:lnTo>
                  <a:lnTo>
                    <a:pt x="6522809" y="191922"/>
                  </a:lnTo>
                  <a:lnTo>
                    <a:pt x="6540347" y="228930"/>
                  </a:lnTo>
                  <a:lnTo>
                    <a:pt x="6567183" y="252501"/>
                  </a:lnTo>
                  <a:lnTo>
                    <a:pt x="6601320" y="260781"/>
                  </a:lnTo>
                  <a:lnTo>
                    <a:pt x="6635407" y="252501"/>
                  </a:lnTo>
                  <a:lnTo>
                    <a:pt x="6657060" y="233387"/>
                  </a:lnTo>
                  <a:lnTo>
                    <a:pt x="6662115" y="228930"/>
                  </a:lnTo>
                  <a:lnTo>
                    <a:pt x="6679527" y="191922"/>
                  </a:lnTo>
                  <a:lnTo>
                    <a:pt x="6685750" y="143332"/>
                  </a:lnTo>
                  <a:close/>
                </a:path>
                <a:path w="8302625" h="380365">
                  <a:moveTo>
                    <a:pt x="6826085" y="134327"/>
                  </a:moveTo>
                  <a:lnTo>
                    <a:pt x="6770548" y="134327"/>
                  </a:lnTo>
                  <a:lnTo>
                    <a:pt x="6770548" y="368"/>
                  </a:lnTo>
                  <a:lnTo>
                    <a:pt x="6739776" y="368"/>
                  </a:lnTo>
                  <a:lnTo>
                    <a:pt x="6739776" y="336575"/>
                  </a:lnTo>
                  <a:lnTo>
                    <a:pt x="6770548" y="336575"/>
                  </a:lnTo>
                  <a:lnTo>
                    <a:pt x="6770548" y="160223"/>
                  </a:lnTo>
                  <a:lnTo>
                    <a:pt x="6826085" y="160223"/>
                  </a:lnTo>
                  <a:lnTo>
                    <a:pt x="6826085" y="134327"/>
                  </a:lnTo>
                  <a:close/>
                </a:path>
                <a:path w="8302625" h="380365">
                  <a:moveTo>
                    <a:pt x="7162279" y="267906"/>
                  </a:moveTo>
                  <a:lnTo>
                    <a:pt x="7086867" y="267906"/>
                  </a:lnTo>
                  <a:lnTo>
                    <a:pt x="7086867" y="188734"/>
                  </a:lnTo>
                  <a:lnTo>
                    <a:pt x="7086867" y="176733"/>
                  </a:lnTo>
                  <a:lnTo>
                    <a:pt x="7096785" y="169976"/>
                  </a:lnTo>
                  <a:lnTo>
                    <a:pt x="7105497" y="164045"/>
                  </a:lnTo>
                  <a:lnTo>
                    <a:pt x="7119417" y="148120"/>
                  </a:lnTo>
                  <a:lnTo>
                    <a:pt x="7128129" y="129235"/>
                  </a:lnTo>
                  <a:lnTo>
                    <a:pt x="7131139" y="107683"/>
                  </a:lnTo>
                  <a:lnTo>
                    <a:pt x="7122109" y="72047"/>
                  </a:lnTo>
                  <a:lnTo>
                    <a:pt x="7101865" y="50253"/>
                  </a:lnTo>
                  <a:lnTo>
                    <a:pt x="7101865" y="107683"/>
                  </a:lnTo>
                  <a:lnTo>
                    <a:pt x="7094931" y="133248"/>
                  </a:lnTo>
                  <a:lnTo>
                    <a:pt x="7075602" y="152908"/>
                  </a:lnTo>
                  <a:lnTo>
                    <a:pt x="7056094" y="161264"/>
                  </a:lnTo>
                  <a:lnTo>
                    <a:pt x="7056094" y="188734"/>
                  </a:lnTo>
                  <a:lnTo>
                    <a:pt x="7056094" y="267906"/>
                  </a:lnTo>
                  <a:lnTo>
                    <a:pt x="6962292" y="267906"/>
                  </a:lnTo>
                  <a:lnTo>
                    <a:pt x="6962292" y="188734"/>
                  </a:lnTo>
                  <a:lnTo>
                    <a:pt x="6973087" y="190982"/>
                  </a:lnTo>
                  <a:lnTo>
                    <a:pt x="6984568" y="192633"/>
                  </a:lnTo>
                  <a:lnTo>
                    <a:pt x="6996531" y="193649"/>
                  </a:lnTo>
                  <a:lnTo>
                    <a:pt x="7008812" y="193992"/>
                  </a:lnTo>
                  <a:lnTo>
                    <a:pt x="7021322" y="193649"/>
                  </a:lnTo>
                  <a:lnTo>
                    <a:pt x="7033438" y="192633"/>
                  </a:lnTo>
                  <a:lnTo>
                    <a:pt x="7045071" y="190982"/>
                  </a:lnTo>
                  <a:lnTo>
                    <a:pt x="7056094" y="188734"/>
                  </a:lnTo>
                  <a:lnTo>
                    <a:pt x="7056094" y="161264"/>
                  </a:lnTo>
                  <a:lnTo>
                    <a:pt x="7046150" y="165519"/>
                  </a:lnTo>
                  <a:lnTo>
                    <a:pt x="7008812" y="169976"/>
                  </a:lnTo>
                  <a:lnTo>
                    <a:pt x="6971538" y="165519"/>
                  </a:lnTo>
                  <a:lnTo>
                    <a:pt x="6942214" y="152908"/>
                  </a:lnTo>
                  <a:lnTo>
                    <a:pt x="6923024" y="133248"/>
                  </a:lnTo>
                  <a:lnTo>
                    <a:pt x="6916140" y="107683"/>
                  </a:lnTo>
                  <a:lnTo>
                    <a:pt x="6923024" y="82130"/>
                  </a:lnTo>
                  <a:lnTo>
                    <a:pt x="6942214" y="62471"/>
                  </a:lnTo>
                  <a:lnTo>
                    <a:pt x="6971538" y="49860"/>
                  </a:lnTo>
                  <a:lnTo>
                    <a:pt x="7008812" y="45402"/>
                  </a:lnTo>
                  <a:lnTo>
                    <a:pt x="7046150" y="49860"/>
                  </a:lnTo>
                  <a:lnTo>
                    <a:pt x="7075602" y="62471"/>
                  </a:lnTo>
                  <a:lnTo>
                    <a:pt x="7094931" y="82130"/>
                  </a:lnTo>
                  <a:lnTo>
                    <a:pt x="7101865" y="107683"/>
                  </a:lnTo>
                  <a:lnTo>
                    <a:pt x="7101865" y="50253"/>
                  </a:lnTo>
                  <a:lnTo>
                    <a:pt x="7097369" y="45402"/>
                  </a:lnTo>
                  <a:lnTo>
                    <a:pt x="7096849" y="44843"/>
                  </a:lnTo>
                  <a:lnTo>
                    <a:pt x="7058165" y="27482"/>
                  </a:lnTo>
                  <a:lnTo>
                    <a:pt x="7008812" y="21386"/>
                  </a:lnTo>
                  <a:lnTo>
                    <a:pt x="6959625" y="27482"/>
                  </a:lnTo>
                  <a:lnTo>
                    <a:pt x="6920916" y="44843"/>
                  </a:lnTo>
                  <a:lnTo>
                    <a:pt x="6895579" y="72047"/>
                  </a:lnTo>
                  <a:lnTo>
                    <a:pt x="6886499" y="107683"/>
                  </a:lnTo>
                  <a:lnTo>
                    <a:pt x="6889572" y="129298"/>
                  </a:lnTo>
                  <a:lnTo>
                    <a:pt x="6898449" y="148310"/>
                  </a:lnTo>
                  <a:lnTo>
                    <a:pt x="6912610" y="164363"/>
                  </a:lnTo>
                  <a:lnTo>
                    <a:pt x="6931520" y="177101"/>
                  </a:lnTo>
                  <a:lnTo>
                    <a:pt x="6931520" y="267906"/>
                  </a:lnTo>
                  <a:lnTo>
                    <a:pt x="6856476" y="267906"/>
                  </a:lnTo>
                  <a:lnTo>
                    <a:pt x="6856476" y="293420"/>
                  </a:lnTo>
                  <a:lnTo>
                    <a:pt x="7162279" y="293420"/>
                  </a:lnTo>
                  <a:lnTo>
                    <a:pt x="7162279" y="267906"/>
                  </a:lnTo>
                  <a:close/>
                </a:path>
                <a:path w="8302625" h="380365">
                  <a:moveTo>
                    <a:pt x="7507491" y="268871"/>
                  </a:moveTo>
                  <a:lnTo>
                    <a:pt x="7369784" y="268871"/>
                  </a:lnTo>
                  <a:lnTo>
                    <a:pt x="7369784" y="182511"/>
                  </a:lnTo>
                  <a:lnTo>
                    <a:pt x="7472223" y="182511"/>
                  </a:lnTo>
                  <a:lnTo>
                    <a:pt x="7472223" y="157111"/>
                  </a:lnTo>
                  <a:lnTo>
                    <a:pt x="7271474" y="157111"/>
                  </a:lnTo>
                  <a:lnTo>
                    <a:pt x="7271474" y="51701"/>
                  </a:lnTo>
                  <a:lnTo>
                    <a:pt x="7468844" y="51701"/>
                  </a:lnTo>
                  <a:lnTo>
                    <a:pt x="7468844" y="27571"/>
                  </a:lnTo>
                  <a:lnTo>
                    <a:pt x="7240702" y="27571"/>
                  </a:lnTo>
                  <a:lnTo>
                    <a:pt x="7240702" y="51701"/>
                  </a:lnTo>
                  <a:lnTo>
                    <a:pt x="7240702" y="157111"/>
                  </a:lnTo>
                  <a:lnTo>
                    <a:pt x="7240702" y="182511"/>
                  </a:lnTo>
                  <a:lnTo>
                    <a:pt x="7338631" y="182511"/>
                  </a:lnTo>
                  <a:lnTo>
                    <a:pt x="7338631" y="268871"/>
                  </a:lnTo>
                  <a:lnTo>
                    <a:pt x="7201675" y="268871"/>
                  </a:lnTo>
                  <a:lnTo>
                    <a:pt x="7201675" y="294271"/>
                  </a:lnTo>
                  <a:lnTo>
                    <a:pt x="7507491" y="294271"/>
                  </a:lnTo>
                  <a:lnTo>
                    <a:pt x="7507491" y="268871"/>
                  </a:lnTo>
                  <a:close/>
                </a:path>
                <a:path w="8302625" h="380365">
                  <a:moveTo>
                    <a:pt x="7824178" y="36017"/>
                  </a:moveTo>
                  <a:lnTo>
                    <a:pt x="7670330" y="36017"/>
                  </a:lnTo>
                  <a:lnTo>
                    <a:pt x="7670330" y="61531"/>
                  </a:lnTo>
                  <a:lnTo>
                    <a:pt x="7793787" y="61531"/>
                  </a:lnTo>
                  <a:lnTo>
                    <a:pt x="7784820" y="107416"/>
                  </a:lnTo>
                  <a:lnTo>
                    <a:pt x="7766456" y="149377"/>
                  </a:lnTo>
                  <a:lnTo>
                    <a:pt x="7738643" y="187134"/>
                  </a:lnTo>
                  <a:lnTo>
                    <a:pt x="7701369" y="220370"/>
                  </a:lnTo>
                  <a:lnTo>
                    <a:pt x="7654582" y="248767"/>
                  </a:lnTo>
                  <a:lnTo>
                    <a:pt x="7671460" y="272783"/>
                  </a:lnTo>
                  <a:lnTo>
                    <a:pt x="7720558" y="243001"/>
                  </a:lnTo>
                  <a:lnTo>
                    <a:pt x="7759420" y="208483"/>
                  </a:lnTo>
                  <a:lnTo>
                    <a:pt x="7788630" y="169887"/>
                  </a:lnTo>
                  <a:lnTo>
                    <a:pt x="7808760" y="127838"/>
                  </a:lnTo>
                  <a:lnTo>
                    <a:pt x="7820419" y="83007"/>
                  </a:lnTo>
                  <a:lnTo>
                    <a:pt x="7824178" y="36017"/>
                  </a:lnTo>
                  <a:close/>
                </a:path>
                <a:path w="8302625" h="380365">
                  <a:moveTo>
                    <a:pt x="7965262" y="136575"/>
                  </a:moveTo>
                  <a:lnTo>
                    <a:pt x="7911224" y="136575"/>
                  </a:lnTo>
                  <a:lnTo>
                    <a:pt x="7911224" y="0"/>
                  </a:lnTo>
                  <a:lnTo>
                    <a:pt x="7880464" y="0"/>
                  </a:lnTo>
                  <a:lnTo>
                    <a:pt x="7880464" y="336575"/>
                  </a:lnTo>
                  <a:lnTo>
                    <a:pt x="7911224" y="336575"/>
                  </a:lnTo>
                  <a:lnTo>
                    <a:pt x="7911224" y="162090"/>
                  </a:lnTo>
                  <a:lnTo>
                    <a:pt x="7965262" y="162090"/>
                  </a:lnTo>
                  <a:lnTo>
                    <a:pt x="7965262" y="136575"/>
                  </a:lnTo>
                  <a:close/>
                </a:path>
                <a:path w="8302625" h="380365">
                  <a:moveTo>
                    <a:pt x="8264690" y="274281"/>
                  </a:moveTo>
                  <a:lnTo>
                    <a:pt x="8256765" y="248056"/>
                  </a:lnTo>
                  <a:lnTo>
                    <a:pt x="8243443" y="236766"/>
                  </a:lnTo>
                  <a:lnTo>
                    <a:pt x="8233969" y="228739"/>
                  </a:lnTo>
                  <a:lnTo>
                    <a:pt x="8233550" y="228612"/>
                  </a:lnTo>
                  <a:lnTo>
                    <a:pt x="8233550" y="274281"/>
                  </a:lnTo>
                  <a:lnTo>
                    <a:pt x="8227796" y="289902"/>
                  </a:lnTo>
                  <a:lnTo>
                    <a:pt x="8211223" y="301586"/>
                  </a:lnTo>
                  <a:lnTo>
                    <a:pt x="8184794" y="308902"/>
                  </a:lnTo>
                  <a:lnTo>
                    <a:pt x="8149501" y="311429"/>
                  </a:lnTo>
                  <a:lnTo>
                    <a:pt x="8114043" y="308902"/>
                  </a:lnTo>
                  <a:lnTo>
                    <a:pt x="8087627" y="301586"/>
                  </a:lnTo>
                  <a:lnTo>
                    <a:pt x="8071142" y="289902"/>
                  </a:lnTo>
                  <a:lnTo>
                    <a:pt x="8065452" y="274281"/>
                  </a:lnTo>
                  <a:lnTo>
                    <a:pt x="8071142" y="258292"/>
                  </a:lnTo>
                  <a:lnTo>
                    <a:pt x="8087627" y="246519"/>
                  </a:lnTo>
                  <a:lnTo>
                    <a:pt x="8114043" y="239255"/>
                  </a:lnTo>
                  <a:lnTo>
                    <a:pt x="8149501" y="236766"/>
                  </a:lnTo>
                  <a:lnTo>
                    <a:pt x="8184947" y="239255"/>
                  </a:lnTo>
                  <a:lnTo>
                    <a:pt x="8211363" y="246519"/>
                  </a:lnTo>
                  <a:lnTo>
                    <a:pt x="8227860" y="258292"/>
                  </a:lnTo>
                  <a:lnTo>
                    <a:pt x="8233550" y="274281"/>
                  </a:lnTo>
                  <a:lnTo>
                    <a:pt x="8233550" y="228612"/>
                  </a:lnTo>
                  <a:lnTo>
                    <a:pt x="8197736" y="216827"/>
                  </a:lnTo>
                  <a:lnTo>
                    <a:pt x="8149501" y="212750"/>
                  </a:lnTo>
                  <a:lnTo>
                    <a:pt x="8101266" y="216827"/>
                  </a:lnTo>
                  <a:lnTo>
                    <a:pt x="8065021" y="228739"/>
                  </a:lnTo>
                  <a:lnTo>
                    <a:pt x="8042224" y="248056"/>
                  </a:lnTo>
                  <a:lnTo>
                    <a:pt x="8034299" y="274281"/>
                  </a:lnTo>
                  <a:lnTo>
                    <a:pt x="8042224" y="300304"/>
                  </a:lnTo>
                  <a:lnTo>
                    <a:pt x="8065021" y="319506"/>
                  </a:lnTo>
                  <a:lnTo>
                    <a:pt x="8101266" y="331381"/>
                  </a:lnTo>
                  <a:lnTo>
                    <a:pt x="8149501" y="335445"/>
                  </a:lnTo>
                  <a:lnTo>
                    <a:pt x="8197736" y="331381"/>
                  </a:lnTo>
                  <a:lnTo>
                    <a:pt x="8233969" y="319506"/>
                  </a:lnTo>
                  <a:lnTo>
                    <a:pt x="8243557" y="311429"/>
                  </a:lnTo>
                  <a:lnTo>
                    <a:pt x="8256765" y="300304"/>
                  </a:lnTo>
                  <a:lnTo>
                    <a:pt x="8264690" y="274281"/>
                  </a:lnTo>
                  <a:close/>
                </a:path>
                <a:path w="8302625" h="380365">
                  <a:moveTo>
                    <a:pt x="8267319" y="93802"/>
                  </a:moveTo>
                  <a:lnTo>
                    <a:pt x="8069580" y="93802"/>
                  </a:lnTo>
                  <a:lnTo>
                    <a:pt x="8069580" y="7124"/>
                  </a:lnTo>
                  <a:lnTo>
                    <a:pt x="8038808" y="7124"/>
                  </a:lnTo>
                  <a:lnTo>
                    <a:pt x="8038808" y="118567"/>
                  </a:lnTo>
                  <a:lnTo>
                    <a:pt x="8267319" y="118567"/>
                  </a:lnTo>
                  <a:lnTo>
                    <a:pt x="8267319" y="93802"/>
                  </a:lnTo>
                  <a:close/>
                </a:path>
                <a:path w="8302625" h="380365">
                  <a:moveTo>
                    <a:pt x="8302218" y="157594"/>
                  </a:moveTo>
                  <a:lnTo>
                    <a:pt x="7997901" y="157594"/>
                  </a:lnTo>
                  <a:lnTo>
                    <a:pt x="7997901" y="182727"/>
                  </a:lnTo>
                  <a:lnTo>
                    <a:pt x="8302218" y="182727"/>
                  </a:lnTo>
                  <a:lnTo>
                    <a:pt x="8302218" y="15759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281557" y="9040647"/>
              <a:ext cx="1437640" cy="340995"/>
            </a:xfrm>
            <a:custGeom>
              <a:avLst/>
              <a:gdLst/>
              <a:ahLst/>
              <a:cxnLst/>
              <a:rect l="l" t="t" r="r" b="b"/>
              <a:pathLst>
                <a:path w="1437640" h="340995">
                  <a:moveTo>
                    <a:pt x="266788" y="277660"/>
                  </a:moveTo>
                  <a:lnTo>
                    <a:pt x="258864" y="251434"/>
                  </a:lnTo>
                  <a:lnTo>
                    <a:pt x="245541" y="240144"/>
                  </a:lnTo>
                  <a:lnTo>
                    <a:pt x="236067" y="232117"/>
                  </a:lnTo>
                  <a:lnTo>
                    <a:pt x="235648" y="231990"/>
                  </a:lnTo>
                  <a:lnTo>
                    <a:pt x="235648" y="277660"/>
                  </a:lnTo>
                  <a:lnTo>
                    <a:pt x="229895" y="293281"/>
                  </a:lnTo>
                  <a:lnTo>
                    <a:pt x="213321" y="304965"/>
                  </a:lnTo>
                  <a:lnTo>
                    <a:pt x="186893" y="312280"/>
                  </a:lnTo>
                  <a:lnTo>
                    <a:pt x="151599" y="314807"/>
                  </a:lnTo>
                  <a:lnTo>
                    <a:pt x="116141" y="312280"/>
                  </a:lnTo>
                  <a:lnTo>
                    <a:pt x="89725" y="304965"/>
                  </a:lnTo>
                  <a:lnTo>
                    <a:pt x="73240" y="293281"/>
                  </a:lnTo>
                  <a:lnTo>
                    <a:pt x="67551" y="277660"/>
                  </a:lnTo>
                  <a:lnTo>
                    <a:pt x="73240" y="261670"/>
                  </a:lnTo>
                  <a:lnTo>
                    <a:pt x="89725" y="249897"/>
                  </a:lnTo>
                  <a:lnTo>
                    <a:pt x="116141" y="242633"/>
                  </a:lnTo>
                  <a:lnTo>
                    <a:pt x="151599" y="240144"/>
                  </a:lnTo>
                  <a:lnTo>
                    <a:pt x="187045" y="242633"/>
                  </a:lnTo>
                  <a:lnTo>
                    <a:pt x="213461" y="249897"/>
                  </a:lnTo>
                  <a:lnTo>
                    <a:pt x="229958" y="261670"/>
                  </a:lnTo>
                  <a:lnTo>
                    <a:pt x="235648" y="277660"/>
                  </a:lnTo>
                  <a:lnTo>
                    <a:pt x="235648" y="231990"/>
                  </a:lnTo>
                  <a:lnTo>
                    <a:pt x="199834" y="220205"/>
                  </a:lnTo>
                  <a:lnTo>
                    <a:pt x="151599" y="216128"/>
                  </a:lnTo>
                  <a:lnTo>
                    <a:pt x="103365" y="220205"/>
                  </a:lnTo>
                  <a:lnTo>
                    <a:pt x="67119" y="232117"/>
                  </a:lnTo>
                  <a:lnTo>
                    <a:pt x="44323" y="251434"/>
                  </a:lnTo>
                  <a:lnTo>
                    <a:pt x="36398" y="277660"/>
                  </a:lnTo>
                  <a:lnTo>
                    <a:pt x="44323" y="303682"/>
                  </a:lnTo>
                  <a:lnTo>
                    <a:pt x="67119" y="322884"/>
                  </a:lnTo>
                  <a:lnTo>
                    <a:pt x="103365" y="334759"/>
                  </a:lnTo>
                  <a:lnTo>
                    <a:pt x="151599" y="338823"/>
                  </a:lnTo>
                  <a:lnTo>
                    <a:pt x="199834" y="334759"/>
                  </a:lnTo>
                  <a:lnTo>
                    <a:pt x="236067" y="322884"/>
                  </a:lnTo>
                  <a:lnTo>
                    <a:pt x="245656" y="314807"/>
                  </a:lnTo>
                  <a:lnTo>
                    <a:pt x="258864" y="303682"/>
                  </a:lnTo>
                  <a:lnTo>
                    <a:pt x="266788" y="277660"/>
                  </a:lnTo>
                  <a:close/>
                </a:path>
                <a:path w="1437640" h="340995">
                  <a:moveTo>
                    <a:pt x="269417" y="97180"/>
                  </a:moveTo>
                  <a:lnTo>
                    <a:pt x="71678" y="97180"/>
                  </a:lnTo>
                  <a:lnTo>
                    <a:pt x="71678" y="10502"/>
                  </a:lnTo>
                  <a:lnTo>
                    <a:pt x="40906" y="10502"/>
                  </a:lnTo>
                  <a:lnTo>
                    <a:pt x="40906" y="121945"/>
                  </a:lnTo>
                  <a:lnTo>
                    <a:pt x="269417" y="121945"/>
                  </a:lnTo>
                  <a:lnTo>
                    <a:pt x="269417" y="97180"/>
                  </a:lnTo>
                  <a:close/>
                </a:path>
                <a:path w="1437640" h="340995">
                  <a:moveTo>
                    <a:pt x="304317" y="160972"/>
                  </a:moveTo>
                  <a:lnTo>
                    <a:pt x="0" y="160972"/>
                  </a:lnTo>
                  <a:lnTo>
                    <a:pt x="0" y="186105"/>
                  </a:lnTo>
                  <a:lnTo>
                    <a:pt x="304317" y="186105"/>
                  </a:lnTo>
                  <a:lnTo>
                    <a:pt x="304317" y="160972"/>
                  </a:lnTo>
                  <a:close/>
                </a:path>
                <a:path w="1437640" h="340995">
                  <a:moveTo>
                    <a:pt x="525691" y="137337"/>
                  </a:moveTo>
                  <a:lnTo>
                    <a:pt x="519849" y="113144"/>
                  </a:lnTo>
                  <a:lnTo>
                    <a:pt x="509612" y="101688"/>
                  </a:lnTo>
                  <a:lnTo>
                    <a:pt x="503364" y="94691"/>
                  </a:lnTo>
                  <a:lnTo>
                    <a:pt x="496430" y="91490"/>
                  </a:lnTo>
                  <a:lnTo>
                    <a:pt x="496430" y="137337"/>
                  </a:lnTo>
                  <a:lnTo>
                    <a:pt x="492721" y="152247"/>
                  </a:lnTo>
                  <a:lnTo>
                    <a:pt x="482257" y="163461"/>
                  </a:lnTo>
                  <a:lnTo>
                    <a:pt x="466039" y="170522"/>
                  </a:lnTo>
                  <a:lnTo>
                    <a:pt x="445020" y="172974"/>
                  </a:lnTo>
                  <a:lnTo>
                    <a:pt x="424065" y="170522"/>
                  </a:lnTo>
                  <a:lnTo>
                    <a:pt x="407962" y="163461"/>
                  </a:lnTo>
                  <a:lnTo>
                    <a:pt x="397637" y="152247"/>
                  </a:lnTo>
                  <a:lnTo>
                    <a:pt x="393992" y="137337"/>
                  </a:lnTo>
                  <a:lnTo>
                    <a:pt x="397637" y="122580"/>
                  </a:lnTo>
                  <a:lnTo>
                    <a:pt x="407962" y="111353"/>
                  </a:lnTo>
                  <a:lnTo>
                    <a:pt x="424065" y="104190"/>
                  </a:lnTo>
                  <a:lnTo>
                    <a:pt x="445020" y="101688"/>
                  </a:lnTo>
                  <a:lnTo>
                    <a:pt x="466039" y="104190"/>
                  </a:lnTo>
                  <a:lnTo>
                    <a:pt x="482257" y="111353"/>
                  </a:lnTo>
                  <a:lnTo>
                    <a:pt x="492721" y="122580"/>
                  </a:lnTo>
                  <a:lnTo>
                    <a:pt x="496430" y="137337"/>
                  </a:lnTo>
                  <a:lnTo>
                    <a:pt x="496430" y="91490"/>
                  </a:lnTo>
                  <a:lnTo>
                    <a:pt x="477888" y="82931"/>
                  </a:lnTo>
                  <a:lnTo>
                    <a:pt x="445020" y="78803"/>
                  </a:lnTo>
                  <a:lnTo>
                    <a:pt x="412216" y="82931"/>
                  </a:lnTo>
                  <a:lnTo>
                    <a:pt x="386867" y="94691"/>
                  </a:lnTo>
                  <a:lnTo>
                    <a:pt x="370509" y="113144"/>
                  </a:lnTo>
                  <a:lnTo>
                    <a:pt x="364718" y="137337"/>
                  </a:lnTo>
                  <a:lnTo>
                    <a:pt x="370509" y="161734"/>
                  </a:lnTo>
                  <a:lnTo>
                    <a:pt x="386867" y="180289"/>
                  </a:lnTo>
                  <a:lnTo>
                    <a:pt x="412216" y="192100"/>
                  </a:lnTo>
                  <a:lnTo>
                    <a:pt x="445020" y="196240"/>
                  </a:lnTo>
                  <a:lnTo>
                    <a:pt x="477888" y="192100"/>
                  </a:lnTo>
                  <a:lnTo>
                    <a:pt x="503364" y="180289"/>
                  </a:lnTo>
                  <a:lnTo>
                    <a:pt x="509866" y="172974"/>
                  </a:lnTo>
                  <a:lnTo>
                    <a:pt x="519849" y="161734"/>
                  </a:lnTo>
                  <a:lnTo>
                    <a:pt x="525691" y="137337"/>
                  </a:lnTo>
                  <a:close/>
                </a:path>
                <a:path w="1437640" h="340995">
                  <a:moveTo>
                    <a:pt x="544461" y="37896"/>
                  </a:moveTo>
                  <a:lnTo>
                    <a:pt x="460400" y="37896"/>
                  </a:lnTo>
                  <a:lnTo>
                    <a:pt x="460400" y="0"/>
                  </a:lnTo>
                  <a:lnTo>
                    <a:pt x="429641" y="0"/>
                  </a:lnTo>
                  <a:lnTo>
                    <a:pt x="429641" y="37896"/>
                  </a:lnTo>
                  <a:lnTo>
                    <a:pt x="345960" y="37896"/>
                  </a:lnTo>
                  <a:lnTo>
                    <a:pt x="345960" y="62661"/>
                  </a:lnTo>
                  <a:lnTo>
                    <a:pt x="544461" y="62661"/>
                  </a:lnTo>
                  <a:lnTo>
                    <a:pt x="544461" y="37896"/>
                  </a:lnTo>
                  <a:close/>
                </a:path>
                <a:path w="1437640" h="340995">
                  <a:moveTo>
                    <a:pt x="605993" y="213880"/>
                  </a:moveTo>
                  <a:lnTo>
                    <a:pt x="575602" y="213880"/>
                  </a:lnTo>
                  <a:lnTo>
                    <a:pt x="575602" y="249529"/>
                  </a:lnTo>
                  <a:lnTo>
                    <a:pt x="575602" y="273532"/>
                  </a:lnTo>
                  <a:lnTo>
                    <a:pt x="575602" y="310680"/>
                  </a:lnTo>
                  <a:lnTo>
                    <a:pt x="424764" y="310680"/>
                  </a:lnTo>
                  <a:lnTo>
                    <a:pt x="424764" y="273532"/>
                  </a:lnTo>
                  <a:lnTo>
                    <a:pt x="575602" y="273532"/>
                  </a:lnTo>
                  <a:lnTo>
                    <a:pt x="575602" y="249529"/>
                  </a:lnTo>
                  <a:lnTo>
                    <a:pt x="424764" y="249529"/>
                  </a:lnTo>
                  <a:lnTo>
                    <a:pt x="424764" y="213880"/>
                  </a:lnTo>
                  <a:lnTo>
                    <a:pt x="394360" y="213880"/>
                  </a:lnTo>
                  <a:lnTo>
                    <a:pt x="394360" y="335445"/>
                  </a:lnTo>
                  <a:lnTo>
                    <a:pt x="605993" y="335445"/>
                  </a:lnTo>
                  <a:lnTo>
                    <a:pt x="605993" y="310680"/>
                  </a:lnTo>
                  <a:lnTo>
                    <a:pt x="605993" y="273532"/>
                  </a:lnTo>
                  <a:lnTo>
                    <a:pt x="605993" y="249529"/>
                  </a:lnTo>
                  <a:lnTo>
                    <a:pt x="605993" y="213880"/>
                  </a:lnTo>
                  <a:close/>
                </a:path>
                <a:path w="1437640" h="340995">
                  <a:moveTo>
                    <a:pt x="655891" y="88925"/>
                  </a:moveTo>
                  <a:lnTo>
                    <a:pt x="605993" y="88925"/>
                  </a:lnTo>
                  <a:lnTo>
                    <a:pt x="605993" y="3378"/>
                  </a:lnTo>
                  <a:lnTo>
                    <a:pt x="575221" y="3378"/>
                  </a:lnTo>
                  <a:lnTo>
                    <a:pt x="575221" y="198869"/>
                  </a:lnTo>
                  <a:lnTo>
                    <a:pt x="605993" y="198869"/>
                  </a:lnTo>
                  <a:lnTo>
                    <a:pt x="605993" y="114820"/>
                  </a:lnTo>
                  <a:lnTo>
                    <a:pt x="655891" y="114820"/>
                  </a:lnTo>
                  <a:lnTo>
                    <a:pt x="655891" y="88925"/>
                  </a:lnTo>
                  <a:close/>
                </a:path>
                <a:path w="1437640" h="340995">
                  <a:moveTo>
                    <a:pt x="903922" y="237147"/>
                  </a:moveTo>
                  <a:lnTo>
                    <a:pt x="902563" y="226631"/>
                  </a:lnTo>
                  <a:lnTo>
                    <a:pt x="900544" y="210870"/>
                  </a:lnTo>
                  <a:lnTo>
                    <a:pt x="859282" y="218084"/>
                  </a:lnTo>
                  <a:lnTo>
                    <a:pt x="819213" y="222973"/>
                  </a:lnTo>
                  <a:lnTo>
                    <a:pt x="780135" y="225755"/>
                  </a:lnTo>
                  <a:lnTo>
                    <a:pt x="741819" y="226631"/>
                  </a:lnTo>
                  <a:lnTo>
                    <a:pt x="741819" y="36017"/>
                  </a:lnTo>
                  <a:lnTo>
                    <a:pt x="711060" y="36017"/>
                  </a:lnTo>
                  <a:lnTo>
                    <a:pt x="711060" y="252895"/>
                  </a:lnTo>
                  <a:lnTo>
                    <a:pt x="738822" y="252895"/>
                  </a:lnTo>
                  <a:lnTo>
                    <a:pt x="779018" y="252133"/>
                  </a:lnTo>
                  <a:lnTo>
                    <a:pt x="819543" y="249529"/>
                  </a:lnTo>
                  <a:lnTo>
                    <a:pt x="860971" y="244665"/>
                  </a:lnTo>
                  <a:lnTo>
                    <a:pt x="903922" y="237147"/>
                  </a:lnTo>
                  <a:close/>
                </a:path>
                <a:path w="1437640" h="340995">
                  <a:moveTo>
                    <a:pt x="965835" y="3378"/>
                  </a:moveTo>
                  <a:lnTo>
                    <a:pt x="935062" y="3378"/>
                  </a:lnTo>
                  <a:lnTo>
                    <a:pt x="935062" y="339572"/>
                  </a:lnTo>
                  <a:lnTo>
                    <a:pt x="965835" y="339572"/>
                  </a:lnTo>
                  <a:lnTo>
                    <a:pt x="965835" y="3378"/>
                  </a:lnTo>
                  <a:close/>
                </a:path>
                <a:path w="1437640" h="340995">
                  <a:moveTo>
                    <a:pt x="1235240" y="244640"/>
                  </a:moveTo>
                  <a:lnTo>
                    <a:pt x="1233360" y="230390"/>
                  </a:lnTo>
                  <a:lnTo>
                    <a:pt x="1231861" y="219125"/>
                  </a:lnTo>
                  <a:lnTo>
                    <a:pt x="1195997" y="224536"/>
                  </a:lnTo>
                  <a:lnTo>
                    <a:pt x="1160145" y="227990"/>
                  </a:lnTo>
                  <a:lnTo>
                    <a:pt x="1122273" y="229844"/>
                  </a:lnTo>
                  <a:lnTo>
                    <a:pt x="1080274" y="230390"/>
                  </a:lnTo>
                  <a:lnTo>
                    <a:pt x="1080274" y="61163"/>
                  </a:lnTo>
                  <a:lnTo>
                    <a:pt x="1205979" y="61163"/>
                  </a:lnTo>
                  <a:lnTo>
                    <a:pt x="1205979" y="35648"/>
                  </a:lnTo>
                  <a:lnTo>
                    <a:pt x="1049502" y="35648"/>
                  </a:lnTo>
                  <a:lnTo>
                    <a:pt x="1049502" y="256654"/>
                  </a:lnTo>
                  <a:lnTo>
                    <a:pt x="1076147" y="256654"/>
                  </a:lnTo>
                  <a:lnTo>
                    <a:pt x="1120533" y="256146"/>
                  </a:lnTo>
                  <a:lnTo>
                    <a:pt x="1160195" y="254304"/>
                  </a:lnTo>
                  <a:lnTo>
                    <a:pt x="1197610" y="250634"/>
                  </a:lnTo>
                  <a:lnTo>
                    <a:pt x="1235240" y="244640"/>
                  </a:lnTo>
                  <a:close/>
                </a:path>
                <a:path w="1437640" h="340995">
                  <a:moveTo>
                    <a:pt x="1349692" y="136207"/>
                  </a:moveTo>
                  <a:lnTo>
                    <a:pt x="1294155" y="136207"/>
                  </a:lnTo>
                  <a:lnTo>
                    <a:pt x="1294155" y="3378"/>
                  </a:lnTo>
                  <a:lnTo>
                    <a:pt x="1263383" y="3378"/>
                  </a:lnTo>
                  <a:lnTo>
                    <a:pt x="1263383" y="340702"/>
                  </a:lnTo>
                  <a:lnTo>
                    <a:pt x="1294155" y="340702"/>
                  </a:lnTo>
                  <a:lnTo>
                    <a:pt x="1294155" y="161721"/>
                  </a:lnTo>
                  <a:lnTo>
                    <a:pt x="1349692" y="161721"/>
                  </a:lnTo>
                  <a:lnTo>
                    <a:pt x="1349692" y="136207"/>
                  </a:lnTo>
                  <a:close/>
                </a:path>
                <a:path w="1437640" h="340995">
                  <a:moveTo>
                    <a:pt x="1437487" y="291172"/>
                  </a:moveTo>
                  <a:lnTo>
                    <a:pt x="1435519" y="280517"/>
                  </a:lnTo>
                  <a:lnTo>
                    <a:pt x="1430172" y="272084"/>
                  </a:lnTo>
                  <a:lnTo>
                    <a:pt x="1422285" y="266534"/>
                  </a:lnTo>
                  <a:lnTo>
                    <a:pt x="1412722" y="264528"/>
                  </a:lnTo>
                  <a:lnTo>
                    <a:pt x="1403159" y="266534"/>
                  </a:lnTo>
                  <a:lnTo>
                    <a:pt x="1395272" y="272084"/>
                  </a:lnTo>
                  <a:lnTo>
                    <a:pt x="1389926" y="280517"/>
                  </a:lnTo>
                  <a:lnTo>
                    <a:pt x="1387957" y="291172"/>
                  </a:lnTo>
                  <a:lnTo>
                    <a:pt x="1389926" y="301713"/>
                  </a:lnTo>
                  <a:lnTo>
                    <a:pt x="1395272" y="309892"/>
                  </a:lnTo>
                  <a:lnTo>
                    <a:pt x="1403159" y="315188"/>
                  </a:lnTo>
                  <a:lnTo>
                    <a:pt x="1412722" y="317068"/>
                  </a:lnTo>
                  <a:lnTo>
                    <a:pt x="1422285" y="315188"/>
                  </a:lnTo>
                  <a:lnTo>
                    <a:pt x="1430172" y="309892"/>
                  </a:lnTo>
                  <a:lnTo>
                    <a:pt x="1435519" y="301713"/>
                  </a:lnTo>
                  <a:lnTo>
                    <a:pt x="1437487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88868" y="3191545"/>
              <a:ext cx="6172200" cy="463407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4252" y="2852262"/>
              <a:ext cx="5823983" cy="54971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5562"/>
            <a:ext cx="18288000" cy="7996328"/>
            <a:chOff x="0" y="775562"/>
            <a:chExt cx="18288000" cy="799632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27161"/>
              <a:ext cx="8061325" cy="559435"/>
            </a:xfrm>
            <a:custGeom>
              <a:avLst/>
              <a:gdLst/>
              <a:ahLst/>
              <a:cxnLst/>
              <a:rect l="l" t="t" r="r" b="b"/>
              <a:pathLst>
                <a:path w="8061325" h="559435">
                  <a:moveTo>
                    <a:pt x="293357" y="276974"/>
                  </a:moveTo>
                  <a:lnTo>
                    <a:pt x="290487" y="212788"/>
                  </a:lnTo>
                  <a:lnTo>
                    <a:pt x="281813" y="162179"/>
                  </a:lnTo>
                  <a:lnTo>
                    <a:pt x="267309" y="122948"/>
                  </a:lnTo>
                  <a:lnTo>
                    <a:pt x="227380" y="75895"/>
                  </a:lnTo>
                  <a:lnTo>
                    <a:pt x="215785" y="69761"/>
                  </a:lnTo>
                  <a:lnTo>
                    <a:pt x="215785" y="276974"/>
                  </a:lnTo>
                  <a:lnTo>
                    <a:pt x="214680" y="328041"/>
                  </a:lnTo>
                  <a:lnTo>
                    <a:pt x="211074" y="366356"/>
                  </a:lnTo>
                  <a:lnTo>
                    <a:pt x="194475" y="413550"/>
                  </a:lnTo>
                  <a:lnTo>
                    <a:pt x="161213" y="434594"/>
                  </a:lnTo>
                  <a:lnTo>
                    <a:pt x="146951" y="435940"/>
                  </a:lnTo>
                  <a:lnTo>
                    <a:pt x="132384" y="434594"/>
                  </a:lnTo>
                  <a:lnTo>
                    <a:pt x="99428" y="413550"/>
                  </a:lnTo>
                  <a:lnTo>
                    <a:pt x="82346" y="366356"/>
                  </a:lnTo>
                  <a:lnTo>
                    <a:pt x="78676" y="328041"/>
                  </a:lnTo>
                  <a:lnTo>
                    <a:pt x="77571" y="276974"/>
                  </a:lnTo>
                  <a:lnTo>
                    <a:pt x="78676" y="226529"/>
                  </a:lnTo>
                  <a:lnTo>
                    <a:pt x="82346" y="188468"/>
                  </a:lnTo>
                  <a:lnTo>
                    <a:pt x="99428" y="140944"/>
                  </a:lnTo>
                  <a:lnTo>
                    <a:pt x="132384" y="120434"/>
                  </a:lnTo>
                  <a:lnTo>
                    <a:pt x="146951" y="119087"/>
                  </a:lnTo>
                  <a:lnTo>
                    <a:pt x="161213" y="120434"/>
                  </a:lnTo>
                  <a:lnTo>
                    <a:pt x="194475" y="140944"/>
                  </a:lnTo>
                  <a:lnTo>
                    <a:pt x="211074" y="188468"/>
                  </a:lnTo>
                  <a:lnTo>
                    <a:pt x="214680" y="226529"/>
                  </a:lnTo>
                  <a:lnTo>
                    <a:pt x="215785" y="276974"/>
                  </a:lnTo>
                  <a:lnTo>
                    <a:pt x="215785" y="69761"/>
                  </a:lnTo>
                  <a:lnTo>
                    <a:pt x="204101" y="63576"/>
                  </a:lnTo>
                  <a:lnTo>
                    <a:pt x="177241" y="56070"/>
                  </a:lnTo>
                  <a:lnTo>
                    <a:pt x="146951" y="53543"/>
                  </a:lnTo>
                  <a:lnTo>
                    <a:pt x="116344" y="56070"/>
                  </a:lnTo>
                  <a:lnTo>
                    <a:pt x="65976" y="75895"/>
                  </a:lnTo>
                  <a:lnTo>
                    <a:pt x="26047" y="122948"/>
                  </a:lnTo>
                  <a:lnTo>
                    <a:pt x="11544" y="162179"/>
                  </a:lnTo>
                  <a:lnTo>
                    <a:pt x="2870" y="212788"/>
                  </a:lnTo>
                  <a:lnTo>
                    <a:pt x="0" y="276974"/>
                  </a:lnTo>
                  <a:lnTo>
                    <a:pt x="2870" y="341769"/>
                  </a:lnTo>
                  <a:lnTo>
                    <a:pt x="11544" y="392645"/>
                  </a:lnTo>
                  <a:lnTo>
                    <a:pt x="26047" y="431850"/>
                  </a:lnTo>
                  <a:lnTo>
                    <a:pt x="65976" y="478828"/>
                  </a:lnTo>
                  <a:lnTo>
                    <a:pt x="116344" y="498487"/>
                  </a:lnTo>
                  <a:lnTo>
                    <a:pt x="146951" y="500951"/>
                  </a:lnTo>
                  <a:lnTo>
                    <a:pt x="177241" y="498487"/>
                  </a:lnTo>
                  <a:lnTo>
                    <a:pt x="204101" y="491121"/>
                  </a:lnTo>
                  <a:lnTo>
                    <a:pt x="227380" y="478828"/>
                  </a:lnTo>
                  <a:lnTo>
                    <a:pt x="246926" y="461619"/>
                  </a:lnTo>
                  <a:lnTo>
                    <a:pt x="264502" y="435940"/>
                  </a:lnTo>
                  <a:lnTo>
                    <a:pt x="267309" y="431850"/>
                  </a:lnTo>
                  <a:lnTo>
                    <a:pt x="281813" y="392645"/>
                  </a:lnTo>
                  <a:lnTo>
                    <a:pt x="290487" y="341769"/>
                  </a:lnTo>
                  <a:lnTo>
                    <a:pt x="293357" y="276974"/>
                  </a:lnTo>
                  <a:close/>
                </a:path>
                <a:path w="8061325" h="559435">
                  <a:moveTo>
                    <a:pt x="612394" y="357276"/>
                  </a:moveTo>
                  <a:lnTo>
                    <a:pt x="606539" y="305142"/>
                  </a:lnTo>
                  <a:lnTo>
                    <a:pt x="590003" y="264744"/>
                  </a:lnTo>
                  <a:lnTo>
                    <a:pt x="564248" y="235978"/>
                  </a:lnTo>
                  <a:lnTo>
                    <a:pt x="491121" y="213055"/>
                  </a:lnTo>
                  <a:lnTo>
                    <a:pt x="470128" y="215277"/>
                  </a:lnTo>
                  <a:lnTo>
                    <a:pt x="451916" y="221449"/>
                  </a:lnTo>
                  <a:lnTo>
                    <a:pt x="437184" y="230797"/>
                  </a:lnTo>
                  <a:lnTo>
                    <a:pt x="426656" y="242557"/>
                  </a:lnTo>
                  <a:lnTo>
                    <a:pt x="432663" y="126199"/>
                  </a:lnTo>
                  <a:lnTo>
                    <a:pt x="588899" y="126199"/>
                  </a:lnTo>
                  <a:lnTo>
                    <a:pt x="588899" y="61188"/>
                  </a:lnTo>
                  <a:lnTo>
                    <a:pt x="360553" y="61188"/>
                  </a:lnTo>
                  <a:lnTo>
                    <a:pt x="349084" y="303745"/>
                  </a:lnTo>
                  <a:lnTo>
                    <a:pt x="425018" y="303745"/>
                  </a:lnTo>
                  <a:lnTo>
                    <a:pt x="433298" y="292963"/>
                  </a:lnTo>
                  <a:lnTo>
                    <a:pt x="444131" y="284683"/>
                  </a:lnTo>
                  <a:lnTo>
                    <a:pt x="457428" y="279387"/>
                  </a:lnTo>
                  <a:lnTo>
                    <a:pt x="473087" y="277520"/>
                  </a:lnTo>
                  <a:lnTo>
                    <a:pt x="499554" y="282676"/>
                  </a:lnTo>
                  <a:lnTo>
                    <a:pt x="518909" y="297865"/>
                  </a:lnTo>
                  <a:lnTo>
                    <a:pt x="530783" y="322694"/>
                  </a:lnTo>
                  <a:lnTo>
                    <a:pt x="534822" y="356730"/>
                  </a:lnTo>
                  <a:lnTo>
                    <a:pt x="530555" y="391464"/>
                  </a:lnTo>
                  <a:lnTo>
                    <a:pt x="518299" y="416204"/>
                  </a:lnTo>
                  <a:lnTo>
                    <a:pt x="498868" y="431012"/>
                  </a:lnTo>
                  <a:lnTo>
                    <a:pt x="473087" y="435940"/>
                  </a:lnTo>
                  <a:lnTo>
                    <a:pt x="449541" y="432079"/>
                  </a:lnTo>
                  <a:lnTo>
                    <a:pt x="431025" y="420573"/>
                  </a:lnTo>
                  <a:lnTo>
                    <a:pt x="418236" y="401599"/>
                  </a:lnTo>
                  <a:lnTo>
                    <a:pt x="411899" y="375310"/>
                  </a:lnTo>
                  <a:lnTo>
                    <a:pt x="334327" y="375310"/>
                  </a:lnTo>
                  <a:lnTo>
                    <a:pt x="342734" y="418376"/>
                  </a:lnTo>
                  <a:lnTo>
                    <a:pt x="361543" y="453275"/>
                  </a:lnTo>
                  <a:lnTo>
                    <a:pt x="390029" y="479221"/>
                  </a:lnTo>
                  <a:lnTo>
                    <a:pt x="427456" y="495388"/>
                  </a:lnTo>
                  <a:lnTo>
                    <a:pt x="473087" y="500951"/>
                  </a:lnTo>
                  <a:lnTo>
                    <a:pt x="520725" y="494715"/>
                  </a:lnTo>
                  <a:lnTo>
                    <a:pt x="559409" y="476491"/>
                  </a:lnTo>
                  <a:lnTo>
                    <a:pt x="588213" y="447027"/>
                  </a:lnTo>
                  <a:lnTo>
                    <a:pt x="606196" y="407047"/>
                  </a:lnTo>
                  <a:lnTo>
                    <a:pt x="612394" y="357276"/>
                  </a:lnTo>
                  <a:close/>
                </a:path>
                <a:path w="8061325" h="559435">
                  <a:moveTo>
                    <a:pt x="846201" y="259486"/>
                  </a:moveTo>
                  <a:lnTo>
                    <a:pt x="650633" y="259486"/>
                  </a:lnTo>
                  <a:lnTo>
                    <a:pt x="650633" y="325043"/>
                  </a:lnTo>
                  <a:lnTo>
                    <a:pt x="846201" y="325043"/>
                  </a:lnTo>
                  <a:lnTo>
                    <a:pt x="846201" y="259486"/>
                  </a:lnTo>
                  <a:close/>
                </a:path>
                <a:path w="8061325" h="559435">
                  <a:moveTo>
                    <a:pt x="1169606" y="356730"/>
                  </a:moveTo>
                  <a:lnTo>
                    <a:pt x="1163396" y="307174"/>
                  </a:lnTo>
                  <a:lnTo>
                    <a:pt x="1150353" y="277520"/>
                  </a:lnTo>
                  <a:lnTo>
                    <a:pt x="1145819" y="267220"/>
                  </a:lnTo>
                  <a:lnTo>
                    <a:pt x="1131608" y="251841"/>
                  </a:lnTo>
                  <a:lnTo>
                    <a:pt x="1118514" y="237667"/>
                  </a:lnTo>
                  <a:lnTo>
                    <a:pt x="1092034" y="223964"/>
                  </a:lnTo>
                  <a:lnTo>
                    <a:pt x="1092034" y="356730"/>
                  </a:lnTo>
                  <a:lnTo>
                    <a:pt x="1087577" y="390080"/>
                  </a:lnTo>
                  <a:lnTo>
                    <a:pt x="1074762" y="414985"/>
                  </a:lnTo>
                  <a:lnTo>
                    <a:pt x="1054468" y="430555"/>
                  </a:lnTo>
                  <a:lnTo>
                    <a:pt x="1027569" y="435940"/>
                  </a:lnTo>
                  <a:lnTo>
                    <a:pt x="1001001" y="430555"/>
                  </a:lnTo>
                  <a:lnTo>
                    <a:pt x="980871" y="414985"/>
                  </a:lnTo>
                  <a:lnTo>
                    <a:pt x="968121" y="390080"/>
                  </a:lnTo>
                  <a:lnTo>
                    <a:pt x="963663" y="356730"/>
                  </a:lnTo>
                  <a:lnTo>
                    <a:pt x="968121" y="323151"/>
                  </a:lnTo>
                  <a:lnTo>
                    <a:pt x="980871" y="298272"/>
                  </a:lnTo>
                  <a:lnTo>
                    <a:pt x="1001001" y="282829"/>
                  </a:lnTo>
                  <a:lnTo>
                    <a:pt x="1027569" y="277520"/>
                  </a:lnTo>
                  <a:lnTo>
                    <a:pt x="1054468" y="282829"/>
                  </a:lnTo>
                  <a:lnTo>
                    <a:pt x="1074762" y="298272"/>
                  </a:lnTo>
                  <a:lnTo>
                    <a:pt x="1087577" y="323151"/>
                  </a:lnTo>
                  <a:lnTo>
                    <a:pt x="1092034" y="356730"/>
                  </a:lnTo>
                  <a:lnTo>
                    <a:pt x="1092034" y="223964"/>
                  </a:lnTo>
                  <a:lnTo>
                    <a:pt x="1083119" y="219341"/>
                  </a:lnTo>
                  <a:lnTo>
                    <a:pt x="1041234" y="213055"/>
                  </a:lnTo>
                  <a:lnTo>
                    <a:pt x="1015377" y="215811"/>
                  </a:lnTo>
                  <a:lnTo>
                    <a:pt x="993775" y="223634"/>
                  </a:lnTo>
                  <a:lnTo>
                    <a:pt x="976782" y="235877"/>
                  </a:lnTo>
                  <a:lnTo>
                    <a:pt x="964755" y="251841"/>
                  </a:lnTo>
                  <a:lnTo>
                    <a:pt x="969149" y="192443"/>
                  </a:lnTo>
                  <a:lnTo>
                    <a:pt x="980668" y="150710"/>
                  </a:lnTo>
                  <a:lnTo>
                    <a:pt x="1000480" y="126085"/>
                  </a:lnTo>
                  <a:lnTo>
                    <a:pt x="1029766" y="117995"/>
                  </a:lnTo>
                  <a:lnTo>
                    <a:pt x="1049934" y="121094"/>
                  </a:lnTo>
                  <a:lnTo>
                    <a:pt x="1065403" y="130086"/>
                  </a:lnTo>
                  <a:lnTo>
                    <a:pt x="1076159" y="144500"/>
                  </a:lnTo>
                  <a:lnTo>
                    <a:pt x="1082205" y="163893"/>
                  </a:lnTo>
                  <a:lnTo>
                    <a:pt x="1160868" y="163893"/>
                  </a:lnTo>
                  <a:lnTo>
                    <a:pt x="1147140" y="117995"/>
                  </a:lnTo>
                  <a:lnTo>
                    <a:pt x="1118870" y="81673"/>
                  </a:lnTo>
                  <a:lnTo>
                    <a:pt x="1079360" y="60642"/>
                  </a:lnTo>
                  <a:lnTo>
                    <a:pt x="1029766" y="53543"/>
                  </a:lnTo>
                  <a:lnTo>
                    <a:pt x="989774" y="57975"/>
                  </a:lnTo>
                  <a:lnTo>
                    <a:pt x="930338" y="94945"/>
                  </a:lnTo>
                  <a:lnTo>
                    <a:pt x="910310" y="128511"/>
                  </a:lnTo>
                  <a:lnTo>
                    <a:pt x="896353" y="172796"/>
                  </a:lnTo>
                  <a:lnTo>
                    <a:pt x="888199" y="228295"/>
                  </a:lnTo>
                  <a:lnTo>
                    <a:pt x="885545" y="295541"/>
                  </a:lnTo>
                  <a:lnTo>
                    <a:pt x="887056" y="342874"/>
                  </a:lnTo>
                  <a:lnTo>
                    <a:pt x="892365" y="383641"/>
                  </a:lnTo>
                  <a:lnTo>
                    <a:pt x="918857" y="447967"/>
                  </a:lnTo>
                  <a:lnTo>
                    <a:pt x="965301" y="487565"/>
                  </a:lnTo>
                  <a:lnTo>
                    <a:pt x="1028115" y="500951"/>
                  </a:lnTo>
                  <a:lnTo>
                    <a:pt x="1074089" y="494499"/>
                  </a:lnTo>
                  <a:lnTo>
                    <a:pt x="1113091" y="475830"/>
                  </a:lnTo>
                  <a:lnTo>
                    <a:pt x="1143254" y="445960"/>
                  </a:lnTo>
                  <a:lnTo>
                    <a:pt x="1148118" y="435940"/>
                  </a:lnTo>
                  <a:lnTo>
                    <a:pt x="1162710" y="405917"/>
                  </a:lnTo>
                  <a:lnTo>
                    <a:pt x="1169606" y="356730"/>
                  </a:lnTo>
                  <a:close/>
                </a:path>
                <a:path w="8061325" h="559435">
                  <a:moveTo>
                    <a:pt x="1305636" y="411365"/>
                  </a:moveTo>
                  <a:lnTo>
                    <a:pt x="1223149" y="411365"/>
                  </a:lnTo>
                  <a:lnTo>
                    <a:pt x="1223149" y="493306"/>
                  </a:lnTo>
                  <a:lnTo>
                    <a:pt x="1305636" y="493306"/>
                  </a:lnTo>
                  <a:lnTo>
                    <a:pt x="1305636" y="411365"/>
                  </a:lnTo>
                  <a:close/>
                </a:path>
                <a:path w="8061325" h="559435">
                  <a:moveTo>
                    <a:pt x="1732292" y="425564"/>
                  </a:moveTo>
                  <a:lnTo>
                    <a:pt x="1704594" y="403161"/>
                  </a:lnTo>
                  <a:lnTo>
                    <a:pt x="1699221" y="398818"/>
                  </a:lnTo>
                  <a:lnTo>
                    <a:pt x="1675472" y="361581"/>
                  </a:lnTo>
                  <a:lnTo>
                    <a:pt x="1661160" y="309486"/>
                  </a:lnTo>
                  <a:lnTo>
                    <a:pt x="1656359" y="238188"/>
                  </a:lnTo>
                  <a:lnTo>
                    <a:pt x="1656359" y="32232"/>
                  </a:lnTo>
                  <a:lnTo>
                    <a:pt x="1582610" y="32232"/>
                  </a:lnTo>
                  <a:lnTo>
                    <a:pt x="1582610" y="238188"/>
                  </a:lnTo>
                  <a:lnTo>
                    <a:pt x="1577733" y="309562"/>
                  </a:lnTo>
                  <a:lnTo>
                    <a:pt x="1563281" y="361784"/>
                  </a:lnTo>
                  <a:lnTo>
                    <a:pt x="1539506" y="399046"/>
                  </a:lnTo>
                  <a:lnTo>
                    <a:pt x="1506677" y="425564"/>
                  </a:lnTo>
                  <a:lnTo>
                    <a:pt x="1506677" y="494398"/>
                  </a:lnTo>
                  <a:lnTo>
                    <a:pt x="1540865" y="477685"/>
                  </a:lnTo>
                  <a:lnTo>
                    <a:pt x="1572018" y="456158"/>
                  </a:lnTo>
                  <a:lnTo>
                    <a:pt x="1598790" y="430936"/>
                  </a:lnTo>
                  <a:lnTo>
                    <a:pt x="1619758" y="403161"/>
                  </a:lnTo>
                  <a:lnTo>
                    <a:pt x="1640408" y="430784"/>
                  </a:lnTo>
                  <a:lnTo>
                    <a:pt x="1667014" y="456158"/>
                  </a:lnTo>
                  <a:lnTo>
                    <a:pt x="1698117" y="477837"/>
                  </a:lnTo>
                  <a:lnTo>
                    <a:pt x="1732292" y="494398"/>
                  </a:lnTo>
                  <a:lnTo>
                    <a:pt x="1732292" y="425564"/>
                  </a:lnTo>
                  <a:close/>
                </a:path>
                <a:path w="8061325" h="559435">
                  <a:moveTo>
                    <a:pt x="1835543" y="28956"/>
                  </a:moveTo>
                  <a:lnTo>
                    <a:pt x="1763433" y="28956"/>
                  </a:lnTo>
                  <a:lnTo>
                    <a:pt x="1763433" y="201587"/>
                  </a:lnTo>
                  <a:lnTo>
                    <a:pt x="1696783" y="201587"/>
                  </a:lnTo>
                  <a:lnTo>
                    <a:pt x="1696783" y="266598"/>
                  </a:lnTo>
                  <a:lnTo>
                    <a:pt x="1763433" y="266598"/>
                  </a:lnTo>
                  <a:lnTo>
                    <a:pt x="1763433" y="521716"/>
                  </a:lnTo>
                  <a:lnTo>
                    <a:pt x="1835543" y="521716"/>
                  </a:lnTo>
                  <a:lnTo>
                    <a:pt x="1835543" y="28956"/>
                  </a:lnTo>
                  <a:close/>
                </a:path>
                <a:path w="8061325" h="559435">
                  <a:moveTo>
                    <a:pt x="1943709" y="26225"/>
                  </a:moveTo>
                  <a:lnTo>
                    <a:pt x="1871052" y="26225"/>
                  </a:lnTo>
                  <a:lnTo>
                    <a:pt x="1871052" y="527723"/>
                  </a:lnTo>
                  <a:lnTo>
                    <a:pt x="1943709" y="527723"/>
                  </a:lnTo>
                  <a:lnTo>
                    <a:pt x="1943709" y="26225"/>
                  </a:lnTo>
                  <a:close/>
                </a:path>
                <a:path w="8061325" h="559435">
                  <a:moveTo>
                    <a:pt x="2445753" y="166624"/>
                  </a:moveTo>
                  <a:lnTo>
                    <a:pt x="2370912" y="166624"/>
                  </a:lnTo>
                  <a:lnTo>
                    <a:pt x="2370912" y="229438"/>
                  </a:lnTo>
                  <a:lnTo>
                    <a:pt x="2445753" y="229438"/>
                  </a:lnTo>
                  <a:lnTo>
                    <a:pt x="2445753" y="166624"/>
                  </a:lnTo>
                  <a:close/>
                </a:path>
                <a:path w="8061325" h="559435">
                  <a:moveTo>
                    <a:pt x="2445753" y="32232"/>
                  </a:moveTo>
                  <a:lnTo>
                    <a:pt x="2370912" y="32232"/>
                  </a:lnTo>
                  <a:lnTo>
                    <a:pt x="2370912" y="101638"/>
                  </a:lnTo>
                  <a:lnTo>
                    <a:pt x="2125078" y="101638"/>
                  </a:lnTo>
                  <a:lnTo>
                    <a:pt x="2125078" y="31788"/>
                  </a:lnTo>
                  <a:lnTo>
                    <a:pt x="2050237" y="31788"/>
                  </a:lnTo>
                  <a:lnTo>
                    <a:pt x="2050237" y="101638"/>
                  </a:lnTo>
                  <a:lnTo>
                    <a:pt x="2050237" y="166408"/>
                  </a:lnTo>
                  <a:lnTo>
                    <a:pt x="2050237" y="229908"/>
                  </a:lnTo>
                  <a:lnTo>
                    <a:pt x="2050237" y="293408"/>
                  </a:lnTo>
                  <a:lnTo>
                    <a:pt x="2445753" y="293408"/>
                  </a:lnTo>
                  <a:lnTo>
                    <a:pt x="2445753" y="229908"/>
                  </a:lnTo>
                  <a:lnTo>
                    <a:pt x="2125078" y="229908"/>
                  </a:lnTo>
                  <a:lnTo>
                    <a:pt x="2125078" y="166408"/>
                  </a:lnTo>
                  <a:lnTo>
                    <a:pt x="2445753" y="166408"/>
                  </a:lnTo>
                  <a:lnTo>
                    <a:pt x="2445753" y="102158"/>
                  </a:lnTo>
                  <a:lnTo>
                    <a:pt x="2445753" y="101638"/>
                  </a:lnTo>
                  <a:lnTo>
                    <a:pt x="2445753" y="32232"/>
                  </a:lnTo>
                  <a:close/>
                </a:path>
                <a:path w="8061325" h="559435">
                  <a:moveTo>
                    <a:pt x="2470886" y="343077"/>
                  </a:moveTo>
                  <a:lnTo>
                    <a:pt x="2025103" y="343077"/>
                  </a:lnTo>
                  <a:lnTo>
                    <a:pt x="2025103" y="408622"/>
                  </a:lnTo>
                  <a:lnTo>
                    <a:pt x="2209749" y="408622"/>
                  </a:lnTo>
                  <a:lnTo>
                    <a:pt x="2209749" y="535914"/>
                  </a:lnTo>
                  <a:lnTo>
                    <a:pt x="2284590" y="535914"/>
                  </a:lnTo>
                  <a:lnTo>
                    <a:pt x="2284590" y="408622"/>
                  </a:lnTo>
                  <a:lnTo>
                    <a:pt x="2470886" y="408622"/>
                  </a:lnTo>
                  <a:lnTo>
                    <a:pt x="2470886" y="343077"/>
                  </a:lnTo>
                  <a:close/>
                </a:path>
                <a:path w="8061325" h="559435">
                  <a:moveTo>
                    <a:pt x="2940151" y="34963"/>
                  </a:moveTo>
                  <a:lnTo>
                    <a:pt x="2693225" y="34963"/>
                  </a:lnTo>
                  <a:lnTo>
                    <a:pt x="2693225" y="99974"/>
                  </a:lnTo>
                  <a:lnTo>
                    <a:pt x="2865856" y="99974"/>
                  </a:lnTo>
                  <a:lnTo>
                    <a:pt x="2865856" y="144767"/>
                  </a:lnTo>
                  <a:lnTo>
                    <a:pt x="2863418" y="198031"/>
                  </a:lnTo>
                  <a:lnTo>
                    <a:pt x="2855963" y="246621"/>
                  </a:lnTo>
                  <a:lnTo>
                    <a:pt x="2843212" y="290372"/>
                  </a:lnTo>
                  <a:lnTo>
                    <a:pt x="2824873" y="329069"/>
                  </a:lnTo>
                  <a:lnTo>
                    <a:pt x="2800705" y="362521"/>
                  </a:lnTo>
                  <a:lnTo>
                    <a:pt x="2770441" y="390525"/>
                  </a:lnTo>
                  <a:lnTo>
                    <a:pt x="2733789" y="412877"/>
                  </a:lnTo>
                  <a:lnTo>
                    <a:pt x="2690495" y="429387"/>
                  </a:lnTo>
                  <a:lnTo>
                    <a:pt x="2690495" y="500405"/>
                  </a:lnTo>
                  <a:lnTo>
                    <a:pt x="2741422" y="484327"/>
                  </a:lnTo>
                  <a:lnTo>
                    <a:pt x="2785884" y="463397"/>
                  </a:lnTo>
                  <a:lnTo>
                    <a:pt x="2824162" y="437743"/>
                  </a:lnTo>
                  <a:lnTo>
                    <a:pt x="2856484" y="407466"/>
                  </a:lnTo>
                  <a:lnTo>
                    <a:pt x="2883128" y="372706"/>
                  </a:lnTo>
                  <a:lnTo>
                    <a:pt x="2904350" y="333590"/>
                  </a:lnTo>
                  <a:lnTo>
                    <a:pt x="2920390" y="290245"/>
                  </a:lnTo>
                  <a:lnTo>
                    <a:pt x="2931541" y="242785"/>
                  </a:lnTo>
                  <a:lnTo>
                    <a:pt x="2938043" y="191338"/>
                  </a:lnTo>
                  <a:lnTo>
                    <a:pt x="2940151" y="136029"/>
                  </a:lnTo>
                  <a:lnTo>
                    <a:pt x="2940151" y="34963"/>
                  </a:lnTo>
                  <a:close/>
                </a:path>
                <a:path w="8061325" h="559435">
                  <a:moveTo>
                    <a:pt x="3096933" y="26225"/>
                  </a:moveTo>
                  <a:lnTo>
                    <a:pt x="3022092" y="26225"/>
                  </a:lnTo>
                  <a:lnTo>
                    <a:pt x="3022092" y="527723"/>
                  </a:lnTo>
                  <a:lnTo>
                    <a:pt x="3096933" y="527723"/>
                  </a:lnTo>
                  <a:lnTo>
                    <a:pt x="3096933" y="26225"/>
                  </a:lnTo>
                  <a:close/>
                </a:path>
                <a:path w="8061325" h="559435">
                  <a:moveTo>
                    <a:pt x="3605530" y="130022"/>
                  </a:moveTo>
                  <a:lnTo>
                    <a:pt x="3289223" y="130022"/>
                  </a:lnTo>
                  <a:lnTo>
                    <a:pt x="3289223" y="28956"/>
                  </a:lnTo>
                  <a:lnTo>
                    <a:pt x="3214382" y="28956"/>
                  </a:lnTo>
                  <a:lnTo>
                    <a:pt x="3214382" y="195033"/>
                  </a:lnTo>
                  <a:lnTo>
                    <a:pt x="3605530" y="195033"/>
                  </a:lnTo>
                  <a:lnTo>
                    <a:pt x="3605530" y="130022"/>
                  </a:lnTo>
                  <a:close/>
                </a:path>
                <a:path w="8061325" h="559435">
                  <a:moveTo>
                    <a:pt x="3612083" y="439216"/>
                  </a:moveTo>
                  <a:lnTo>
                    <a:pt x="3608692" y="414058"/>
                  </a:lnTo>
                  <a:lnTo>
                    <a:pt x="3602304" y="400431"/>
                  </a:lnTo>
                  <a:lnTo>
                    <a:pt x="3598913" y="393192"/>
                  </a:lnTo>
                  <a:lnTo>
                    <a:pt x="3583279" y="376224"/>
                  </a:lnTo>
                  <a:lnTo>
                    <a:pt x="3562375" y="362737"/>
                  </a:lnTo>
                  <a:lnTo>
                    <a:pt x="3537242" y="353110"/>
                  </a:lnTo>
                  <a:lnTo>
                    <a:pt x="3537242" y="439216"/>
                  </a:lnTo>
                  <a:lnTo>
                    <a:pt x="3536124" y="446900"/>
                  </a:lnTo>
                  <a:lnTo>
                    <a:pt x="3500894" y="470954"/>
                  </a:lnTo>
                  <a:lnTo>
                    <a:pt x="3444938" y="477862"/>
                  </a:lnTo>
                  <a:lnTo>
                    <a:pt x="3408870" y="478548"/>
                  </a:lnTo>
                  <a:lnTo>
                    <a:pt x="3372789" y="477862"/>
                  </a:lnTo>
                  <a:lnTo>
                    <a:pt x="3316833" y="470954"/>
                  </a:lnTo>
                  <a:lnTo>
                    <a:pt x="3281603" y="446900"/>
                  </a:lnTo>
                  <a:lnTo>
                    <a:pt x="3280486" y="439216"/>
                  </a:lnTo>
                  <a:lnTo>
                    <a:pt x="3281603" y="431850"/>
                  </a:lnTo>
                  <a:lnTo>
                    <a:pt x="3316833" y="407809"/>
                  </a:lnTo>
                  <a:lnTo>
                    <a:pt x="3372789" y="401116"/>
                  </a:lnTo>
                  <a:lnTo>
                    <a:pt x="3408870" y="400431"/>
                  </a:lnTo>
                  <a:lnTo>
                    <a:pt x="3444938" y="401116"/>
                  </a:lnTo>
                  <a:lnTo>
                    <a:pt x="3500894" y="407809"/>
                  </a:lnTo>
                  <a:lnTo>
                    <a:pt x="3536124" y="431850"/>
                  </a:lnTo>
                  <a:lnTo>
                    <a:pt x="3537242" y="439216"/>
                  </a:lnTo>
                  <a:lnTo>
                    <a:pt x="3537242" y="353110"/>
                  </a:lnTo>
                  <a:lnTo>
                    <a:pt x="3530854" y="350659"/>
                  </a:lnTo>
                  <a:lnTo>
                    <a:pt x="3493808" y="342734"/>
                  </a:lnTo>
                  <a:lnTo>
                    <a:pt x="3452672" y="338391"/>
                  </a:lnTo>
                  <a:lnTo>
                    <a:pt x="3408870" y="337058"/>
                  </a:lnTo>
                  <a:lnTo>
                    <a:pt x="3365055" y="338391"/>
                  </a:lnTo>
                  <a:lnTo>
                    <a:pt x="3323920" y="342734"/>
                  </a:lnTo>
                  <a:lnTo>
                    <a:pt x="3255353" y="362737"/>
                  </a:lnTo>
                  <a:lnTo>
                    <a:pt x="3218827" y="393192"/>
                  </a:lnTo>
                  <a:lnTo>
                    <a:pt x="3205645" y="439216"/>
                  </a:lnTo>
                  <a:lnTo>
                    <a:pt x="3209036" y="464705"/>
                  </a:lnTo>
                  <a:lnTo>
                    <a:pt x="3234448" y="502754"/>
                  </a:lnTo>
                  <a:lnTo>
                    <a:pt x="3286874" y="528320"/>
                  </a:lnTo>
                  <a:lnTo>
                    <a:pt x="3365055" y="540600"/>
                  </a:lnTo>
                  <a:lnTo>
                    <a:pt x="3408870" y="541921"/>
                  </a:lnTo>
                  <a:lnTo>
                    <a:pt x="3452672" y="540600"/>
                  </a:lnTo>
                  <a:lnTo>
                    <a:pt x="3493808" y="536257"/>
                  </a:lnTo>
                  <a:lnTo>
                    <a:pt x="3562375" y="516242"/>
                  </a:lnTo>
                  <a:lnTo>
                    <a:pt x="3598913" y="485724"/>
                  </a:lnTo>
                  <a:lnTo>
                    <a:pt x="3602240" y="478548"/>
                  </a:lnTo>
                  <a:lnTo>
                    <a:pt x="3608692" y="464705"/>
                  </a:lnTo>
                  <a:lnTo>
                    <a:pt x="3612083" y="439216"/>
                  </a:lnTo>
                  <a:close/>
                </a:path>
                <a:path w="8061325" h="559435">
                  <a:moveTo>
                    <a:pt x="3633940" y="233273"/>
                  </a:moveTo>
                  <a:lnTo>
                    <a:pt x="3182696" y="233273"/>
                  </a:lnTo>
                  <a:lnTo>
                    <a:pt x="3182696" y="297726"/>
                  </a:lnTo>
                  <a:lnTo>
                    <a:pt x="3633940" y="297726"/>
                  </a:lnTo>
                  <a:lnTo>
                    <a:pt x="3633940" y="233273"/>
                  </a:lnTo>
                  <a:close/>
                </a:path>
                <a:path w="8061325" h="559435">
                  <a:moveTo>
                    <a:pt x="4274744" y="264401"/>
                  </a:moveTo>
                  <a:lnTo>
                    <a:pt x="4221759" y="247611"/>
                  </a:lnTo>
                  <a:lnTo>
                    <a:pt x="4177728" y="223964"/>
                  </a:lnTo>
                  <a:lnTo>
                    <a:pt x="4142943" y="193459"/>
                  </a:lnTo>
                  <a:lnTo>
                    <a:pt x="4117733" y="156083"/>
                  </a:lnTo>
                  <a:lnTo>
                    <a:pt x="4102379" y="111810"/>
                  </a:lnTo>
                  <a:lnTo>
                    <a:pt x="4097197" y="60642"/>
                  </a:lnTo>
                  <a:lnTo>
                    <a:pt x="4097197" y="32232"/>
                  </a:lnTo>
                  <a:lnTo>
                    <a:pt x="4022356" y="32232"/>
                  </a:lnTo>
                  <a:lnTo>
                    <a:pt x="4022356" y="60642"/>
                  </a:lnTo>
                  <a:lnTo>
                    <a:pt x="4017213" y="111810"/>
                  </a:lnTo>
                  <a:lnTo>
                    <a:pt x="4001960" y="156083"/>
                  </a:lnTo>
                  <a:lnTo>
                    <a:pt x="3976878" y="193459"/>
                  </a:lnTo>
                  <a:lnTo>
                    <a:pt x="3942232" y="223964"/>
                  </a:lnTo>
                  <a:lnTo>
                    <a:pt x="3898303" y="247611"/>
                  </a:lnTo>
                  <a:lnTo>
                    <a:pt x="3845356" y="264401"/>
                  </a:lnTo>
                  <a:lnTo>
                    <a:pt x="3845356" y="329958"/>
                  </a:lnTo>
                  <a:lnTo>
                    <a:pt x="3904919" y="315137"/>
                  </a:lnTo>
                  <a:lnTo>
                    <a:pt x="3956329" y="294005"/>
                  </a:lnTo>
                  <a:lnTo>
                    <a:pt x="3999420" y="268097"/>
                  </a:lnTo>
                  <a:lnTo>
                    <a:pt x="4034053" y="238950"/>
                  </a:lnTo>
                  <a:lnTo>
                    <a:pt x="4060050" y="208140"/>
                  </a:lnTo>
                  <a:lnTo>
                    <a:pt x="4086047" y="238950"/>
                  </a:lnTo>
                  <a:lnTo>
                    <a:pt x="4120667" y="268097"/>
                  </a:lnTo>
                  <a:lnTo>
                    <a:pt x="4163771" y="294005"/>
                  </a:lnTo>
                  <a:lnTo>
                    <a:pt x="4215181" y="315137"/>
                  </a:lnTo>
                  <a:lnTo>
                    <a:pt x="4274744" y="329958"/>
                  </a:lnTo>
                  <a:lnTo>
                    <a:pt x="4274744" y="264401"/>
                  </a:lnTo>
                  <a:close/>
                </a:path>
                <a:path w="8061325" h="559435">
                  <a:moveTo>
                    <a:pt x="4283481" y="440855"/>
                  </a:moveTo>
                  <a:lnTo>
                    <a:pt x="4096651" y="440855"/>
                  </a:lnTo>
                  <a:lnTo>
                    <a:pt x="4096651" y="298818"/>
                  </a:lnTo>
                  <a:lnTo>
                    <a:pt x="4022356" y="298818"/>
                  </a:lnTo>
                  <a:lnTo>
                    <a:pt x="4022356" y="440855"/>
                  </a:lnTo>
                  <a:lnTo>
                    <a:pt x="3837711" y="440855"/>
                  </a:lnTo>
                  <a:lnTo>
                    <a:pt x="3837711" y="505866"/>
                  </a:lnTo>
                  <a:lnTo>
                    <a:pt x="4283481" y="505866"/>
                  </a:lnTo>
                  <a:lnTo>
                    <a:pt x="4283481" y="440855"/>
                  </a:lnTo>
                  <a:close/>
                </a:path>
                <a:path w="8061325" h="559435">
                  <a:moveTo>
                    <a:pt x="4548429" y="34963"/>
                  </a:moveTo>
                  <a:lnTo>
                    <a:pt x="4358868" y="34963"/>
                  </a:lnTo>
                  <a:lnTo>
                    <a:pt x="4358868" y="99974"/>
                  </a:lnTo>
                  <a:lnTo>
                    <a:pt x="4475226" y="99974"/>
                  </a:lnTo>
                  <a:lnTo>
                    <a:pt x="4475226" y="196672"/>
                  </a:lnTo>
                  <a:lnTo>
                    <a:pt x="4471479" y="256692"/>
                  </a:lnTo>
                  <a:lnTo>
                    <a:pt x="4460494" y="307924"/>
                  </a:lnTo>
                  <a:lnTo>
                    <a:pt x="4442726" y="350520"/>
                  </a:lnTo>
                  <a:lnTo>
                    <a:pt x="4418571" y="384594"/>
                  </a:lnTo>
                  <a:lnTo>
                    <a:pt x="4388485" y="410286"/>
                  </a:lnTo>
                  <a:lnTo>
                    <a:pt x="4352861" y="427748"/>
                  </a:lnTo>
                  <a:lnTo>
                    <a:pt x="4352861" y="500405"/>
                  </a:lnTo>
                  <a:lnTo>
                    <a:pt x="4402353" y="482168"/>
                  </a:lnTo>
                  <a:lnTo>
                    <a:pt x="4443806" y="457581"/>
                  </a:lnTo>
                  <a:lnTo>
                    <a:pt x="4477639" y="426935"/>
                  </a:lnTo>
                  <a:lnTo>
                    <a:pt x="4504321" y="390537"/>
                  </a:lnTo>
                  <a:lnTo>
                    <a:pt x="4524286" y="348678"/>
                  </a:lnTo>
                  <a:lnTo>
                    <a:pt x="4538002" y="301663"/>
                  </a:lnTo>
                  <a:lnTo>
                    <a:pt x="4545901" y="249809"/>
                  </a:lnTo>
                  <a:lnTo>
                    <a:pt x="4548429" y="193382"/>
                  </a:lnTo>
                  <a:lnTo>
                    <a:pt x="4548429" y="34963"/>
                  </a:lnTo>
                  <a:close/>
                </a:path>
                <a:path w="8061325" h="559435">
                  <a:moveTo>
                    <a:pt x="4772418" y="26225"/>
                  </a:moveTo>
                  <a:lnTo>
                    <a:pt x="4699762" y="26225"/>
                  </a:lnTo>
                  <a:lnTo>
                    <a:pt x="4699762" y="218516"/>
                  </a:lnTo>
                  <a:lnTo>
                    <a:pt x="4660963" y="218516"/>
                  </a:lnTo>
                  <a:lnTo>
                    <a:pt x="4660963" y="28956"/>
                  </a:lnTo>
                  <a:lnTo>
                    <a:pt x="4588307" y="28956"/>
                  </a:lnTo>
                  <a:lnTo>
                    <a:pt x="4588307" y="521716"/>
                  </a:lnTo>
                  <a:lnTo>
                    <a:pt x="4660963" y="521716"/>
                  </a:lnTo>
                  <a:lnTo>
                    <a:pt x="4660963" y="284073"/>
                  </a:lnTo>
                  <a:lnTo>
                    <a:pt x="4699762" y="284073"/>
                  </a:lnTo>
                  <a:lnTo>
                    <a:pt x="4699762" y="527723"/>
                  </a:lnTo>
                  <a:lnTo>
                    <a:pt x="4772418" y="527723"/>
                  </a:lnTo>
                  <a:lnTo>
                    <a:pt x="4772418" y="284073"/>
                  </a:lnTo>
                  <a:lnTo>
                    <a:pt x="4772418" y="218516"/>
                  </a:lnTo>
                  <a:lnTo>
                    <a:pt x="4772418" y="26225"/>
                  </a:lnTo>
                  <a:close/>
                </a:path>
                <a:path w="8061325" h="559435">
                  <a:moveTo>
                    <a:pt x="5179403" y="259486"/>
                  </a:moveTo>
                  <a:lnTo>
                    <a:pt x="4983823" y="259486"/>
                  </a:lnTo>
                  <a:lnTo>
                    <a:pt x="4983823" y="325043"/>
                  </a:lnTo>
                  <a:lnTo>
                    <a:pt x="5179403" y="325043"/>
                  </a:lnTo>
                  <a:lnTo>
                    <a:pt x="5179403" y="259486"/>
                  </a:lnTo>
                  <a:close/>
                </a:path>
                <a:path w="8061325" h="559435">
                  <a:moveTo>
                    <a:pt x="5693461" y="28956"/>
                  </a:moveTo>
                  <a:lnTo>
                    <a:pt x="5620804" y="28956"/>
                  </a:lnTo>
                  <a:lnTo>
                    <a:pt x="5620804" y="218516"/>
                  </a:lnTo>
                  <a:lnTo>
                    <a:pt x="5573827" y="218516"/>
                  </a:lnTo>
                  <a:lnTo>
                    <a:pt x="5574373" y="210324"/>
                  </a:lnTo>
                  <a:lnTo>
                    <a:pt x="5574373" y="34963"/>
                  </a:lnTo>
                  <a:lnTo>
                    <a:pt x="5384812" y="34963"/>
                  </a:lnTo>
                  <a:lnTo>
                    <a:pt x="5384812" y="99974"/>
                  </a:lnTo>
                  <a:lnTo>
                    <a:pt x="5501170" y="99974"/>
                  </a:lnTo>
                  <a:lnTo>
                    <a:pt x="5501170" y="196672"/>
                  </a:lnTo>
                  <a:lnTo>
                    <a:pt x="5497411" y="256692"/>
                  </a:lnTo>
                  <a:lnTo>
                    <a:pt x="5486438" y="307924"/>
                  </a:lnTo>
                  <a:lnTo>
                    <a:pt x="5468658" y="350520"/>
                  </a:lnTo>
                  <a:lnTo>
                    <a:pt x="5444515" y="384594"/>
                  </a:lnTo>
                  <a:lnTo>
                    <a:pt x="5414416" y="410286"/>
                  </a:lnTo>
                  <a:lnTo>
                    <a:pt x="5378793" y="427748"/>
                  </a:lnTo>
                  <a:lnTo>
                    <a:pt x="5378793" y="500405"/>
                  </a:lnTo>
                  <a:lnTo>
                    <a:pt x="5430926" y="480885"/>
                  </a:lnTo>
                  <a:lnTo>
                    <a:pt x="5474030" y="454279"/>
                  </a:lnTo>
                  <a:lnTo>
                    <a:pt x="5508676" y="420916"/>
                  </a:lnTo>
                  <a:lnTo>
                    <a:pt x="5535396" y="381190"/>
                  </a:lnTo>
                  <a:lnTo>
                    <a:pt x="5554751" y="335457"/>
                  </a:lnTo>
                  <a:lnTo>
                    <a:pt x="5567273" y="284073"/>
                  </a:lnTo>
                  <a:lnTo>
                    <a:pt x="5620804" y="284073"/>
                  </a:lnTo>
                  <a:lnTo>
                    <a:pt x="5620804" y="521716"/>
                  </a:lnTo>
                  <a:lnTo>
                    <a:pt x="5693461" y="521716"/>
                  </a:lnTo>
                  <a:lnTo>
                    <a:pt x="5693461" y="284073"/>
                  </a:lnTo>
                  <a:lnTo>
                    <a:pt x="5693461" y="218516"/>
                  </a:lnTo>
                  <a:lnTo>
                    <a:pt x="5693461" y="28956"/>
                  </a:lnTo>
                  <a:close/>
                </a:path>
                <a:path w="8061325" h="559435">
                  <a:moveTo>
                    <a:pt x="5798350" y="26225"/>
                  </a:moveTo>
                  <a:lnTo>
                    <a:pt x="5725693" y="26225"/>
                  </a:lnTo>
                  <a:lnTo>
                    <a:pt x="5725693" y="527723"/>
                  </a:lnTo>
                  <a:lnTo>
                    <a:pt x="5798350" y="527723"/>
                  </a:lnTo>
                  <a:lnTo>
                    <a:pt x="5798350" y="26225"/>
                  </a:lnTo>
                  <a:close/>
                </a:path>
                <a:path w="8061325" h="559435">
                  <a:moveTo>
                    <a:pt x="6164910" y="425564"/>
                  </a:moveTo>
                  <a:lnTo>
                    <a:pt x="6111151" y="387870"/>
                  </a:lnTo>
                  <a:lnTo>
                    <a:pt x="6079007" y="340842"/>
                  </a:lnTo>
                  <a:lnTo>
                    <a:pt x="6063462" y="286270"/>
                  </a:lnTo>
                  <a:lnTo>
                    <a:pt x="6057836" y="212509"/>
                  </a:lnTo>
                  <a:lnTo>
                    <a:pt x="6057836" y="32232"/>
                  </a:lnTo>
                  <a:lnTo>
                    <a:pt x="5982995" y="32232"/>
                  </a:lnTo>
                  <a:lnTo>
                    <a:pt x="5982995" y="212509"/>
                  </a:lnTo>
                  <a:lnTo>
                    <a:pt x="5977369" y="286270"/>
                  </a:lnTo>
                  <a:lnTo>
                    <a:pt x="5961786" y="340842"/>
                  </a:lnTo>
                  <a:lnTo>
                    <a:pt x="5938278" y="379831"/>
                  </a:lnTo>
                  <a:lnTo>
                    <a:pt x="5908802" y="406869"/>
                  </a:lnTo>
                  <a:lnTo>
                    <a:pt x="5875375" y="425564"/>
                  </a:lnTo>
                  <a:lnTo>
                    <a:pt x="5875375" y="494398"/>
                  </a:lnTo>
                  <a:lnTo>
                    <a:pt x="5919736" y="477291"/>
                  </a:lnTo>
                  <a:lnTo>
                    <a:pt x="5960669" y="453009"/>
                  </a:lnTo>
                  <a:lnTo>
                    <a:pt x="5995149" y="422795"/>
                  </a:lnTo>
                  <a:lnTo>
                    <a:pt x="6020143" y="387870"/>
                  </a:lnTo>
                  <a:lnTo>
                    <a:pt x="6045378" y="422567"/>
                  </a:lnTo>
                  <a:lnTo>
                    <a:pt x="6079833" y="452805"/>
                  </a:lnTo>
                  <a:lnTo>
                    <a:pt x="6120625" y="477215"/>
                  </a:lnTo>
                  <a:lnTo>
                    <a:pt x="6164910" y="494398"/>
                  </a:lnTo>
                  <a:lnTo>
                    <a:pt x="6164910" y="425564"/>
                  </a:lnTo>
                  <a:close/>
                </a:path>
                <a:path w="8061325" h="559435">
                  <a:moveTo>
                    <a:pt x="6299301" y="26225"/>
                  </a:moveTo>
                  <a:lnTo>
                    <a:pt x="6224460" y="26225"/>
                  </a:lnTo>
                  <a:lnTo>
                    <a:pt x="6224460" y="527723"/>
                  </a:lnTo>
                  <a:lnTo>
                    <a:pt x="6299301" y="527723"/>
                  </a:lnTo>
                  <a:lnTo>
                    <a:pt x="6299301" y="26225"/>
                  </a:lnTo>
                  <a:close/>
                </a:path>
                <a:path w="8061325" h="559435">
                  <a:moveTo>
                    <a:pt x="6803530" y="464896"/>
                  </a:moveTo>
                  <a:lnTo>
                    <a:pt x="6496507" y="464896"/>
                  </a:lnTo>
                  <a:lnTo>
                    <a:pt x="6496507" y="352361"/>
                  </a:lnTo>
                  <a:lnTo>
                    <a:pt x="6421666" y="352361"/>
                  </a:lnTo>
                  <a:lnTo>
                    <a:pt x="6421666" y="529907"/>
                  </a:lnTo>
                  <a:lnTo>
                    <a:pt x="6803530" y="529907"/>
                  </a:lnTo>
                  <a:lnTo>
                    <a:pt x="6803530" y="464896"/>
                  </a:lnTo>
                  <a:close/>
                </a:path>
                <a:path w="8061325" h="559435">
                  <a:moveTo>
                    <a:pt x="6864172" y="157327"/>
                  </a:moveTo>
                  <a:lnTo>
                    <a:pt x="6794792" y="157327"/>
                  </a:lnTo>
                  <a:lnTo>
                    <a:pt x="6794792" y="26225"/>
                  </a:lnTo>
                  <a:lnTo>
                    <a:pt x="6719951" y="26225"/>
                  </a:lnTo>
                  <a:lnTo>
                    <a:pt x="6719951" y="227799"/>
                  </a:lnTo>
                  <a:lnTo>
                    <a:pt x="6705752" y="235610"/>
                  </a:lnTo>
                  <a:lnTo>
                    <a:pt x="6687921" y="241058"/>
                  </a:lnTo>
                  <a:lnTo>
                    <a:pt x="6665481" y="244246"/>
                  </a:lnTo>
                  <a:lnTo>
                    <a:pt x="6637452" y="245287"/>
                  </a:lnTo>
                  <a:lnTo>
                    <a:pt x="6626530" y="245287"/>
                  </a:lnTo>
                  <a:lnTo>
                    <a:pt x="6630263" y="228879"/>
                  </a:lnTo>
                  <a:lnTo>
                    <a:pt x="6632613" y="211137"/>
                  </a:lnTo>
                  <a:lnTo>
                    <a:pt x="6633832" y="192582"/>
                  </a:lnTo>
                  <a:lnTo>
                    <a:pt x="6634112" y="177546"/>
                  </a:lnTo>
                  <a:lnTo>
                    <a:pt x="6634175" y="96151"/>
                  </a:lnTo>
                  <a:lnTo>
                    <a:pt x="6677330" y="96151"/>
                  </a:lnTo>
                  <a:lnTo>
                    <a:pt x="6677330" y="32232"/>
                  </a:lnTo>
                  <a:lnTo>
                    <a:pt x="6560972" y="32232"/>
                  </a:lnTo>
                  <a:lnTo>
                    <a:pt x="6560972" y="96151"/>
                  </a:lnTo>
                  <a:lnTo>
                    <a:pt x="6560972" y="177546"/>
                  </a:lnTo>
                  <a:lnTo>
                    <a:pt x="6560731" y="195503"/>
                  </a:lnTo>
                  <a:lnTo>
                    <a:pt x="6559880" y="213055"/>
                  </a:lnTo>
                  <a:lnTo>
                    <a:pt x="6558204" y="229781"/>
                  </a:lnTo>
                  <a:lnTo>
                    <a:pt x="6555511" y="245287"/>
                  </a:lnTo>
                  <a:lnTo>
                    <a:pt x="6504165" y="245287"/>
                  </a:lnTo>
                  <a:lnTo>
                    <a:pt x="6504165" y="96151"/>
                  </a:lnTo>
                  <a:lnTo>
                    <a:pt x="6560972" y="96151"/>
                  </a:lnTo>
                  <a:lnTo>
                    <a:pt x="6560972" y="32232"/>
                  </a:lnTo>
                  <a:lnTo>
                    <a:pt x="6388887" y="32232"/>
                  </a:lnTo>
                  <a:lnTo>
                    <a:pt x="6388887" y="96151"/>
                  </a:lnTo>
                  <a:lnTo>
                    <a:pt x="6431508" y="96151"/>
                  </a:lnTo>
                  <a:lnTo>
                    <a:pt x="6431508" y="245287"/>
                  </a:lnTo>
                  <a:lnTo>
                    <a:pt x="6383426" y="245287"/>
                  </a:lnTo>
                  <a:lnTo>
                    <a:pt x="6383426" y="309206"/>
                  </a:lnTo>
                  <a:lnTo>
                    <a:pt x="6617246" y="309206"/>
                  </a:lnTo>
                  <a:lnTo>
                    <a:pt x="6654343" y="307873"/>
                  </a:lnTo>
                  <a:lnTo>
                    <a:pt x="6682930" y="303872"/>
                  </a:lnTo>
                  <a:lnTo>
                    <a:pt x="6704355" y="297218"/>
                  </a:lnTo>
                  <a:lnTo>
                    <a:pt x="6719951" y="287896"/>
                  </a:lnTo>
                  <a:lnTo>
                    <a:pt x="6719951" y="378040"/>
                  </a:lnTo>
                  <a:lnTo>
                    <a:pt x="6794792" y="378040"/>
                  </a:lnTo>
                  <a:lnTo>
                    <a:pt x="6794792" y="287896"/>
                  </a:lnTo>
                  <a:lnTo>
                    <a:pt x="6794792" y="222338"/>
                  </a:lnTo>
                  <a:lnTo>
                    <a:pt x="6864172" y="222338"/>
                  </a:lnTo>
                  <a:lnTo>
                    <a:pt x="6864172" y="157327"/>
                  </a:lnTo>
                  <a:close/>
                </a:path>
                <a:path w="8061325" h="559435">
                  <a:moveTo>
                    <a:pt x="7043356" y="0"/>
                  </a:moveTo>
                  <a:lnTo>
                    <a:pt x="6979361" y="10820"/>
                  </a:lnTo>
                  <a:lnTo>
                    <a:pt x="6933412" y="52171"/>
                  </a:lnTo>
                  <a:lnTo>
                    <a:pt x="6917258" y="88455"/>
                  </a:lnTo>
                  <a:lnTo>
                    <a:pt x="6905688" y="137363"/>
                  </a:lnTo>
                  <a:lnTo>
                    <a:pt x="6898729" y="200558"/>
                  </a:lnTo>
                  <a:lnTo>
                    <a:pt x="6896405" y="279704"/>
                  </a:lnTo>
                  <a:lnTo>
                    <a:pt x="6898729" y="359003"/>
                  </a:lnTo>
                  <a:lnTo>
                    <a:pt x="6905688" y="422275"/>
                  </a:lnTo>
                  <a:lnTo>
                    <a:pt x="6917258" y="471195"/>
                  </a:lnTo>
                  <a:lnTo>
                    <a:pt x="6933412" y="507441"/>
                  </a:lnTo>
                  <a:lnTo>
                    <a:pt x="6979361" y="548652"/>
                  </a:lnTo>
                  <a:lnTo>
                    <a:pt x="7043356" y="559409"/>
                  </a:lnTo>
                  <a:lnTo>
                    <a:pt x="7043356" y="494944"/>
                  </a:lnTo>
                  <a:lnTo>
                    <a:pt x="7017715" y="491070"/>
                  </a:lnTo>
                  <a:lnTo>
                    <a:pt x="6997827" y="474713"/>
                  </a:lnTo>
                  <a:lnTo>
                    <a:pt x="6983641" y="438772"/>
                  </a:lnTo>
                  <a:lnTo>
                    <a:pt x="6975157" y="376135"/>
                  </a:lnTo>
                  <a:lnTo>
                    <a:pt x="6972338" y="279704"/>
                  </a:lnTo>
                  <a:lnTo>
                    <a:pt x="6975157" y="183324"/>
                  </a:lnTo>
                  <a:lnTo>
                    <a:pt x="6983641" y="120827"/>
                  </a:lnTo>
                  <a:lnTo>
                    <a:pt x="6997827" y="85039"/>
                  </a:lnTo>
                  <a:lnTo>
                    <a:pt x="7017715" y="68821"/>
                  </a:lnTo>
                  <a:lnTo>
                    <a:pt x="7043356" y="65011"/>
                  </a:lnTo>
                  <a:lnTo>
                    <a:pt x="7043356" y="0"/>
                  </a:lnTo>
                  <a:close/>
                </a:path>
                <a:path w="8061325" h="559435">
                  <a:moveTo>
                    <a:pt x="7349274" y="146405"/>
                  </a:moveTo>
                  <a:lnTo>
                    <a:pt x="7336574" y="90004"/>
                  </a:lnTo>
                  <a:lnTo>
                    <a:pt x="7301751" y="49161"/>
                  </a:lnTo>
                  <a:lnTo>
                    <a:pt x="7276071" y="35255"/>
                  </a:lnTo>
                  <a:lnTo>
                    <a:pt x="7276071" y="146405"/>
                  </a:lnTo>
                  <a:lnTo>
                    <a:pt x="7274687" y="160820"/>
                  </a:lnTo>
                  <a:lnTo>
                    <a:pt x="7248334" y="199847"/>
                  </a:lnTo>
                  <a:lnTo>
                    <a:pt x="7216521" y="208140"/>
                  </a:lnTo>
                  <a:lnTo>
                    <a:pt x="7204761" y="207149"/>
                  </a:lnTo>
                  <a:lnTo>
                    <a:pt x="7168502" y="184746"/>
                  </a:lnTo>
                  <a:lnTo>
                    <a:pt x="7156983" y="146405"/>
                  </a:lnTo>
                  <a:lnTo>
                    <a:pt x="7158368" y="132308"/>
                  </a:lnTo>
                  <a:lnTo>
                    <a:pt x="7184720" y="93522"/>
                  </a:lnTo>
                  <a:lnTo>
                    <a:pt x="7216521" y="85217"/>
                  </a:lnTo>
                  <a:lnTo>
                    <a:pt x="7228294" y="86207"/>
                  </a:lnTo>
                  <a:lnTo>
                    <a:pt x="7264552" y="108610"/>
                  </a:lnTo>
                  <a:lnTo>
                    <a:pt x="7276071" y="146405"/>
                  </a:lnTo>
                  <a:lnTo>
                    <a:pt x="7276071" y="35255"/>
                  </a:lnTo>
                  <a:lnTo>
                    <a:pt x="7263231" y="30187"/>
                  </a:lnTo>
                  <a:lnTo>
                    <a:pt x="7240752" y="25196"/>
                  </a:lnTo>
                  <a:lnTo>
                    <a:pt x="7216521" y="23495"/>
                  </a:lnTo>
                  <a:lnTo>
                    <a:pt x="7192378" y="25196"/>
                  </a:lnTo>
                  <a:lnTo>
                    <a:pt x="7149617" y="38239"/>
                  </a:lnTo>
                  <a:lnTo>
                    <a:pt x="7111428" y="67437"/>
                  </a:lnTo>
                  <a:lnTo>
                    <a:pt x="7087057" y="116459"/>
                  </a:lnTo>
                  <a:lnTo>
                    <a:pt x="7083780" y="146405"/>
                  </a:lnTo>
                  <a:lnTo>
                    <a:pt x="7087057" y="176364"/>
                  </a:lnTo>
                  <a:lnTo>
                    <a:pt x="7111428" y="225615"/>
                  </a:lnTo>
                  <a:lnTo>
                    <a:pt x="7149617" y="255117"/>
                  </a:lnTo>
                  <a:lnTo>
                    <a:pt x="7192378" y="268160"/>
                  </a:lnTo>
                  <a:lnTo>
                    <a:pt x="7216521" y="269875"/>
                  </a:lnTo>
                  <a:lnTo>
                    <a:pt x="7240752" y="268160"/>
                  </a:lnTo>
                  <a:lnTo>
                    <a:pt x="7283666" y="255117"/>
                  </a:lnTo>
                  <a:lnTo>
                    <a:pt x="7321613" y="225615"/>
                  </a:lnTo>
                  <a:lnTo>
                    <a:pt x="7345997" y="176364"/>
                  </a:lnTo>
                  <a:lnTo>
                    <a:pt x="7349274" y="146405"/>
                  </a:lnTo>
                  <a:close/>
                </a:path>
                <a:path w="8061325" h="559435">
                  <a:moveTo>
                    <a:pt x="7496772" y="26225"/>
                  </a:moveTo>
                  <a:lnTo>
                    <a:pt x="7421931" y="26225"/>
                  </a:lnTo>
                  <a:lnTo>
                    <a:pt x="7421931" y="270967"/>
                  </a:lnTo>
                  <a:lnTo>
                    <a:pt x="7496772" y="270967"/>
                  </a:lnTo>
                  <a:lnTo>
                    <a:pt x="7496772" y="26225"/>
                  </a:lnTo>
                  <a:close/>
                </a:path>
                <a:path w="8061325" h="559435">
                  <a:moveTo>
                    <a:pt x="7502233" y="471995"/>
                  </a:moveTo>
                  <a:lnTo>
                    <a:pt x="7193585" y="471995"/>
                  </a:lnTo>
                  <a:lnTo>
                    <a:pt x="7193585" y="443039"/>
                  </a:lnTo>
                  <a:lnTo>
                    <a:pt x="7496772" y="443039"/>
                  </a:lnTo>
                  <a:lnTo>
                    <a:pt x="7496772" y="292811"/>
                  </a:lnTo>
                  <a:lnTo>
                    <a:pt x="7118744" y="292811"/>
                  </a:lnTo>
                  <a:lnTo>
                    <a:pt x="7118744" y="352907"/>
                  </a:lnTo>
                  <a:lnTo>
                    <a:pt x="7421931" y="352907"/>
                  </a:lnTo>
                  <a:lnTo>
                    <a:pt x="7421931" y="383501"/>
                  </a:lnTo>
                  <a:lnTo>
                    <a:pt x="7118744" y="383501"/>
                  </a:lnTo>
                  <a:lnTo>
                    <a:pt x="7118744" y="533184"/>
                  </a:lnTo>
                  <a:lnTo>
                    <a:pt x="7502233" y="533184"/>
                  </a:lnTo>
                  <a:lnTo>
                    <a:pt x="7502233" y="471995"/>
                  </a:lnTo>
                  <a:close/>
                </a:path>
                <a:path w="8061325" h="559435">
                  <a:moveTo>
                    <a:pt x="7841488" y="184645"/>
                  </a:moveTo>
                  <a:lnTo>
                    <a:pt x="7768285" y="184645"/>
                  </a:lnTo>
                  <a:lnTo>
                    <a:pt x="7768285" y="257302"/>
                  </a:lnTo>
                  <a:lnTo>
                    <a:pt x="7841488" y="257302"/>
                  </a:lnTo>
                  <a:lnTo>
                    <a:pt x="7841488" y="184645"/>
                  </a:lnTo>
                  <a:close/>
                </a:path>
                <a:path w="8061325" h="559435">
                  <a:moveTo>
                    <a:pt x="7841488" y="32232"/>
                  </a:moveTo>
                  <a:lnTo>
                    <a:pt x="7768285" y="32232"/>
                  </a:lnTo>
                  <a:lnTo>
                    <a:pt x="7768285" y="120688"/>
                  </a:lnTo>
                  <a:lnTo>
                    <a:pt x="7665034" y="120688"/>
                  </a:lnTo>
                  <a:lnTo>
                    <a:pt x="7665034" y="31788"/>
                  </a:lnTo>
                  <a:lnTo>
                    <a:pt x="7591831" y="31788"/>
                  </a:lnTo>
                  <a:lnTo>
                    <a:pt x="7591831" y="120688"/>
                  </a:lnTo>
                  <a:lnTo>
                    <a:pt x="7591831" y="184188"/>
                  </a:lnTo>
                  <a:lnTo>
                    <a:pt x="7591831" y="257848"/>
                  </a:lnTo>
                  <a:lnTo>
                    <a:pt x="7591831" y="320078"/>
                  </a:lnTo>
                  <a:lnTo>
                    <a:pt x="7841488" y="320078"/>
                  </a:lnTo>
                  <a:lnTo>
                    <a:pt x="7841488" y="257848"/>
                  </a:lnTo>
                  <a:lnTo>
                    <a:pt x="7665034" y="257848"/>
                  </a:lnTo>
                  <a:lnTo>
                    <a:pt x="7665034" y="184188"/>
                  </a:lnTo>
                  <a:lnTo>
                    <a:pt x="7841488" y="184188"/>
                  </a:lnTo>
                  <a:lnTo>
                    <a:pt x="7841488" y="120726"/>
                  </a:lnTo>
                  <a:lnTo>
                    <a:pt x="7841488" y="32232"/>
                  </a:lnTo>
                  <a:close/>
                </a:path>
                <a:path w="8061325" h="559435">
                  <a:moveTo>
                    <a:pt x="8000454" y="464858"/>
                  </a:moveTo>
                  <a:lnTo>
                    <a:pt x="7693444" y="464858"/>
                  </a:lnTo>
                  <a:lnTo>
                    <a:pt x="7693444" y="358178"/>
                  </a:lnTo>
                  <a:lnTo>
                    <a:pt x="7618603" y="358178"/>
                  </a:lnTo>
                  <a:lnTo>
                    <a:pt x="7618603" y="464858"/>
                  </a:lnTo>
                  <a:lnTo>
                    <a:pt x="7618603" y="529628"/>
                  </a:lnTo>
                  <a:lnTo>
                    <a:pt x="8000454" y="529628"/>
                  </a:lnTo>
                  <a:lnTo>
                    <a:pt x="8000454" y="464858"/>
                  </a:lnTo>
                  <a:close/>
                </a:path>
                <a:path w="8061325" h="559435">
                  <a:moveTo>
                    <a:pt x="8061096" y="157518"/>
                  </a:moveTo>
                  <a:lnTo>
                    <a:pt x="7991716" y="157518"/>
                  </a:lnTo>
                  <a:lnTo>
                    <a:pt x="7991716" y="26708"/>
                  </a:lnTo>
                  <a:lnTo>
                    <a:pt x="7916875" y="26708"/>
                  </a:lnTo>
                  <a:lnTo>
                    <a:pt x="7916875" y="157518"/>
                  </a:lnTo>
                  <a:lnTo>
                    <a:pt x="7916875" y="222288"/>
                  </a:lnTo>
                  <a:lnTo>
                    <a:pt x="7916875" y="378498"/>
                  </a:lnTo>
                  <a:lnTo>
                    <a:pt x="7991716" y="378498"/>
                  </a:lnTo>
                  <a:lnTo>
                    <a:pt x="7991716" y="222288"/>
                  </a:lnTo>
                  <a:lnTo>
                    <a:pt x="8061096" y="222288"/>
                  </a:lnTo>
                  <a:lnTo>
                    <a:pt x="8061096" y="157518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3687" y="2138515"/>
              <a:ext cx="82490" cy="15569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277586" y="1717242"/>
              <a:ext cx="2406650" cy="569595"/>
            </a:xfrm>
            <a:custGeom>
              <a:avLst/>
              <a:gdLst/>
              <a:ahLst/>
              <a:cxnLst/>
              <a:rect l="l" t="t" r="r" b="b"/>
              <a:pathLst>
                <a:path w="2406650" h="569594">
                  <a:moveTo>
                    <a:pt x="445770" y="450773"/>
                  </a:moveTo>
                  <a:lnTo>
                    <a:pt x="261124" y="450773"/>
                  </a:lnTo>
                  <a:lnTo>
                    <a:pt x="261124" y="328726"/>
                  </a:lnTo>
                  <a:lnTo>
                    <a:pt x="420649" y="328726"/>
                  </a:lnTo>
                  <a:lnTo>
                    <a:pt x="420649" y="262851"/>
                  </a:lnTo>
                  <a:lnTo>
                    <a:pt x="420649" y="262686"/>
                  </a:lnTo>
                  <a:lnTo>
                    <a:pt x="420649" y="110439"/>
                  </a:lnTo>
                  <a:lnTo>
                    <a:pt x="345808" y="110439"/>
                  </a:lnTo>
                  <a:lnTo>
                    <a:pt x="345808" y="262686"/>
                  </a:lnTo>
                  <a:lnTo>
                    <a:pt x="99974" y="262686"/>
                  </a:lnTo>
                  <a:lnTo>
                    <a:pt x="99974" y="110286"/>
                  </a:lnTo>
                  <a:lnTo>
                    <a:pt x="420649" y="110286"/>
                  </a:lnTo>
                  <a:lnTo>
                    <a:pt x="420649" y="44246"/>
                  </a:lnTo>
                  <a:lnTo>
                    <a:pt x="25133" y="44246"/>
                  </a:lnTo>
                  <a:lnTo>
                    <a:pt x="25133" y="110286"/>
                  </a:lnTo>
                  <a:lnTo>
                    <a:pt x="25133" y="262686"/>
                  </a:lnTo>
                  <a:lnTo>
                    <a:pt x="25133" y="328726"/>
                  </a:lnTo>
                  <a:lnTo>
                    <a:pt x="186829" y="328726"/>
                  </a:lnTo>
                  <a:lnTo>
                    <a:pt x="186829" y="450773"/>
                  </a:lnTo>
                  <a:lnTo>
                    <a:pt x="0" y="450773"/>
                  </a:lnTo>
                  <a:lnTo>
                    <a:pt x="0" y="515785"/>
                  </a:lnTo>
                  <a:lnTo>
                    <a:pt x="445770" y="515785"/>
                  </a:lnTo>
                  <a:lnTo>
                    <a:pt x="445770" y="450773"/>
                  </a:lnTo>
                  <a:close/>
                </a:path>
                <a:path w="2406650" h="569594">
                  <a:moveTo>
                    <a:pt x="780656" y="168351"/>
                  </a:moveTo>
                  <a:lnTo>
                    <a:pt x="769454" y="105117"/>
                  </a:lnTo>
                  <a:lnTo>
                    <a:pt x="736955" y="60731"/>
                  </a:lnTo>
                  <a:lnTo>
                    <a:pt x="707453" y="44323"/>
                  </a:lnTo>
                  <a:lnTo>
                    <a:pt x="707453" y="168351"/>
                  </a:lnTo>
                  <a:lnTo>
                    <a:pt x="706145" y="186131"/>
                  </a:lnTo>
                  <a:lnTo>
                    <a:pt x="687781" y="225158"/>
                  </a:lnTo>
                  <a:lnTo>
                    <a:pt x="647903" y="238810"/>
                  </a:lnTo>
                  <a:lnTo>
                    <a:pt x="636143" y="237985"/>
                  </a:lnTo>
                  <a:lnTo>
                    <a:pt x="599655" y="214744"/>
                  </a:lnTo>
                  <a:lnTo>
                    <a:pt x="588352" y="168351"/>
                  </a:lnTo>
                  <a:lnTo>
                    <a:pt x="589661" y="150482"/>
                  </a:lnTo>
                  <a:lnTo>
                    <a:pt x="608025" y="111531"/>
                  </a:lnTo>
                  <a:lnTo>
                    <a:pt x="647903" y="97332"/>
                  </a:lnTo>
                  <a:lnTo>
                    <a:pt x="659663" y="98234"/>
                  </a:lnTo>
                  <a:lnTo>
                    <a:pt x="696163" y="121716"/>
                  </a:lnTo>
                  <a:lnTo>
                    <a:pt x="707453" y="168351"/>
                  </a:lnTo>
                  <a:lnTo>
                    <a:pt x="707453" y="44323"/>
                  </a:lnTo>
                  <a:lnTo>
                    <a:pt x="697547" y="40309"/>
                  </a:lnTo>
                  <a:lnTo>
                    <a:pt x="673874" y="35140"/>
                  </a:lnTo>
                  <a:lnTo>
                    <a:pt x="647903" y="33413"/>
                  </a:lnTo>
                  <a:lnTo>
                    <a:pt x="621931" y="35140"/>
                  </a:lnTo>
                  <a:lnTo>
                    <a:pt x="577151" y="48856"/>
                  </a:lnTo>
                  <a:lnTo>
                    <a:pt x="540042" y="80454"/>
                  </a:lnTo>
                  <a:lnTo>
                    <a:pt x="517994" y="134480"/>
                  </a:lnTo>
                  <a:lnTo>
                    <a:pt x="515150" y="168351"/>
                  </a:lnTo>
                  <a:lnTo>
                    <a:pt x="517994" y="201980"/>
                  </a:lnTo>
                  <a:lnTo>
                    <a:pt x="540042" y="256159"/>
                  </a:lnTo>
                  <a:lnTo>
                    <a:pt x="577151" y="287832"/>
                  </a:lnTo>
                  <a:lnTo>
                    <a:pt x="621931" y="301548"/>
                  </a:lnTo>
                  <a:lnTo>
                    <a:pt x="647903" y="303276"/>
                  </a:lnTo>
                  <a:lnTo>
                    <a:pt x="673874" y="301548"/>
                  </a:lnTo>
                  <a:lnTo>
                    <a:pt x="718654" y="287832"/>
                  </a:lnTo>
                  <a:lnTo>
                    <a:pt x="755764" y="256159"/>
                  </a:lnTo>
                  <a:lnTo>
                    <a:pt x="765340" y="238810"/>
                  </a:lnTo>
                  <a:lnTo>
                    <a:pt x="769454" y="231368"/>
                  </a:lnTo>
                  <a:lnTo>
                    <a:pt x="777824" y="201980"/>
                  </a:lnTo>
                  <a:lnTo>
                    <a:pt x="780656" y="168351"/>
                  </a:lnTo>
                  <a:close/>
                </a:path>
                <a:path w="2406650" h="569594">
                  <a:moveTo>
                    <a:pt x="928154" y="339877"/>
                  </a:moveTo>
                  <a:lnTo>
                    <a:pt x="853313" y="339877"/>
                  </a:lnTo>
                  <a:lnTo>
                    <a:pt x="853313" y="404342"/>
                  </a:lnTo>
                  <a:lnTo>
                    <a:pt x="853313" y="479183"/>
                  </a:lnTo>
                  <a:lnTo>
                    <a:pt x="624954" y="479183"/>
                  </a:lnTo>
                  <a:lnTo>
                    <a:pt x="624954" y="404342"/>
                  </a:lnTo>
                  <a:lnTo>
                    <a:pt x="853313" y="404342"/>
                  </a:lnTo>
                  <a:lnTo>
                    <a:pt x="853313" y="339877"/>
                  </a:lnTo>
                  <a:lnTo>
                    <a:pt x="550113" y="339877"/>
                  </a:lnTo>
                  <a:lnTo>
                    <a:pt x="550113" y="543102"/>
                  </a:lnTo>
                  <a:lnTo>
                    <a:pt x="928154" y="543102"/>
                  </a:lnTo>
                  <a:lnTo>
                    <a:pt x="928154" y="479183"/>
                  </a:lnTo>
                  <a:lnTo>
                    <a:pt x="928154" y="404342"/>
                  </a:lnTo>
                  <a:lnTo>
                    <a:pt x="928154" y="339877"/>
                  </a:lnTo>
                  <a:close/>
                </a:path>
                <a:path w="2406650" h="569594">
                  <a:moveTo>
                    <a:pt x="928154" y="36144"/>
                  </a:moveTo>
                  <a:lnTo>
                    <a:pt x="853313" y="36144"/>
                  </a:lnTo>
                  <a:lnTo>
                    <a:pt x="853313" y="316941"/>
                  </a:lnTo>
                  <a:lnTo>
                    <a:pt x="928154" y="316941"/>
                  </a:lnTo>
                  <a:lnTo>
                    <a:pt x="928154" y="36144"/>
                  </a:lnTo>
                  <a:close/>
                </a:path>
                <a:path w="2406650" h="569594">
                  <a:moveTo>
                    <a:pt x="1133563" y="289623"/>
                  </a:moveTo>
                  <a:lnTo>
                    <a:pt x="1131227" y="210477"/>
                  </a:lnTo>
                  <a:lnTo>
                    <a:pt x="1124280" y="147281"/>
                  </a:lnTo>
                  <a:lnTo>
                    <a:pt x="1112735" y="98374"/>
                  </a:lnTo>
                  <a:lnTo>
                    <a:pt x="1096619" y="62090"/>
                  </a:lnTo>
                  <a:lnTo>
                    <a:pt x="1050823" y="20739"/>
                  </a:lnTo>
                  <a:lnTo>
                    <a:pt x="987145" y="9918"/>
                  </a:lnTo>
                  <a:lnTo>
                    <a:pt x="987145" y="74930"/>
                  </a:lnTo>
                  <a:lnTo>
                    <a:pt x="1012736" y="78740"/>
                  </a:lnTo>
                  <a:lnTo>
                    <a:pt x="1032484" y="94957"/>
                  </a:lnTo>
                  <a:lnTo>
                    <a:pt x="1046505" y="130746"/>
                  </a:lnTo>
                  <a:lnTo>
                    <a:pt x="1054862" y="193243"/>
                  </a:lnTo>
                  <a:lnTo>
                    <a:pt x="1057617" y="289623"/>
                  </a:lnTo>
                  <a:lnTo>
                    <a:pt x="1054862" y="386054"/>
                  </a:lnTo>
                  <a:lnTo>
                    <a:pt x="1046505" y="448691"/>
                  </a:lnTo>
                  <a:lnTo>
                    <a:pt x="1032484" y="484632"/>
                  </a:lnTo>
                  <a:lnTo>
                    <a:pt x="1012736" y="500989"/>
                  </a:lnTo>
                  <a:lnTo>
                    <a:pt x="987145" y="504863"/>
                  </a:lnTo>
                  <a:lnTo>
                    <a:pt x="987145" y="569328"/>
                  </a:lnTo>
                  <a:lnTo>
                    <a:pt x="1050823" y="558571"/>
                  </a:lnTo>
                  <a:lnTo>
                    <a:pt x="1096619" y="517359"/>
                  </a:lnTo>
                  <a:lnTo>
                    <a:pt x="1112735" y="481114"/>
                  </a:lnTo>
                  <a:lnTo>
                    <a:pt x="1124280" y="432193"/>
                  </a:lnTo>
                  <a:lnTo>
                    <a:pt x="1131227" y="368922"/>
                  </a:lnTo>
                  <a:lnTo>
                    <a:pt x="1133563" y="289623"/>
                  </a:lnTo>
                  <a:close/>
                </a:path>
                <a:path w="2406650" h="569594">
                  <a:moveTo>
                    <a:pt x="2406091" y="0"/>
                  </a:moveTo>
                  <a:lnTo>
                    <a:pt x="2368588" y="0"/>
                  </a:lnTo>
                  <a:lnTo>
                    <a:pt x="2368588" y="564349"/>
                  </a:lnTo>
                  <a:lnTo>
                    <a:pt x="2406091" y="564349"/>
                  </a:lnTo>
                  <a:lnTo>
                    <a:pt x="2406091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1918" y="795907"/>
              <a:ext cx="264712" cy="17946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3725" y="781505"/>
              <a:ext cx="384495" cy="2073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711" y="781505"/>
              <a:ext cx="170074" cy="2093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90480" y="785163"/>
              <a:ext cx="184018" cy="19453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03067" y="78487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7470"/>
                  </a:lnTo>
                  <a:lnTo>
                    <a:pt x="173278" y="77470"/>
                  </a:lnTo>
                  <a:lnTo>
                    <a:pt x="173278" y="5588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48361" y="22860"/>
                  </a:lnTo>
                  <a:lnTo>
                    <a:pt x="148361" y="5588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16123" y="781505"/>
              <a:ext cx="175560" cy="21076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28251" y="78487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8740"/>
                  </a:lnTo>
                  <a:lnTo>
                    <a:pt x="170992" y="78740"/>
                  </a:lnTo>
                  <a:lnTo>
                    <a:pt x="170992" y="57150"/>
                  </a:lnTo>
                  <a:lnTo>
                    <a:pt x="35661" y="57150"/>
                  </a:lnTo>
                  <a:lnTo>
                    <a:pt x="35661" y="22860"/>
                  </a:lnTo>
                  <a:lnTo>
                    <a:pt x="173278" y="2286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2860"/>
                  </a:lnTo>
                  <a:lnTo>
                    <a:pt x="10744" y="57150"/>
                  </a:lnTo>
                  <a:lnTo>
                    <a:pt x="10744" y="7874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342"/>
                  </a:moveTo>
                  <a:lnTo>
                    <a:pt x="0" y="173342"/>
                  </a:lnTo>
                  <a:lnTo>
                    <a:pt x="0" y="194830"/>
                  </a:lnTo>
                  <a:lnTo>
                    <a:pt x="184023" y="194830"/>
                  </a:lnTo>
                  <a:lnTo>
                    <a:pt x="184023" y="173342"/>
                  </a:lnTo>
                  <a:close/>
                </a:path>
                <a:path w="344805" h="194944">
                  <a:moveTo>
                    <a:pt x="344258" y="95846"/>
                  </a:moveTo>
                  <a:lnTo>
                    <a:pt x="266090" y="95846"/>
                  </a:lnTo>
                  <a:lnTo>
                    <a:pt x="266090" y="118021"/>
                  </a:lnTo>
                  <a:lnTo>
                    <a:pt x="344258" y="118021"/>
                  </a:lnTo>
                  <a:lnTo>
                    <a:pt x="344258" y="95846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4815" y="775562"/>
              <a:ext cx="175560" cy="21533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868776" y="781506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25"/>
                  </a:lnTo>
                  <a:lnTo>
                    <a:pt x="71551" y="77025"/>
                  </a:lnTo>
                  <a:lnTo>
                    <a:pt x="71551" y="3657"/>
                  </a:lnTo>
                  <a:lnTo>
                    <a:pt x="48920" y="3657"/>
                  </a:lnTo>
                  <a:lnTo>
                    <a:pt x="48920" y="77025"/>
                  </a:lnTo>
                  <a:lnTo>
                    <a:pt x="23088" y="77025"/>
                  </a:lnTo>
                  <a:lnTo>
                    <a:pt x="23088" y="3365"/>
                  </a:lnTo>
                  <a:lnTo>
                    <a:pt x="0" y="3365"/>
                  </a:lnTo>
                  <a:lnTo>
                    <a:pt x="0" y="77025"/>
                  </a:lnTo>
                  <a:lnTo>
                    <a:pt x="0" y="98615"/>
                  </a:lnTo>
                  <a:lnTo>
                    <a:pt x="0" y="172275"/>
                  </a:lnTo>
                  <a:lnTo>
                    <a:pt x="0" y="193865"/>
                  </a:lnTo>
                  <a:lnTo>
                    <a:pt x="119786" y="193865"/>
                  </a:lnTo>
                  <a:lnTo>
                    <a:pt x="119786" y="172275"/>
                  </a:lnTo>
                  <a:lnTo>
                    <a:pt x="23088" y="172275"/>
                  </a:lnTo>
                  <a:lnTo>
                    <a:pt x="23088" y="98615"/>
                  </a:lnTo>
                  <a:lnTo>
                    <a:pt x="48920" y="98615"/>
                  </a:lnTo>
                  <a:lnTo>
                    <a:pt x="48920" y="171907"/>
                  </a:lnTo>
                  <a:lnTo>
                    <a:pt x="71551" y="171907"/>
                  </a:lnTo>
                  <a:lnTo>
                    <a:pt x="71551" y="98615"/>
                  </a:lnTo>
                  <a:lnTo>
                    <a:pt x="97155" y="98615"/>
                  </a:lnTo>
                  <a:lnTo>
                    <a:pt x="97155" y="171907"/>
                  </a:lnTo>
                  <a:lnTo>
                    <a:pt x="119786" y="171907"/>
                  </a:lnTo>
                  <a:lnTo>
                    <a:pt x="119786" y="98615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02340" y="8430895"/>
              <a:ext cx="9422765" cy="340995"/>
            </a:xfrm>
            <a:custGeom>
              <a:avLst/>
              <a:gdLst/>
              <a:ahLst/>
              <a:cxnLst/>
              <a:rect l="l" t="t" r="r" b="b"/>
              <a:pathLst>
                <a:path w="9422765" h="340995">
                  <a:moveTo>
                    <a:pt x="267919" y="31635"/>
                  </a:moveTo>
                  <a:lnTo>
                    <a:pt x="36029" y="31635"/>
                  </a:lnTo>
                  <a:lnTo>
                    <a:pt x="36029" y="55765"/>
                  </a:lnTo>
                  <a:lnTo>
                    <a:pt x="36029" y="164985"/>
                  </a:lnTo>
                  <a:lnTo>
                    <a:pt x="36029" y="189115"/>
                  </a:lnTo>
                  <a:lnTo>
                    <a:pt x="267919" y="189115"/>
                  </a:lnTo>
                  <a:lnTo>
                    <a:pt x="267919" y="165100"/>
                  </a:lnTo>
                  <a:lnTo>
                    <a:pt x="267919" y="55905"/>
                  </a:lnTo>
                  <a:lnTo>
                    <a:pt x="237896" y="55905"/>
                  </a:lnTo>
                  <a:lnTo>
                    <a:pt x="237896" y="164985"/>
                  </a:lnTo>
                  <a:lnTo>
                    <a:pt x="65671" y="164985"/>
                  </a:lnTo>
                  <a:lnTo>
                    <a:pt x="65671" y="55765"/>
                  </a:lnTo>
                  <a:lnTo>
                    <a:pt x="267919" y="55765"/>
                  </a:lnTo>
                  <a:lnTo>
                    <a:pt x="267919" y="31635"/>
                  </a:lnTo>
                  <a:close/>
                </a:path>
                <a:path w="9422765" h="340995">
                  <a:moveTo>
                    <a:pt x="305066" y="271284"/>
                  </a:moveTo>
                  <a:lnTo>
                    <a:pt x="167728" y="271284"/>
                  </a:lnTo>
                  <a:lnTo>
                    <a:pt x="167728" y="189484"/>
                  </a:lnTo>
                  <a:lnTo>
                    <a:pt x="136588" y="189484"/>
                  </a:lnTo>
                  <a:lnTo>
                    <a:pt x="136588" y="271284"/>
                  </a:lnTo>
                  <a:lnTo>
                    <a:pt x="0" y="271284"/>
                  </a:lnTo>
                  <a:lnTo>
                    <a:pt x="0" y="296799"/>
                  </a:lnTo>
                  <a:lnTo>
                    <a:pt x="305066" y="296799"/>
                  </a:lnTo>
                  <a:lnTo>
                    <a:pt x="305066" y="271284"/>
                  </a:lnTo>
                  <a:close/>
                </a:path>
                <a:path w="9422765" h="340995">
                  <a:moveTo>
                    <a:pt x="528701" y="99809"/>
                  </a:moveTo>
                  <a:lnTo>
                    <a:pt x="522097" y="67919"/>
                  </a:lnTo>
                  <a:lnTo>
                    <a:pt x="506526" y="46901"/>
                  </a:lnTo>
                  <a:lnTo>
                    <a:pt x="503745" y="43141"/>
                  </a:lnTo>
                  <a:lnTo>
                    <a:pt x="498678" y="40233"/>
                  </a:lnTo>
                  <a:lnTo>
                    <a:pt x="498678" y="99809"/>
                  </a:lnTo>
                  <a:lnTo>
                    <a:pt x="494334" y="121208"/>
                  </a:lnTo>
                  <a:lnTo>
                    <a:pt x="482257" y="137934"/>
                  </a:lnTo>
                  <a:lnTo>
                    <a:pt x="463854" y="148831"/>
                  </a:lnTo>
                  <a:lnTo>
                    <a:pt x="440524" y="152717"/>
                  </a:lnTo>
                  <a:lnTo>
                    <a:pt x="417461" y="148831"/>
                  </a:lnTo>
                  <a:lnTo>
                    <a:pt x="399288" y="137934"/>
                  </a:lnTo>
                  <a:lnTo>
                    <a:pt x="387388" y="121208"/>
                  </a:lnTo>
                  <a:lnTo>
                    <a:pt x="383108" y="99809"/>
                  </a:lnTo>
                  <a:lnTo>
                    <a:pt x="387388" y="78562"/>
                  </a:lnTo>
                  <a:lnTo>
                    <a:pt x="399288" y="61810"/>
                  </a:lnTo>
                  <a:lnTo>
                    <a:pt x="417461" y="50838"/>
                  </a:lnTo>
                  <a:lnTo>
                    <a:pt x="440524" y="46901"/>
                  </a:lnTo>
                  <a:lnTo>
                    <a:pt x="463854" y="50838"/>
                  </a:lnTo>
                  <a:lnTo>
                    <a:pt x="482257" y="61810"/>
                  </a:lnTo>
                  <a:lnTo>
                    <a:pt x="494334" y="78562"/>
                  </a:lnTo>
                  <a:lnTo>
                    <a:pt x="498678" y="99809"/>
                  </a:lnTo>
                  <a:lnTo>
                    <a:pt x="498678" y="40233"/>
                  </a:lnTo>
                  <a:lnTo>
                    <a:pt x="475830" y="27089"/>
                  </a:lnTo>
                  <a:lnTo>
                    <a:pt x="440524" y="21386"/>
                  </a:lnTo>
                  <a:lnTo>
                    <a:pt x="405485" y="27089"/>
                  </a:lnTo>
                  <a:lnTo>
                    <a:pt x="377812" y="43141"/>
                  </a:lnTo>
                  <a:lnTo>
                    <a:pt x="359625" y="67919"/>
                  </a:lnTo>
                  <a:lnTo>
                    <a:pt x="353098" y="99809"/>
                  </a:lnTo>
                  <a:lnTo>
                    <a:pt x="359625" y="131686"/>
                  </a:lnTo>
                  <a:lnTo>
                    <a:pt x="377812" y="156464"/>
                  </a:lnTo>
                  <a:lnTo>
                    <a:pt x="405485" y="172516"/>
                  </a:lnTo>
                  <a:lnTo>
                    <a:pt x="440524" y="178231"/>
                  </a:lnTo>
                  <a:lnTo>
                    <a:pt x="475830" y="172516"/>
                  </a:lnTo>
                  <a:lnTo>
                    <a:pt x="503745" y="156464"/>
                  </a:lnTo>
                  <a:lnTo>
                    <a:pt x="506526" y="152717"/>
                  </a:lnTo>
                  <a:lnTo>
                    <a:pt x="522097" y="131686"/>
                  </a:lnTo>
                  <a:lnTo>
                    <a:pt x="528701" y="99809"/>
                  </a:lnTo>
                  <a:close/>
                </a:path>
                <a:path w="9422765" h="340995">
                  <a:moveTo>
                    <a:pt x="621372" y="214249"/>
                  </a:moveTo>
                  <a:lnTo>
                    <a:pt x="591362" y="214249"/>
                  </a:lnTo>
                  <a:lnTo>
                    <a:pt x="591362" y="238645"/>
                  </a:lnTo>
                  <a:lnTo>
                    <a:pt x="591362" y="310680"/>
                  </a:lnTo>
                  <a:lnTo>
                    <a:pt x="433768" y="310680"/>
                  </a:lnTo>
                  <a:lnTo>
                    <a:pt x="433768" y="238645"/>
                  </a:lnTo>
                  <a:lnTo>
                    <a:pt x="591362" y="238645"/>
                  </a:lnTo>
                  <a:lnTo>
                    <a:pt x="591362" y="214249"/>
                  </a:lnTo>
                  <a:lnTo>
                    <a:pt x="403745" y="214249"/>
                  </a:lnTo>
                  <a:lnTo>
                    <a:pt x="403745" y="335445"/>
                  </a:lnTo>
                  <a:lnTo>
                    <a:pt x="621372" y="335445"/>
                  </a:lnTo>
                  <a:lnTo>
                    <a:pt x="621372" y="310680"/>
                  </a:lnTo>
                  <a:lnTo>
                    <a:pt x="621372" y="238645"/>
                  </a:lnTo>
                  <a:lnTo>
                    <a:pt x="621372" y="214249"/>
                  </a:lnTo>
                  <a:close/>
                </a:path>
                <a:path w="9422765" h="340995">
                  <a:moveTo>
                    <a:pt x="621372" y="3746"/>
                  </a:moveTo>
                  <a:lnTo>
                    <a:pt x="590613" y="3746"/>
                  </a:lnTo>
                  <a:lnTo>
                    <a:pt x="590613" y="196240"/>
                  </a:lnTo>
                  <a:lnTo>
                    <a:pt x="621372" y="196240"/>
                  </a:lnTo>
                  <a:lnTo>
                    <a:pt x="621372" y="3746"/>
                  </a:lnTo>
                  <a:close/>
                </a:path>
                <a:path w="9422765" h="340995">
                  <a:moveTo>
                    <a:pt x="906170" y="12382"/>
                  </a:moveTo>
                  <a:lnTo>
                    <a:pt x="876909" y="12382"/>
                  </a:lnTo>
                  <a:lnTo>
                    <a:pt x="876909" y="141084"/>
                  </a:lnTo>
                  <a:lnTo>
                    <a:pt x="818743" y="141084"/>
                  </a:lnTo>
                  <a:lnTo>
                    <a:pt x="826020" y="118224"/>
                  </a:lnTo>
                  <a:lnTo>
                    <a:pt x="831037" y="94742"/>
                  </a:lnTo>
                  <a:lnTo>
                    <a:pt x="833945" y="70688"/>
                  </a:lnTo>
                  <a:lnTo>
                    <a:pt x="834885" y="46151"/>
                  </a:lnTo>
                  <a:lnTo>
                    <a:pt x="705053" y="46151"/>
                  </a:lnTo>
                  <a:lnTo>
                    <a:pt x="705053" y="71285"/>
                  </a:lnTo>
                  <a:lnTo>
                    <a:pt x="804481" y="71285"/>
                  </a:lnTo>
                  <a:lnTo>
                    <a:pt x="794473" y="122186"/>
                  </a:lnTo>
                  <a:lnTo>
                    <a:pt x="772541" y="168617"/>
                  </a:lnTo>
                  <a:lnTo>
                    <a:pt x="738162" y="209905"/>
                  </a:lnTo>
                  <a:lnTo>
                    <a:pt x="690791" y="245389"/>
                  </a:lnTo>
                  <a:lnTo>
                    <a:pt x="708799" y="267525"/>
                  </a:lnTo>
                  <a:lnTo>
                    <a:pt x="741057" y="245414"/>
                  </a:lnTo>
                  <a:lnTo>
                    <a:pt x="768184" y="220916"/>
                  </a:lnTo>
                  <a:lnTo>
                    <a:pt x="790384" y="194297"/>
                  </a:lnTo>
                  <a:lnTo>
                    <a:pt x="807859" y="165849"/>
                  </a:lnTo>
                  <a:lnTo>
                    <a:pt x="876909" y="165849"/>
                  </a:lnTo>
                  <a:lnTo>
                    <a:pt x="876909" y="323062"/>
                  </a:lnTo>
                  <a:lnTo>
                    <a:pt x="906170" y="323062"/>
                  </a:lnTo>
                  <a:lnTo>
                    <a:pt x="906170" y="165849"/>
                  </a:lnTo>
                  <a:lnTo>
                    <a:pt x="906170" y="141084"/>
                  </a:lnTo>
                  <a:lnTo>
                    <a:pt x="906170" y="12382"/>
                  </a:lnTo>
                  <a:close/>
                </a:path>
                <a:path w="9422765" h="340995">
                  <a:moveTo>
                    <a:pt x="976337" y="3378"/>
                  </a:moveTo>
                  <a:lnTo>
                    <a:pt x="947077" y="3378"/>
                  </a:lnTo>
                  <a:lnTo>
                    <a:pt x="947077" y="339953"/>
                  </a:lnTo>
                  <a:lnTo>
                    <a:pt x="976337" y="339953"/>
                  </a:lnTo>
                  <a:lnTo>
                    <a:pt x="976337" y="3378"/>
                  </a:lnTo>
                  <a:close/>
                </a:path>
                <a:path w="9422765" h="340995">
                  <a:moveTo>
                    <a:pt x="1244993" y="239014"/>
                  </a:moveTo>
                  <a:lnTo>
                    <a:pt x="1209878" y="215366"/>
                  </a:lnTo>
                  <a:lnTo>
                    <a:pt x="1181252" y="180670"/>
                  </a:lnTo>
                  <a:lnTo>
                    <a:pt x="1170508" y="157213"/>
                  </a:lnTo>
                  <a:lnTo>
                    <a:pt x="1161999" y="138658"/>
                  </a:lnTo>
                  <a:lnTo>
                    <a:pt x="1154950" y="93052"/>
                  </a:lnTo>
                  <a:lnTo>
                    <a:pt x="1154950" y="32639"/>
                  </a:lnTo>
                  <a:lnTo>
                    <a:pt x="1124546" y="32639"/>
                  </a:lnTo>
                  <a:lnTo>
                    <a:pt x="1124546" y="93052"/>
                  </a:lnTo>
                  <a:lnTo>
                    <a:pt x="1117384" y="140385"/>
                  </a:lnTo>
                  <a:lnTo>
                    <a:pt x="1097915" y="184086"/>
                  </a:lnTo>
                  <a:lnTo>
                    <a:pt x="1069149" y="220268"/>
                  </a:lnTo>
                  <a:lnTo>
                    <a:pt x="1034122" y="245021"/>
                  </a:lnTo>
                  <a:lnTo>
                    <a:pt x="1052880" y="270154"/>
                  </a:lnTo>
                  <a:lnTo>
                    <a:pt x="1080947" y="251091"/>
                  </a:lnTo>
                  <a:lnTo>
                    <a:pt x="1105420" y="225082"/>
                  </a:lnTo>
                  <a:lnTo>
                    <a:pt x="1125385" y="193382"/>
                  </a:lnTo>
                  <a:lnTo>
                    <a:pt x="1139939" y="157213"/>
                  </a:lnTo>
                  <a:lnTo>
                    <a:pt x="1154899" y="191490"/>
                  </a:lnTo>
                  <a:lnTo>
                    <a:pt x="1174978" y="221475"/>
                  </a:lnTo>
                  <a:lnTo>
                    <a:pt x="1199197" y="245973"/>
                  </a:lnTo>
                  <a:lnTo>
                    <a:pt x="1226616" y="263779"/>
                  </a:lnTo>
                  <a:lnTo>
                    <a:pt x="1244993" y="239014"/>
                  </a:lnTo>
                  <a:close/>
                </a:path>
                <a:path w="9422765" h="340995">
                  <a:moveTo>
                    <a:pt x="1311033" y="3378"/>
                  </a:moveTo>
                  <a:lnTo>
                    <a:pt x="1280274" y="3378"/>
                  </a:lnTo>
                  <a:lnTo>
                    <a:pt x="1280274" y="340702"/>
                  </a:lnTo>
                  <a:lnTo>
                    <a:pt x="1311033" y="340702"/>
                  </a:lnTo>
                  <a:lnTo>
                    <a:pt x="1311033" y="3378"/>
                  </a:lnTo>
                  <a:close/>
                </a:path>
                <a:path w="9422765" h="340995">
                  <a:moveTo>
                    <a:pt x="1589074" y="189115"/>
                  </a:moveTo>
                  <a:lnTo>
                    <a:pt x="1587639" y="174472"/>
                  </a:lnTo>
                  <a:lnTo>
                    <a:pt x="1587271" y="170726"/>
                  </a:lnTo>
                  <a:lnTo>
                    <a:pt x="1586826" y="166217"/>
                  </a:lnTo>
                  <a:lnTo>
                    <a:pt x="1574876" y="167767"/>
                  </a:lnTo>
                  <a:lnTo>
                    <a:pt x="1562671" y="169037"/>
                  </a:lnTo>
                  <a:lnTo>
                    <a:pt x="1550263" y="170014"/>
                  </a:lnTo>
                  <a:lnTo>
                    <a:pt x="1537677" y="170726"/>
                  </a:lnTo>
                  <a:lnTo>
                    <a:pt x="1537677" y="59651"/>
                  </a:lnTo>
                  <a:lnTo>
                    <a:pt x="1571066" y="59651"/>
                  </a:lnTo>
                  <a:lnTo>
                    <a:pt x="1571066" y="34886"/>
                  </a:lnTo>
                  <a:lnTo>
                    <a:pt x="1508036" y="34886"/>
                  </a:lnTo>
                  <a:lnTo>
                    <a:pt x="1508036" y="59651"/>
                  </a:lnTo>
                  <a:lnTo>
                    <a:pt x="1508036" y="172605"/>
                  </a:lnTo>
                  <a:lnTo>
                    <a:pt x="1494523" y="173316"/>
                  </a:lnTo>
                  <a:lnTo>
                    <a:pt x="1481061" y="173824"/>
                  </a:lnTo>
                  <a:lnTo>
                    <a:pt x="1454378" y="174472"/>
                  </a:lnTo>
                  <a:lnTo>
                    <a:pt x="1454378" y="59651"/>
                  </a:lnTo>
                  <a:lnTo>
                    <a:pt x="1508036" y="59651"/>
                  </a:lnTo>
                  <a:lnTo>
                    <a:pt x="1508036" y="34886"/>
                  </a:lnTo>
                  <a:lnTo>
                    <a:pt x="1391335" y="34886"/>
                  </a:lnTo>
                  <a:lnTo>
                    <a:pt x="1391335" y="59651"/>
                  </a:lnTo>
                  <a:lnTo>
                    <a:pt x="1424355" y="59651"/>
                  </a:lnTo>
                  <a:lnTo>
                    <a:pt x="1424355" y="175221"/>
                  </a:lnTo>
                  <a:lnTo>
                    <a:pt x="1402448" y="175552"/>
                  </a:lnTo>
                  <a:lnTo>
                    <a:pt x="1381950" y="175602"/>
                  </a:lnTo>
                  <a:lnTo>
                    <a:pt x="1385328" y="201117"/>
                  </a:lnTo>
                  <a:lnTo>
                    <a:pt x="1432255" y="200723"/>
                  </a:lnTo>
                  <a:lnTo>
                    <a:pt x="1483829" y="199047"/>
                  </a:lnTo>
                  <a:lnTo>
                    <a:pt x="1537093" y="195414"/>
                  </a:lnTo>
                  <a:lnTo>
                    <a:pt x="1589074" y="189115"/>
                  </a:lnTo>
                  <a:close/>
                </a:path>
                <a:path w="9422765" h="340995">
                  <a:moveTo>
                    <a:pt x="1656994" y="307301"/>
                  </a:moveTo>
                  <a:lnTo>
                    <a:pt x="1463382" y="307301"/>
                  </a:lnTo>
                  <a:lnTo>
                    <a:pt x="1463382" y="228130"/>
                  </a:lnTo>
                  <a:lnTo>
                    <a:pt x="1432610" y="228130"/>
                  </a:lnTo>
                  <a:lnTo>
                    <a:pt x="1432610" y="332447"/>
                  </a:lnTo>
                  <a:lnTo>
                    <a:pt x="1656994" y="332447"/>
                  </a:lnTo>
                  <a:lnTo>
                    <a:pt x="1656994" y="307301"/>
                  </a:lnTo>
                  <a:close/>
                </a:path>
                <a:path w="9422765" h="340995">
                  <a:moveTo>
                    <a:pt x="1691894" y="105816"/>
                  </a:moveTo>
                  <a:lnTo>
                    <a:pt x="1641983" y="105816"/>
                  </a:lnTo>
                  <a:lnTo>
                    <a:pt x="1641983" y="3378"/>
                  </a:lnTo>
                  <a:lnTo>
                    <a:pt x="1611223" y="3378"/>
                  </a:lnTo>
                  <a:lnTo>
                    <a:pt x="1611223" y="251396"/>
                  </a:lnTo>
                  <a:lnTo>
                    <a:pt x="1641983" y="251396"/>
                  </a:lnTo>
                  <a:lnTo>
                    <a:pt x="1641983" y="131330"/>
                  </a:lnTo>
                  <a:lnTo>
                    <a:pt x="1691894" y="131330"/>
                  </a:lnTo>
                  <a:lnTo>
                    <a:pt x="1691894" y="105816"/>
                  </a:lnTo>
                  <a:close/>
                </a:path>
                <a:path w="9422765" h="340995">
                  <a:moveTo>
                    <a:pt x="1925281" y="107315"/>
                  </a:moveTo>
                  <a:lnTo>
                    <a:pt x="1918601" y="74993"/>
                  </a:lnTo>
                  <a:lnTo>
                    <a:pt x="1903247" y="54406"/>
                  </a:lnTo>
                  <a:lnTo>
                    <a:pt x="1899958" y="49999"/>
                  </a:lnTo>
                  <a:lnTo>
                    <a:pt x="1895259" y="47345"/>
                  </a:lnTo>
                  <a:lnTo>
                    <a:pt x="1895259" y="107315"/>
                  </a:lnTo>
                  <a:lnTo>
                    <a:pt x="1890788" y="128714"/>
                  </a:lnTo>
                  <a:lnTo>
                    <a:pt x="1878330" y="145440"/>
                  </a:lnTo>
                  <a:lnTo>
                    <a:pt x="1859330" y="156324"/>
                  </a:lnTo>
                  <a:lnTo>
                    <a:pt x="1835226" y="160223"/>
                  </a:lnTo>
                  <a:lnTo>
                    <a:pt x="1811121" y="156324"/>
                  </a:lnTo>
                  <a:lnTo>
                    <a:pt x="1792122" y="145440"/>
                  </a:lnTo>
                  <a:lnTo>
                    <a:pt x="1779663" y="128714"/>
                  </a:lnTo>
                  <a:lnTo>
                    <a:pt x="1775193" y="107315"/>
                  </a:lnTo>
                  <a:lnTo>
                    <a:pt x="1779663" y="85750"/>
                  </a:lnTo>
                  <a:lnTo>
                    <a:pt x="1792122" y="69037"/>
                  </a:lnTo>
                  <a:lnTo>
                    <a:pt x="1811121" y="58242"/>
                  </a:lnTo>
                  <a:lnTo>
                    <a:pt x="1835226" y="54406"/>
                  </a:lnTo>
                  <a:lnTo>
                    <a:pt x="1859330" y="58242"/>
                  </a:lnTo>
                  <a:lnTo>
                    <a:pt x="1878330" y="69037"/>
                  </a:lnTo>
                  <a:lnTo>
                    <a:pt x="1890788" y="85750"/>
                  </a:lnTo>
                  <a:lnTo>
                    <a:pt x="1895259" y="107315"/>
                  </a:lnTo>
                  <a:lnTo>
                    <a:pt x="1895259" y="47345"/>
                  </a:lnTo>
                  <a:lnTo>
                    <a:pt x="1871459" y="33858"/>
                  </a:lnTo>
                  <a:lnTo>
                    <a:pt x="1835226" y="28143"/>
                  </a:lnTo>
                  <a:lnTo>
                    <a:pt x="1799158" y="33858"/>
                  </a:lnTo>
                  <a:lnTo>
                    <a:pt x="1770646" y="49999"/>
                  </a:lnTo>
                  <a:lnTo>
                    <a:pt x="1751914" y="74993"/>
                  </a:lnTo>
                  <a:lnTo>
                    <a:pt x="1745170" y="107315"/>
                  </a:lnTo>
                  <a:lnTo>
                    <a:pt x="1751914" y="139471"/>
                  </a:lnTo>
                  <a:lnTo>
                    <a:pt x="1770646" y="164490"/>
                  </a:lnTo>
                  <a:lnTo>
                    <a:pt x="1799158" y="180708"/>
                  </a:lnTo>
                  <a:lnTo>
                    <a:pt x="1835226" y="186486"/>
                  </a:lnTo>
                  <a:lnTo>
                    <a:pt x="1871459" y="180708"/>
                  </a:lnTo>
                  <a:lnTo>
                    <a:pt x="1899958" y="164490"/>
                  </a:lnTo>
                  <a:lnTo>
                    <a:pt x="1903133" y="160223"/>
                  </a:lnTo>
                  <a:lnTo>
                    <a:pt x="1918601" y="139471"/>
                  </a:lnTo>
                  <a:lnTo>
                    <a:pt x="1925281" y="107315"/>
                  </a:lnTo>
                  <a:close/>
                </a:path>
                <a:path w="9422765" h="340995">
                  <a:moveTo>
                    <a:pt x="1950046" y="252145"/>
                  </a:moveTo>
                  <a:lnTo>
                    <a:pt x="1947418" y="229260"/>
                  </a:lnTo>
                  <a:lnTo>
                    <a:pt x="1890750" y="235826"/>
                  </a:lnTo>
                  <a:lnTo>
                    <a:pt x="1833206" y="239293"/>
                  </a:lnTo>
                  <a:lnTo>
                    <a:pt x="1777987" y="240652"/>
                  </a:lnTo>
                  <a:lnTo>
                    <a:pt x="1728292" y="240893"/>
                  </a:lnTo>
                  <a:lnTo>
                    <a:pt x="1732038" y="266776"/>
                  </a:lnTo>
                  <a:lnTo>
                    <a:pt x="1781086" y="266496"/>
                  </a:lnTo>
                  <a:lnTo>
                    <a:pt x="1835416" y="264807"/>
                  </a:lnTo>
                  <a:lnTo>
                    <a:pt x="1892554" y="260451"/>
                  </a:lnTo>
                  <a:lnTo>
                    <a:pt x="1950046" y="252145"/>
                  </a:lnTo>
                  <a:close/>
                </a:path>
                <a:path w="9422765" h="340995">
                  <a:moveTo>
                    <a:pt x="2000326" y="3378"/>
                  </a:moveTo>
                  <a:lnTo>
                    <a:pt x="1969554" y="3378"/>
                  </a:lnTo>
                  <a:lnTo>
                    <a:pt x="1969554" y="340702"/>
                  </a:lnTo>
                  <a:lnTo>
                    <a:pt x="2000326" y="340702"/>
                  </a:lnTo>
                  <a:lnTo>
                    <a:pt x="2000326" y="3378"/>
                  </a:lnTo>
                  <a:close/>
                </a:path>
                <a:path w="9422765" h="340995">
                  <a:moveTo>
                    <a:pt x="2451722" y="311429"/>
                  </a:moveTo>
                  <a:lnTo>
                    <a:pt x="2243848" y="311429"/>
                  </a:lnTo>
                  <a:lnTo>
                    <a:pt x="2243848" y="272034"/>
                  </a:lnTo>
                  <a:lnTo>
                    <a:pt x="2443467" y="272034"/>
                  </a:lnTo>
                  <a:lnTo>
                    <a:pt x="2443467" y="187236"/>
                  </a:lnTo>
                  <a:lnTo>
                    <a:pt x="2212327" y="187236"/>
                  </a:lnTo>
                  <a:lnTo>
                    <a:pt x="2212327" y="211620"/>
                  </a:lnTo>
                  <a:lnTo>
                    <a:pt x="2412695" y="211620"/>
                  </a:lnTo>
                  <a:lnTo>
                    <a:pt x="2412695" y="248767"/>
                  </a:lnTo>
                  <a:lnTo>
                    <a:pt x="2213457" y="248767"/>
                  </a:lnTo>
                  <a:lnTo>
                    <a:pt x="2213457" y="335826"/>
                  </a:lnTo>
                  <a:lnTo>
                    <a:pt x="2451722" y="335826"/>
                  </a:lnTo>
                  <a:lnTo>
                    <a:pt x="2451722" y="311429"/>
                  </a:lnTo>
                  <a:close/>
                </a:path>
                <a:path w="9422765" h="340995">
                  <a:moveTo>
                    <a:pt x="2481732" y="128701"/>
                  </a:moveTo>
                  <a:lnTo>
                    <a:pt x="2434831" y="128701"/>
                  </a:lnTo>
                  <a:lnTo>
                    <a:pt x="2439174" y="101917"/>
                  </a:lnTo>
                  <a:lnTo>
                    <a:pt x="2441397" y="78232"/>
                  </a:lnTo>
                  <a:lnTo>
                    <a:pt x="2442222" y="57353"/>
                  </a:lnTo>
                  <a:lnTo>
                    <a:pt x="2442337" y="17627"/>
                  </a:lnTo>
                  <a:lnTo>
                    <a:pt x="2215324" y="17627"/>
                  </a:lnTo>
                  <a:lnTo>
                    <a:pt x="2215324" y="42392"/>
                  </a:lnTo>
                  <a:lnTo>
                    <a:pt x="2411946" y="42392"/>
                  </a:lnTo>
                  <a:lnTo>
                    <a:pt x="2411768" y="59994"/>
                  </a:lnTo>
                  <a:lnTo>
                    <a:pt x="2410815" y="79921"/>
                  </a:lnTo>
                  <a:lnTo>
                    <a:pt x="2408466" y="102654"/>
                  </a:lnTo>
                  <a:lnTo>
                    <a:pt x="2404072" y="128701"/>
                  </a:lnTo>
                  <a:lnTo>
                    <a:pt x="2176310" y="128701"/>
                  </a:lnTo>
                  <a:lnTo>
                    <a:pt x="2176310" y="153466"/>
                  </a:lnTo>
                  <a:lnTo>
                    <a:pt x="2481732" y="153466"/>
                  </a:lnTo>
                  <a:lnTo>
                    <a:pt x="2481732" y="128701"/>
                  </a:lnTo>
                  <a:close/>
                </a:path>
                <a:path w="9422765" h="340995">
                  <a:moveTo>
                    <a:pt x="2822816" y="175602"/>
                  </a:moveTo>
                  <a:lnTo>
                    <a:pt x="2772448" y="132867"/>
                  </a:lnTo>
                  <a:lnTo>
                    <a:pt x="2755277" y="73545"/>
                  </a:lnTo>
                  <a:lnTo>
                    <a:pt x="2755277" y="30759"/>
                  </a:lnTo>
                  <a:lnTo>
                    <a:pt x="2724137" y="30759"/>
                  </a:lnTo>
                  <a:lnTo>
                    <a:pt x="2724137" y="73545"/>
                  </a:lnTo>
                  <a:lnTo>
                    <a:pt x="2721025" y="99326"/>
                  </a:lnTo>
                  <a:lnTo>
                    <a:pt x="2711653" y="125603"/>
                  </a:lnTo>
                  <a:lnTo>
                    <a:pt x="2695956" y="150050"/>
                  </a:lnTo>
                  <a:lnTo>
                    <a:pt x="2673858" y="170345"/>
                  </a:lnTo>
                  <a:lnTo>
                    <a:pt x="2651417" y="149466"/>
                  </a:lnTo>
                  <a:lnTo>
                    <a:pt x="2635351" y="124612"/>
                  </a:lnTo>
                  <a:lnTo>
                    <a:pt x="2634907" y="123444"/>
                  </a:lnTo>
                  <a:lnTo>
                    <a:pt x="2625674" y="98425"/>
                  </a:lnTo>
                  <a:lnTo>
                    <a:pt x="2622448" y="73545"/>
                  </a:lnTo>
                  <a:lnTo>
                    <a:pt x="2622448" y="30759"/>
                  </a:lnTo>
                  <a:lnTo>
                    <a:pt x="2592057" y="30759"/>
                  </a:lnTo>
                  <a:lnTo>
                    <a:pt x="2592057" y="73545"/>
                  </a:lnTo>
                  <a:lnTo>
                    <a:pt x="2587574" y="102412"/>
                  </a:lnTo>
                  <a:lnTo>
                    <a:pt x="2574467" y="131191"/>
                  </a:lnTo>
                  <a:lnTo>
                    <a:pt x="2553271" y="156641"/>
                  </a:lnTo>
                  <a:lnTo>
                    <a:pt x="2524518" y="175602"/>
                  </a:lnTo>
                  <a:lnTo>
                    <a:pt x="2541028" y="199237"/>
                  </a:lnTo>
                  <a:lnTo>
                    <a:pt x="2563164" y="185394"/>
                  </a:lnTo>
                  <a:lnTo>
                    <a:pt x="2581643" y="167538"/>
                  </a:lnTo>
                  <a:lnTo>
                    <a:pt x="2596324" y="146583"/>
                  </a:lnTo>
                  <a:lnTo>
                    <a:pt x="2607068" y="123444"/>
                  </a:lnTo>
                  <a:lnTo>
                    <a:pt x="2617127" y="147434"/>
                  </a:lnTo>
                  <a:lnTo>
                    <a:pt x="2631541" y="169557"/>
                  </a:lnTo>
                  <a:lnTo>
                    <a:pt x="2650325" y="188506"/>
                  </a:lnTo>
                  <a:lnTo>
                    <a:pt x="2673477" y="202996"/>
                  </a:lnTo>
                  <a:lnTo>
                    <a:pt x="2696565" y="188899"/>
                  </a:lnTo>
                  <a:lnTo>
                    <a:pt x="2715272" y="170484"/>
                  </a:lnTo>
                  <a:lnTo>
                    <a:pt x="2715361" y="170345"/>
                  </a:lnTo>
                  <a:lnTo>
                    <a:pt x="2729674" y="148907"/>
                  </a:lnTo>
                  <a:lnTo>
                    <a:pt x="2739898" y="125323"/>
                  </a:lnTo>
                  <a:lnTo>
                    <a:pt x="2750426" y="148272"/>
                  </a:lnTo>
                  <a:lnTo>
                    <a:pt x="2765031" y="168757"/>
                  </a:lnTo>
                  <a:lnTo>
                    <a:pt x="2783586" y="186004"/>
                  </a:lnTo>
                  <a:lnTo>
                    <a:pt x="2805938" y="199237"/>
                  </a:lnTo>
                  <a:lnTo>
                    <a:pt x="2822816" y="175602"/>
                  </a:lnTo>
                  <a:close/>
                </a:path>
                <a:path w="9422765" h="340995">
                  <a:moveTo>
                    <a:pt x="2826562" y="269786"/>
                  </a:moveTo>
                  <a:lnTo>
                    <a:pt x="2521508" y="269786"/>
                  </a:lnTo>
                  <a:lnTo>
                    <a:pt x="2521508" y="295300"/>
                  </a:lnTo>
                  <a:lnTo>
                    <a:pt x="2826562" y="295300"/>
                  </a:lnTo>
                  <a:lnTo>
                    <a:pt x="2826562" y="269786"/>
                  </a:lnTo>
                  <a:close/>
                </a:path>
                <a:path w="9422765" h="340995">
                  <a:moveTo>
                    <a:pt x="3136506" y="105295"/>
                  </a:moveTo>
                  <a:lnTo>
                    <a:pt x="2938386" y="105295"/>
                  </a:lnTo>
                  <a:lnTo>
                    <a:pt x="2938386" y="15125"/>
                  </a:lnTo>
                  <a:lnTo>
                    <a:pt x="2907614" y="15125"/>
                  </a:lnTo>
                  <a:lnTo>
                    <a:pt x="2907614" y="105295"/>
                  </a:lnTo>
                  <a:lnTo>
                    <a:pt x="2907614" y="129425"/>
                  </a:lnTo>
                  <a:lnTo>
                    <a:pt x="3136506" y="129425"/>
                  </a:lnTo>
                  <a:lnTo>
                    <a:pt x="3136506" y="105295"/>
                  </a:lnTo>
                  <a:close/>
                </a:path>
                <a:path w="9422765" h="340995">
                  <a:moveTo>
                    <a:pt x="3138386" y="305955"/>
                  </a:moveTo>
                  <a:lnTo>
                    <a:pt x="2936138" y="305955"/>
                  </a:lnTo>
                  <a:lnTo>
                    <a:pt x="2936138" y="233565"/>
                  </a:lnTo>
                  <a:lnTo>
                    <a:pt x="2905366" y="233565"/>
                  </a:lnTo>
                  <a:lnTo>
                    <a:pt x="2905366" y="305955"/>
                  </a:lnTo>
                  <a:lnTo>
                    <a:pt x="2905366" y="331355"/>
                  </a:lnTo>
                  <a:lnTo>
                    <a:pt x="3138386" y="331355"/>
                  </a:lnTo>
                  <a:lnTo>
                    <a:pt x="3138386" y="305955"/>
                  </a:lnTo>
                  <a:close/>
                </a:path>
                <a:path w="9422765" h="340995">
                  <a:moveTo>
                    <a:pt x="3171406" y="174853"/>
                  </a:moveTo>
                  <a:lnTo>
                    <a:pt x="2866339" y="174853"/>
                  </a:lnTo>
                  <a:lnTo>
                    <a:pt x="2866339" y="199618"/>
                  </a:lnTo>
                  <a:lnTo>
                    <a:pt x="3171406" y="199618"/>
                  </a:lnTo>
                  <a:lnTo>
                    <a:pt x="3171406" y="174853"/>
                  </a:lnTo>
                  <a:close/>
                </a:path>
                <a:path w="9422765" h="340995">
                  <a:moveTo>
                    <a:pt x="3583394" y="63385"/>
                  </a:moveTo>
                  <a:lnTo>
                    <a:pt x="3385655" y="63385"/>
                  </a:lnTo>
                  <a:lnTo>
                    <a:pt x="3385655" y="16395"/>
                  </a:lnTo>
                  <a:lnTo>
                    <a:pt x="3355263" y="16395"/>
                  </a:lnTo>
                  <a:lnTo>
                    <a:pt x="3355263" y="63385"/>
                  </a:lnTo>
                  <a:lnTo>
                    <a:pt x="3355263" y="87515"/>
                  </a:lnTo>
                  <a:lnTo>
                    <a:pt x="3355263" y="137045"/>
                  </a:lnTo>
                  <a:lnTo>
                    <a:pt x="3355263" y="162445"/>
                  </a:lnTo>
                  <a:lnTo>
                    <a:pt x="3583394" y="162445"/>
                  </a:lnTo>
                  <a:lnTo>
                    <a:pt x="3583394" y="137325"/>
                  </a:lnTo>
                  <a:lnTo>
                    <a:pt x="3583394" y="137045"/>
                  </a:lnTo>
                  <a:lnTo>
                    <a:pt x="3583394" y="87795"/>
                  </a:lnTo>
                  <a:lnTo>
                    <a:pt x="3552621" y="87795"/>
                  </a:lnTo>
                  <a:lnTo>
                    <a:pt x="3552621" y="137045"/>
                  </a:lnTo>
                  <a:lnTo>
                    <a:pt x="3385655" y="137045"/>
                  </a:lnTo>
                  <a:lnTo>
                    <a:pt x="3385655" y="87515"/>
                  </a:lnTo>
                  <a:lnTo>
                    <a:pt x="3583394" y="87515"/>
                  </a:lnTo>
                  <a:lnTo>
                    <a:pt x="3583394" y="63385"/>
                  </a:lnTo>
                  <a:close/>
                </a:path>
                <a:path w="9422765" h="340995">
                  <a:moveTo>
                    <a:pt x="3583394" y="16878"/>
                  </a:moveTo>
                  <a:lnTo>
                    <a:pt x="3552621" y="16878"/>
                  </a:lnTo>
                  <a:lnTo>
                    <a:pt x="3552621" y="63030"/>
                  </a:lnTo>
                  <a:lnTo>
                    <a:pt x="3583394" y="63030"/>
                  </a:lnTo>
                  <a:lnTo>
                    <a:pt x="3583394" y="16878"/>
                  </a:lnTo>
                  <a:close/>
                </a:path>
                <a:path w="9422765" h="340995">
                  <a:moveTo>
                    <a:pt x="3622040" y="202996"/>
                  </a:moveTo>
                  <a:lnTo>
                    <a:pt x="3316617" y="202996"/>
                  </a:lnTo>
                  <a:lnTo>
                    <a:pt x="3316617" y="227761"/>
                  </a:lnTo>
                  <a:lnTo>
                    <a:pt x="3453193" y="227761"/>
                  </a:lnTo>
                  <a:lnTo>
                    <a:pt x="3453193" y="340321"/>
                  </a:lnTo>
                  <a:lnTo>
                    <a:pt x="3483965" y="340321"/>
                  </a:lnTo>
                  <a:lnTo>
                    <a:pt x="3483965" y="227761"/>
                  </a:lnTo>
                  <a:lnTo>
                    <a:pt x="3622040" y="227761"/>
                  </a:lnTo>
                  <a:lnTo>
                    <a:pt x="3622040" y="202996"/>
                  </a:lnTo>
                  <a:close/>
                </a:path>
                <a:path w="9422765" h="340995">
                  <a:moveTo>
                    <a:pt x="3926725" y="14249"/>
                  </a:moveTo>
                  <a:lnTo>
                    <a:pt x="3896334" y="14249"/>
                  </a:lnTo>
                  <a:lnTo>
                    <a:pt x="3896334" y="57035"/>
                  </a:lnTo>
                  <a:lnTo>
                    <a:pt x="3732733" y="57035"/>
                  </a:lnTo>
                  <a:lnTo>
                    <a:pt x="3732733" y="13855"/>
                  </a:lnTo>
                  <a:lnTo>
                    <a:pt x="3702342" y="13855"/>
                  </a:lnTo>
                  <a:lnTo>
                    <a:pt x="3702342" y="57035"/>
                  </a:lnTo>
                  <a:lnTo>
                    <a:pt x="3702342" y="81165"/>
                  </a:lnTo>
                  <a:lnTo>
                    <a:pt x="3702342" y="124345"/>
                  </a:lnTo>
                  <a:lnTo>
                    <a:pt x="3702342" y="148475"/>
                  </a:lnTo>
                  <a:lnTo>
                    <a:pt x="3926725" y="148475"/>
                  </a:lnTo>
                  <a:lnTo>
                    <a:pt x="3926725" y="124345"/>
                  </a:lnTo>
                  <a:lnTo>
                    <a:pt x="3732733" y="124345"/>
                  </a:lnTo>
                  <a:lnTo>
                    <a:pt x="3732733" y="81165"/>
                  </a:lnTo>
                  <a:lnTo>
                    <a:pt x="3896334" y="81165"/>
                  </a:lnTo>
                  <a:lnTo>
                    <a:pt x="3896334" y="124193"/>
                  </a:lnTo>
                  <a:lnTo>
                    <a:pt x="3926725" y="124193"/>
                  </a:lnTo>
                  <a:lnTo>
                    <a:pt x="3926725" y="81165"/>
                  </a:lnTo>
                  <a:lnTo>
                    <a:pt x="3926725" y="80670"/>
                  </a:lnTo>
                  <a:lnTo>
                    <a:pt x="3926725" y="57035"/>
                  </a:lnTo>
                  <a:lnTo>
                    <a:pt x="3926725" y="14249"/>
                  </a:lnTo>
                  <a:close/>
                </a:path>
                <a:path w="9422765" h="340995">
                  <a:moveTo>
                    <a:pt x="3933101" y="307225"/>
                  </a:moveTo>
                  <a:lnTo>
                    <a:pt x="3730853" y="307225"/>
                  </a:lnTo>
                  <a:lnTo>
                    <a:pt x="3730853" y="241185"/>
                  </a:lnTo>
                  <a:lnTo>
                    <a:pt x="3700462" y="241185"/>
                  </a:lnTo>
                  <a:lnTo>
                    <a:pt x="3700462" y="307225"/>
                  </a:lnTo>
                  <a:lnTo>
                    <a:pt x="3700462" y="332625"/>
                  </a:lnTo>
                  <a:lnTo>
                    <a:pt x="3933101" y="332625"/>
                  </a:lnTo>
                  <a:lnTo>
                    <a:pt x="3933101" y="307225"/>
                  </a:lnTo>
                  <a:close/>
                </a:path>
                <a:path w="9422765" h="340995">
                  <a:moveTo>
                    <a:pt x="3967251" y="181229"/>
                  </a:moveTo>
                  <a:lnTo>
                    <a:pt x="3661448" y="181229"/>
                  </a:lnTo>
                  <a:lnTo>
                    <a:pt x="3661448" y="205994"/>
                  </a:lnTo>
                  <a:lnTo>
                    <a:pt x="3801402" y="205994"/>
                  </a:lnTo>
                  <a:lnTo>
                    <a:pt x="3801402" y="271284"/>
                  </a:lnTo>
                  <a:lnTo>
                    <a:pt x="3832174" y="271284"/>
                  </a:lnTo>
                  <a:lnTo>
                    <a:pt x="3832174" y="205994"/>
                  </a:lnTo>
                  <a:lnTo>
                    <a:pt x="3967251" y="205994"/>
                  </a:lnTo>
                  <a:lnTo>
                    <a:pt x="3967251" y="181229"/>
                  </a:lnTo>
                  <a:close/>
                </a:path>
                <a:path w="9422765" h="340995">
                  <a:moveTo>
                    <a:pt x="4192384" y="40144"/>
                  </a:moveTo>
                  <a:lnTo>
                    <a:pt x="4022407" y="40144"/>
                  </a:lnTo>
                  <a:lnTo>
                    <a:pt x="4022407" y="65290"/>
                  </a:lnTo>
                  <a:lnTo>
                    <a:pt x="4162361" y="65290"/>
                  </a:lnTo>
                  <a:lnTo>
                    <a:pt x="4162107" y="88163"/>
                  </a:lnTo>
                  <a:lnTo>
                    <a:pt x="4160824" y="116357"/>
                  </a:lnTo>
                  <a:lnTo>
                    <a:pt x="4157776" y="149974"/>
                  </a:lnTo>
                  <a:lnTo>
                    <a:pt x="4152239" y="189115"/>
                  </a:lnTo>
                  <a:lnTo>
                    <a:pt x="4182999" y="192112"/>
                  </a:lnTo>
                  <a:lnTo>
                    <a:pt x="4188422" y="148602"/>
                  </a:lnTo>
                  <a:lnTo>
                    <a:pt x="4191216" y="111950"/>
                  </a:lnTo>
                  <a:lnTo>
                    <a:pt x="4192232" y="81991"/>
                  </a:lnTo>
                  <a:lnTo>
                    <a:pt x="4192346" y="65290"/>
                  </a:lnTo>
                  <a:lnTo>
                    <a:pt x="4192384" y="40144"/>
                  </a:lnTo>
                  <a:close/>
                </a:path>
                <a:path w="9422765" h="340995">
                  <a:moveTo>
                    <a:pt x="4216019" y="253644"/>
                  </a:moveTo>
                  <a:lnTo>
                    <a:pt x="4214800" y="239014"/>
                  </a:lnTo>
                  <a:lnTo>
                    <a:pt x="4214152" y="231140"/>
                  </a:lnTo>
                  <a:lnTo>
                    <a:pt x="4187964" y="234061"/>
                  </a:lnTo>
                  <a:lnTo>
                    <a:pt x="4160913" y="236194"/>
                  </a:lnTo>
                  <a:lnTo>
                    <a:pt x="4133367" y="237782"/>
                  </a:lnTo>
                  <a:lnTo>
                    <a:pt x="4105706" y="239014"/>
                  </a:lnTo>
                  <a:lnTo>
                    <a:pt x="4105706" y="136207"/>
                  </a:lnTo>
                  <a:lnTo>
                    <a:pt x="4075315" y="136207"/>
                  </a:lnTo>
                  <a:lnTo>
                    <a:pt x="4075315" y="239763"/>
                  </a:lnTo>
                  <a:lnTo>
                    <a:pt x="4038257" y="240614"/>
                  </a:lnTo>
                  <a:lnTo>
                    <a:pt x="4004018" y="240893"/>
                  </a:lnTo>
                  <a:lnTo>
                    <a:pt x="4007396" y="266407"/>
                  </a:lnTo>
                  <a:lnTo>
                    <a:pt x="4055351" y="266001"/>
                  </a:lnTo>
                  <a:lnTo>
                    <a:pt x="4107916" y="264248"/>
                  </a:lnTo>
                  <a:lnTo>
                    <a:pt x="4162374" y="260388"/>
                  </a:lnTo>
                  <a:lnTo>
                    <a:pt x="4216019" y="253644"/>
                  </a:lnTo>
                  <a:close/>
                </a:path>
                <a:path w="9422765" h="340995">
                  <a:moveTo>
                    <a:pt x="4319206" y="144081"/>
                  </a:moveTo>
                  <a:lnTo>
                    <a:pt x="4265549" y="144081"/>
                  </a:lnTo>
                  <a:lnTo>
                    <a:pt x="4265549" y="3378"/>
                  </a:lnTo>
                  <a:lnTo>
                    <a:pt x="4234789" y="3378"/>
                  </a:lnTo>
                  <a:lnTo>
                    <a:pt x="4234789" y="339953"/>
                  </a:lnTo>
                  <a:lnTo>
                    <a:pt x="4265549" y="339953"/>
                  </a:lnTo>
                  <a:lnTo>
                    <a:pt x="4265549" y="169976"/>
                  </a:lnTo>
                  <a:lnTo>
                    <a:pt x="4319206" y="169976"/>
                  </a:lnTo>
                  <a:lnTo>
                    <a:pt x="4319206" y="144081"/>
                  </a:lnTo>
                  <a:close/>
                </a:path>
                <a:path w="9422765" h="340995">
                  <a:moveTo>
                    <a:pt x="4733087" y="311429"/>
                  </a:moveTo>
                  <a:lnTo>
                    <a:pt x="4525213" y="311429"/>
                  </a:lnTo>
                  <a:lnTo>
                    <a:pt x="4525213" y="272034"/>
                  </a:lnTo>
                  <a:lnTo>
                    <a:pt x="4724832" y="272034"/>
                  </a:lnTo>
                  <a:lnTo>
                    <a:pt x="4724832" y="187236"/>
                  </a:lnTo>
                  <a:lnTo>
                    <a:pt x="4493692" y="187236"/>
                  </a:lnTo>
                  <a:lnTo>
                    <a:pt x="4493692" y="211620"/>
                  </a:lnTo>
                  <a:lnTo>
                    <a:pt x="4694059" y="211620"/>
                  </a:lnTo>
                  <a:lnTo>
                    <a:pt x="4694059" y="248767"/>
                  </a:lnTo>
                  <a:lnTo>
                    <a:pt x="4494809" y="248767"/>
                  </a:lnTo>
                  <a:lnTo>
                    <a:pt x="4494809" y="335826"/>
                  </a:lnTo>
                  <a:lnTo>
                    <a:pt x="4733087" y="335826"/>
                  </a:lnTo>
                  <a:lnTo>
                    <a:pt x="4733087" y="311429"/>
                  </a:lnTo>
                  <a:close/>
                </a:path>
                <a:path w="9422765" h="340995">
                  <a:moveTo>
                    <a:pt x="4763097" y="128701"/>
                  </a:moveTo>
                  <a:lnTo>
                    <a:pt x="4716196" y="128701"/>
                  </a:lnTo>
                  <a:lnTo>
                    <a:pt x="4720539" y="101917"/>
                  </a:lnTo>
                  <a:lnTo>
                    <a:pt x="4722761" y="78232"/>
                  </a:lnTo>
                  <a:lnTo>
                    <a:pt x="4723587" y="57353"/>
                  </a:lnTo>
                  <a:lnTo>
                    <a:pt x="4723701" y="17627"/>
                  </a:lnTo>
                  <a:lnTo>
                    <a:pt x="4496689" y="17627"/>
                  </a:lnTo>
                  <a:lnTo>
                    <a:pt x="4496689" y="42392"/>
                  </a:lnTo>
                  <a:lnTo>
                    <a:pt x="4693310" y="42392"/>
                  </a:lnTo>
                  <a:lnTo>
                    <a:pt x="4693132" y="59994"/>
                  </a:lnTo>
                  <a:lnTo>
                    <a:pt x="4692180" y="79921"/>
                  </a:lnTo>
                  <a:lnTo>
                    <a:pt x="4689830" y="102654"/>
                  </a:lnTo>
                  <a:lnTo>
                    <a:pt x="4685423" y="128701"/>
                  </a:lnTo>
                  <a:lnTo>
                    <a:pt x="4457662" y="128701"/>
                  </a:lnTo>
                  <a:lnTo>
                    <a:pt x="4457662" y="153466"/>
                  </a:lnTo>
                  <a:lnTo>
                    <a:pt x="4763097" y="153466"/>
                  </a:lnTo>
                  <a:lnTo>
                    <a:pt x="4763097" y="128701"/>
                  </a:lnTo>
                  <a:close/>
                </a:path>
                <a:path w="9422765" h="340995">
                  <a:moveTo>
                    <a:pt x="5197614" y="131699"/>
                  </a:moveTo>
                  <a:lnTo>
                    <a:pt x="5152872" y="119253"/>
                  </a:lnTo>
                  <a:lnTo>
                    <a:pt x="5114074" y="97129"/>
                  </a:lnTo>
                  <a:lnTo>
                    <a:pt x="5086743" y="67906"/>
                  </a:lnTo>
                  <a:lnTo>
                    <a:pt x="5076418" y="34137"/>
                  </a:lnTo>
                  <a:lnTo>
                    <a:pt x="5076418" y="15379"/>
                  </a:lnTo>
                  <a:lnTo>
                    <a:pt x="5044148" y="15379"/>
                  </a:lnTo>
                  <a:lnTo>
                    <a:pt x="5044148" y="34137"/>
                  </a:lnTo>
                  <a:lnTo>
                    <a:pt x="5033924" y="68376"/>
                  </a:lnTo>
                  <a:lnTo>
                    <a:pt x="5006860" y="97561"/>
                  </a:lnTo>
                  <a:lnTo>
                    <a:pt x="4968316" y="119418"/>
                  </a:lnTo>
                  <a:lnTo>
                    <a:pt x="4923701" y="131699"/>
                  </a:lnTo>
                  <a:lnTo>
                    <a:pt x="4936083" y="156464"/>
                  </a:lnTo>
                  <a:lnTo>
                    <a:pt x="4974691" y="146100"/>
                  </a:lnTo>
                  <a:lnTo>
                    <a:pt x="5009997" y="129032"/>
                  </a:lnTo>
                  <a:lnTo>
                    <a:pt x="5039398" y="105968"/>
                  </a:lnTo>
                  <a:lnTo>
                    <a:pt x="5060277" y="77673"/>
                  </a:lnTo>
                  <a:lnTo>
                    <a:pt x="5081587" y="105816"/>
                  </a:lnTo>
                  <a:lnTo>
                    <a:pt x="5111166" y="128892"/>
                  </a:lnTo>
                  <a:lnTo>
                    <a:pt x="5146446" y="146050"/>
                  </a:lnTo>
                  <a:lnTo>
                    <a:pt x="5184851" y="156464"/>
                  </a:lnTo>
                  <a:lnTo>
                    <a:pt x="5197614" y="131699"/>
                  </a:lnTo>
                  <a:close/>
                </a:path>
                <a:path w="9422765" h="340995">
                  <a:moveTo>
                    <a:pt x="5212613" y="218376"/>
                  </a:moveTo>
                  <a:lnTo>
                    <a:pt x="5212245" y="192862"/>
                  </a:lnTo>
                  <a:lnTo>
                    <a:pt x="4908308" y="192862"/>
                  </a:lnTo>
                  <a:lnTo>
                    <a:pt x="4908308" y="218376"/>
                  </a:lnTo>
                  <a:lnTo>
                    <a:pt x="5044148" y="218376"/>
                  </a:lnTo>
                  <a:lnTo>
                    <a:pt x="5044148" y="340321"/>
                  </a:lnTo>
                  <a:lnTo>
                    <a:pt x="5074907" y="340321"/>
                  </a:lnTo>
                  <a:lnTo>
                    <a:pt x="5074907" y="218376"/>
                  </a:lnTo>
                  <a:lnTo>
                    <a:pt x="5212613" y="218376"/>
                  </a:lnTo>
                  <a:close/>
                </a:path>
                <a:path w="9422765" h="340995">
                  <a:moveTo>
                    <a:pt x="5451640" y="167347"/>
                  </a:moveTo>
                  <a:lnTo>
                    <a:pt x="5392445" y="125653"/>
                  </a:lnTo>
                  <a:lnTo>
                    <a:pt x="5369839" y="64541"/>
                  </a:lnTo>
                  <a:lnTo>
                    <a:pt x="5369839" y="52908"/>
                  </a:lnTo>
                  <a:lnTo>
                    <a:pt x="5443753" y="52908"/>
                  </a:lnTo>
                  <a:lnTo>
                    <a:pt x="5443753" y="28143"/>
                  </a:lnTo>
                  <a:lnTo>
                    <a:pt x="5264023" y="28143"/>
                  </a:lnTo>
                  <a:lnTo>
                    <a:pt x="5264023" y="52908"/>
                  </a:lnTo>
                  <a:lnTo>
                    <a:pt x="5339067" y="52908"/>
                  </a:lnTo>
                  <a:lnTo>
                    <a:pt x="5339067" y="64541"/>
                  </a:lnTo>
                  <a:lnTo>
                    <a:pt x="5332895" y="99898"/>
                  </a:lnTo>
                  <a:lnTo>
                    <a:pt x="5315521" y="131889"/>
                  </a:lnTo>
                  <a:lnTo>
                    <a:pt x="5288724" y="158242"/>
                  </a:lnTo>
                  <a:lnTo>
                    <a:pt x="5254269" y="176733"/>
                  </a:lnTo>
                  <a:lnTo>
                    <a:pt x="5270398" y="201117"/>
                  </a:lnTo>
                  <a:lnTo>
                    <a:pt x="5298275" y="186905"/>
                  </a:lnTo>
                  <a:lnTo>
                    <a:pt x="5322227" y="167347"/>
                  </a:lnTo>
                  <a:lnTo>
                    <a:pt x="5341480" y="143281"/>
                  </a:lnTo>
                  <a:lnTo>
                    <a:pt x="5355209" y="115570"/>
                  </a:lnTo>
                  <a:lnTo>
                    <a:pt x="5368760" y="140068"/>
                  </a:lnTo>
                  <a:lnTo>
                    <a:pt x="5387149" y="161340"/>
                  </a:lnTo>
                  <a:lnTo>
                    <a:pt x="5409819" y="178676"/>
                  </a:lnTo>
                  <a:lnTo>
                    <a:pt x="5436247" y="191363"/>
                  </a:lnTo>
                  <a:lnTo>
                    <a:pt x="5451640" y="167347"/>
                  </a:lnTo>
                  <a:close/>
                </a:path>
                <a:path w="9422765" h="340995">
                  <a:moveTo>
                    <a:pt x="5530431" y="3746"/>
                  </a:moveTo>
                  <a:lnTo>
                    <a:pt x="5499290" y="3746"/>
                  </a:lnTo>
                  <a:lnTo>
                    <a:pt x="5499290" y="90805"/>
                  </a:lnTo>
                  <a:lnTo>
                    <a:pt x="5432869" y="90805"/>
                  </a:lnTo>
                  <a:lnTo>
                    <a:pt x="5432869" y="115938"/>
                  </a:lnTo>
                  <a:lnTo>
                    <a:pt x="5499290" y="115938"/>
                  </a:lnTo>
                  <a:lnTo>
                    <a:pt x="5499290" y="204114"/>
                  </a:lnTo>
                  <a:lnTo>
                    <a:pt x="5530431" y="204114"/>
                  </a:lnTo>
                  <a:lnTo>
                    <a:pt x="5530431" y="3746"/>
                  </a:lnTo>
                  <a:close/>
                </a:path>
                <a:path w="9422765" h="340995">
                  <a:moveTo>
                    <a:pt x="5531180" y="277291"/>
                  </a:moveTo>
                  <a:lnTo>
                    <a:pt x="5523420" y="250723"/>
                  </a:lnTo>
                  <a:lnTo>
                    <a:pt x="5509336" y="238264"/>
                  </a:lnTo>
                  <a:lnTo>
                    <a:pt x="5501170" y="231038"/>
                  </a:lnTo>
                  <a:lnTo>
                    <a:pt x="5500789" y="230911"/>
                  </a:lnTo>
                  <a:lnTo>
                    <a:pt x="5500789" y="277291"/>
                  </a:lnTo>
                  <a:lnTo>
                    <a:pt x="5495188" y="293611"/>
                  </a:lnTo>
                  <a:lnTo>
                    <a:pt x="5479072" y="305752"/>
                  </a:lnTo>
                  <a:lnTo>
                    <a:pt x="5453456" y="313321"/>
                  </a:lnTo>
                  <a:lnTo>
                    <a:pt x="5419369" y="315937"/>
                  </a:lnTo>
                  <a:lnTo>
                    <a:pt x="5385270" y="313321"/>
                  </a:lnTo>
                  <a:lnTo>
                    <a:pt x="5359654" y="305752"/>
                  </a:lnTo>
                  <a:lnTo>
                    <a:pt x="5343537" y="293611"/>
                  </a:lnTo>
                  <a:lnTo>
                    <a:pt x="5337949" y="277291"/>
                  </a:lnTo>
                  <a:lnTo>
                    <a:pt x="5343537" y="260896"/>
                  </a:lnTo>
                  <a:lnTo>
                    <a:pt x="5359654" y="248627"/>
                  </a:lnTo>
                  <a:lnTo>
                    <a:pt x="5385270" y="240931"/>
                  </a:lnTo>
                  <a:lnTo>
                    <a:pt x="5419369" y="238264"/>
                  </a:lnTo>
                  <a:lnTo>
                    <a:pt x="5453456" y="240931"/>
                  </a:lnTo>
                  <a:lnTo>
                    <a:pt x="5479072" y="248627"/>
                  </a:lnTo>
                  <a:lnTo>
                    <a:pt x="5495188" y="260896"/>
                  </a:lnTo>
                  <a:lnTo>
                    <a:pt x="5500789" y="277291"/>
                  </a:lnTo>
                  <a:lnTo>
                    <a:pt x="5500789" y="230911"/>
                  </a:lnTo>
                  <a:lnTo>
                    <a:pt x="5465965" y="218821"/>
                  </a:lnTo>
                  <a:lnTo>
                    <a:pt x="5419369" y="214630"/>
                  </a:lnTo>
                  <a:lnTo>
                    <a:pt x="5372709" y="218821"/>
                  </a:lnTo>
                  <a:lnTo>
                    <a:pt x="5337378" y="231038"/>
                  </a:lnTo>
                  <a:lnTo>
                    <a:pt x="5315001" y="250723"/>
                  </a:lnTo>
                  <a:lnTo>
                    <a:pt x="5307177" y="277291"/>
                  </a:lnTo>
                  <a:lnTo>
                    <a:pt x="5315001" y="303860"/>
                  </a:lnTo>
                  <a:lnTo>
                    <a:pt x="5337378" y="323532"/>
                  </a:lnTo>
                  <a:lnTo>
                    <a:pt x="5372709" y="335749"/>
                  </a:lnTo>
                  <a:lnTo>
                    <a:pt x="5419369" y="339953"/>
                  </a:lnTo>
                  <a:lnTo>
                    <a:pt x="5465965" y="335749"/>
                  </a:lnTo>
                  <a:lnTo>
                    <a:pt x="5501170" y="323532"/>
                  </a:lnTo>
                  <a:lnTo>
                    <a:pt x="5509755" y="315937"/>
                  </a:lnTo>
                  <a:lnTo>
                    <a:pt x="5523420" y="303860"/>
                  </a:lnTo>
                  <a:lnTo>
                    <a:pt x="5531180" y="277291"/>
                  </a:lnTo>
                  <a:close/>
                </a:path>
                <a:path w="9422765" h="340995">
                  <a:moveTo>
                    <a:pt x="5779211" y="127952"/>
                  </a:moveTo>
                  <a:lnTo>
                    <a:pt x="5773458" y="104927"/>
                  </a:lnTo>
                  <a:lnTo>
                    <a:pt x="5764784" y="95681"/>
                  </a:lnTo>
                  <a:lnTo>
                    <a:pt x="5757164" y="87566"/>
                  </a:lnTo>
                  <a:lnTo>
                    <a:pt x="5749937" y="84455"/>
                  </a:lnTo>
                  <a:lnTo>
                    <a:pt x="5749937" y="127952"/>
                  </a:lnTo>
                  <a:lnTo>
                    <a:pt x="5746293" y="141541"/>
                  </a:lnTo>
                  <a:lnTo>
                    <a:pt x="5735917" y="151676"/>
                  </a:lnTo>
                  <a:lnTo>
                    <a:pt x="5719699" y="158026"/>
                  </a:lnTo>
                  <a:lnTo>
                    <a:pt x="5698528" y="160223"/>
                  </a:lnTo>
                  <a:lnTo>
                    <a:pt x="5677420" y="158026"/>
                  </a:lnTo>
                  <a:lnTo>
                    <a:pt x="5661342" y="151676"/>
                  </a:lnTo>
                  <a:lnTo>
                    <a:pt x="5651093" y="141541"/>
                  </a:lnTo>
                  <a:lnTo>
                    <a:pt x="5647499" y="127952"/>
                  </a:lnTo>
                  <a:lnTo>
                    <a:pt x="5651093" y="114363"/>
                  </a:lnTo>
                  <a:lnTo>
                    <a:pt x="5661342" y="104216"/>
                  </a:lnTo>
                  <a:lnTo>
                    <a:pt x="5677420" y="97866"/>
                  </a:lnTo>
                  <a:lnTo>
                    <a:pt x="5698528" y="95681"/>
                  </a:lnTo>
                  <a:lnTo>
                    <a:pt x="5719699" y="97866"/>
                  </a:lnTo>
                  <a:lnTo>
                    <a:pt x="5735917" y="104216"/>
                  </a:lnTo>
                  <a:lnTo>
                    <a:pt x="5746293" y="114363"/>
                  </a:lnTo>
                  <a:lnTo>
                    <a:pt x="5749937" y="127952"/>
                  </a:lnTo>
                  <a:lnTo>
                    <a:pt x="5749937" y="84455"/>
                  </a:lnTo>
                  <a:lnTo>
                    <a:pt x="5731713" y="76606"/>
                  </a:lnTo>
                  <a:lnTo>
                    <a:pt x="5698528" y="72796"/>
                  </a:lnTo>
                  <a:lnTo>
                    <a:pt x="5665571" y="76606"/>
                  </a:lnTo>
                  <a:lnTo>
                    <a:pt x="5640235" y="87566"/>
                  </a:lnTo>
                  <a:lnTo>
                    <a:pt x="5623979" y="104927"/>
                  </a:lnTo>
                  <a:lnTo>
                    <a:pt x="5618238" y="127952"/>
                  </a:lnTo>
                  <a:lnTo>
                    <a:pt x="5623979" y="150977"/>
                  </a:lnTo>
                  <a:lnTo>
                    <a:pt x="5640235" y="168325"/>
                  </a:lnTo>
                  <a:lnTo>
                    <a:pt x="5665571" y="179285"/>
                  </a:lnTo>
                  <a:lnTo>
                    <a:pt x="5698528" y="183108"/>
                  </a:lnTo>
                  <a:lnTo>
                    <a:pt x="5731713" y="179285"/>
                  </a:lnTo>
                  <a:lnTo>
                    <a:pt x="5757164" y="168325"/>
                  </a:lnTo>
                  <a:lnTo>
                    <a:pt x="5764784" y="160223"/>
                  </a:lnTo>
                  <a:lnTo>
                    <a:pt x="5773458" y="150977"/>
                  </a:lnTo>
                  <a:lnTo>
                    <a:pt x="5779211" y="127952"/>
                  </a:lnTo>
                  <a:close/>
                </a:path>
                <a:path w="9422765" h="340995">
                  <a:moveTo>
                    <a:pt x="5797969" y="34137"/>
                  </a:moveTo>
                  <a:lnTo>
                    <a:pt x="5713920" y="34137"/>
                  </a:lnTo>
                  <a:lnTo>
                    <a:pt x="5713920" y="0"/>
                  </a:lnTo>
                  <a:lnTo>
                    <a:pt x="5683148" y="0"/>
                  </a:lnTo>
                  <a:lnTo>
                    <a:pt x="5683148" y="34137"/>
                  </a:lnTo>
                  <a:lnTo>
                    <a:pt x="5599481" y="34137"/>
                  </a:lnTo>
                  <a:lnTo>
                    <a:pt x="5599481" y="57785"/>
                  </a:lnTo>
                  <a:lnTo>
                    <a:pt x="5797969" y="57785"/>
                  </a:lnTo>
                  <a:lnTo>
                    <a:pt x="5797969" y="34137"/>
                  </a:lnTo>
                  <a:close/>
                </a:path>
                <a:path w="9422765" h="340995">
                  <a:moveTo>
                    <a:pt x="5871883" y="312559"/>
                  </a:moveTo>
                  <a:lnTo>
                    <a:pt x="5676773" y="312559"/>
                  </a:lnTo>
                  <a:lnTo>
                    <a:pt x="5676773" y="280289"/>
                  </a:lnTo>
                  <a:lnTo>
                    <a:pt x="5859500" y="280289"/>
                  </a:lnTo>
                  <a:lnTo>
                    <a:pt x="5859500" y="205625"/>
                  </a:lnTo>
                  <a:lnTo>
                    <a:pt x="5645632" y="205625"/>
                  </a:lnTo>
                  <a:lnTo>
                    <a:pt x="5645632" y="228511"/>
                  </a:lnTo>
                  <a:lnTo>
                    <a:pt x="5829109" y="228511"/>
                  </a:lnTo>
                  <a:lnTo>
                    <a:pt x="5829109" y="257771"/>
                  </a:lnTo>
                  <a:lnTo>
                    <a:pt x="5646750" y="257771"/>
                  </a:lnTo>
                  <a:lnTo>
                    <a:pt x="5646750" y="336194"/>
                  </a:lnTo>
                  <a:lnTo>
                    <a:pt x="5871883" y="336194"/>
                  </a:lnTo>
                  <a:lnTo>
                    <a:pt x="5871883" y="312559"/>
                  </a:lnTo>
                  <a:close/>
                </a:path>
                <a:path w="9422765" h="340995">
                  <a:moveTo>
                    <a:pt x="5909411" y="83299"/>
                  </a:moveTo>
                  <a:lnTo>
                    <a:pt x="5859500" y="83299"/>
                  </a:lnTo>
                  <a:lnTo>
                    <a:pt x="5859500" y="2247"/>
                  </a:lnTo>
                  <a:lnTo>
                    <a:pt x="5828741" y="2247"/>
                  </a:lnTo>
                  <a:lnTo>
                    <a:pt x="5828741" y="188353"/>
                  </a:lnTo>
                  <a:lnTo>
                    <a:pt x="5859500" y="188353"/>
                  </a:lnTo>
                  <a:lnTo>
                    <a:pt x="5859500" y="108813"/>
                  </a:lnTo>
                  <a:lnTo>
                    <a:pt x="5909411" y="108813"/>
                  </a:lnTo>
                  <a:lnTo>
                    <a:pt x="5909411" y="83299"/>
                  </a:lnTo>
                  <a:close/>
                </a:path>
                <a:path w="9422765" h="340995">
                  <a:moveTo>
                    <a:pt x="6338290" y="131699"/>
                  </a:moveTo>
                  <a:lnTo>
                    <a:pt x="6293548" y="119253"/>
                  </a:lnTo>
                  <a:lnTo>
                    <a:pt x="6254762" y="97129"/>
                  </a:lnTo>
                  <a:lnTo>
                    <a:pt x="6227432" y="67906"/>
                  </a:lnTo>
                  <a:lnTo>
                    <a:pt x="6217094" y="34137"/>
                  </a:lnTo>
                  <a:lnTo>
                    <a:pt x="6217094" y="15379"/>
                  </a:lnTo>
                  <a:lnTo>
                    <a:pt x="6184824" y="15379"/>
                  </a:lnTo>
                  <a:lnTo>
                    <a:pt x="6184824" y="34137"/>
                  </a:lnTo>
                  <a:lnTo>
                    <a:pt x="6174600" y="68376"/>
                  </a:lnTo>
                  <a:lnTo>
                    <a:pt x="6147536" y="97561"/>
                  </a:lnTo>
                  <a:lnTo>
                    <a:pt x="6109005" y="119418"/>
                  </a:lnTo>
                  <a:lnTo>
                    <a:pt x="6064377" y="131699"/>
                  </a:lnTo>
                  <a:lnTo>
                    <a:pt x="6076759" y="156464"/>
                  </a:lnTo>
                  <a:lnTo>
                    <a:pt x="6115367" y="146100"/>
                  </a:lnTo>
                  <a:lnTo>
                    <a:pt x="6150673" y="129032"/>
                  </a:lnTo>
                  <a:lnTo>
                    <a:pt x="6180074" y="105968"/>
                  </a:lnTo>
                  <a:lnTo>
                    <a:pt x="6200953" y="77673"/>
                  </a:lnTo>
                  <a:lnTo>
                    <a:pt x="6222276" y="105816"/>
                  </a:lnTo>
                  <a:lnTo>
                    <a:pt x="6251854" y="128892"/>
                  </a:lnTo>
                  <a:lnTo>
                    <a:pt x="6287122" y="146050"/>
                  </a:lnTo>
                  <a:lnTo>
                    <a:pt x="6325540" y="156464"/>
                  </a:lnTo>
                  <a:lnTo>
                    <a:pt x="6338290" y="131699"/>
                  </a:lnTo>
                  <a:close/>
                </a:path>
                <a:path w="9422765" h="340995">
                  <a:moveTo>
                    <a:pt x="6353302" y="218376"/>
                  </a:moveTo>
                  <a:lnTo>
                    <a:pt x="6352921" y="192862"/>
                  </a:lnTo>
                  <a:lnTo>
                    <a:pt x="6048997" y="192862"/>
                  </a:lnTo>
                  <a:lnTo>
                    <a:pt x="6048997" y="218376"/>
                  </a:lnTo>
                  <a:lnTo>
                    <a:pt x="6184824" y="218376"/>
                  </a:lnTo>
                  <a:lnTo>
                    <a:pt x="6184824" y="340321"/>
                  </a:lnTo>
                  <a:lnTo>
                    <a:pt x="6215596" y="340321"/>
                  </a:lnTo>
                  <a:lnTo>
                    <a:pt x="6215596" y="218376"/>
                  </a:lnTo>
                  <a:lnTo>
                    <a:pt x="6353302" y="218376"/>
                  </a:lnTo>
                  <a:close/>
                </a:path>
                <a:path w="9422765" h="340995">
                  <a:moveTo>
                    <a:pt x="6682372" y="101688"/>
                  </a:moveTo>
                  <a:lnTo>
                    <a:pt x="6675768" y="69799"/>
                  </a:lnTo>
                  <a:lnTo>
                    <a:pt x="6660197" y="48780"/>
                  </a:lnTo>
                  <a:lnTo>
                    <a:pt x="6657416" y="45021"/>
                  </a:lnTo>
                  <a:lnTo>
                    <a:pt x="6652349" y="42113"/>
                  </a:lnTo>
                  <a:lnTo>
                    <a:pt x="6652349" y="101688"/>
                  </a:lnTo>
                  <a:lnTo>
                    <a:pt x="6647967" y="123088"/>
                  </a:lnTo>
                  <a:lnTo>
                    <a:pt x="6635801" y="139814"/>
                  </a:lnTo>
                  <a:lnTo>
                    <a:pt x="6617373" y="150698"/>
                  </a:lnTo>
                  <a:lnTo>
                    <a:pt x="6594195" y="154584"/>
                  </a:lnTo>
                  <a:lnTo>
                    <a:pt x="6571132" y="150698"/>
                  </a:lnTo>
                  <a:lnTo>
                    <a:pt x="6552971" y="139814"/>
                  </a:lnTo>
                  <a:lnTo>
                    <a:pt x="6541059" y="123088"/>
                  </a:lnTo>
                  <a:lnTo>
                    <a:pt x="6536779" y="101688"/>
                  </a:lnTo>
                  <a:lnTo>
                    <a:pt x="6541059" y="80441"/>
                  </a:lnTo>
                  <a:lnTo>
                    <a:pt x="6552971" y="63690"/>
                  </a:lnTo>
                  <a:lnTo>
                    <a:pt x="6571132" y="52717"/>
                  </a:lnTo>
                  <a:lnTo>
                    <a:pt x="6594195" y="48780"/>
                  </a:lnTo>
                  <a:lnTo>
                    <a:pt x="6617373" y="52717"/>
                  </a:lnTo>
                  <a:lnTo>
                    <a:pt x="6635801" y="63690"/>
                  </a:lnTo>
                  <a:lnTo>
                    <a:pt x="6647967" y="80441"/>
                  </a:lnTo>
                  <a:lnTo>
                    <a:pt x="6652349" y="101688"/>
                  </a:lnTo>
                  <a:lnTo>
                    <a:pt x="6652349" y="42113"/>
                  </a:lnTo>
                  <a:lnTo>
                    <a:pt x="6629501" y="28968"/>
                  </a:lnTo>
                  <a:lnTo>
                    <a:pt x="6594195" y="23266"/>
                  </a:lnTo>
                  <a:lnTo>
                    <a:pt x="6559169" y="28968"/>
                  </a:lnTo>
                  <a:lnTo>
                    <a:pt x="6531483" y="45021"/>
                  </a:lnTo>
                  <a:lnTo>
                    <a:pt x="6513309" y="69799"/>
                  </a:lnTo>
                  <a:lnTo>
                    <a:pt x="6506769" y="101688"/>
                  </a:lnTo>
                  <a:lnTo>
                    <a:pt x="6513309" y="133565"/>
                  </a:lnTo>
                  <a:lnTo>
                    <a:pt x="6531483" y="158343"/>
                  </a:lnTo>
                  <a:lnTo>
                    <a:pt x="6559169" y="174396"/>
                  </a:lnTo>
                  <a:lnTo>
                    <a:pt x="6594195" y="180098"/>
                  </a:lnTo>
                  <a:lnTo>
                    <a:pt x="6629501" y="174396"/>
                  </a:lnTo>
                  <a:lnTo>
                    <a:pt x="6657416" y="158343"/>
                  </a:lnTo>
                  <a:lnTo>
                    <a:pt x="6660197" y="154584"/>
                  </a:lnTo>
                  <a:lnTo>
                    <a:pt x="6675768" y="133565"/>
                  </a:lnTo>
                  <a:lnTo>
                    <a:pt x="6682372" y="101688"/>
                  </a:lnTo>
                  <a:close/>
                </a:path>
                <a:path w="9422765" h="340995">
                  <a:moveTo>
                    <a:pt x="6775056" y="3746"/>
                  </a:moveTo>
                  <a:lnTo>
                    <a:pt x="6744284" y="3746"/>
                  </a:lnTo>
                  <a:lnTo>
                    <a:pt x="6744284" y="195859"/>
                  </a:lnTo>
                  <a:lnTo>
                    <a:pt x="6775056" y="195859"/>
                  </a:lnTo>
                  <a:lnTo>
                    <a:pt x="6775056" y="3746"/>
                  </a:lnTo>
                  <a:close/>
                </a:path>
                <a:path w="9422765" h="340995">
                  <a:moveTo>
                    <a:pt x="6805066" y="312178"/>
                  </a:moveTo>
                  <a:lnTo>
                    <a:pt x="6776466" y="298005"/>
                  </a:lnTo>
                  <a:lnTo>
                    <a:pt x="6755257" y="278079"/>
                  </a:lnTo>
                  <a:lnTo>
                    <a:pt x="6751904" y="272034"/>
                  </a:lnTo>
                  <a:lnTo>
                    <a:pt x="6742062" y="254304"/>
                  </a:lnTo>
                  <a:lnTo>
                    <a:pt x="6737528" y="228511"/>
                  </a:lnTo>
                  <a:lnTo>
                    <a:pt x="6737528" y="210502"/>
                  </a:lnTo>
                  <a:lnTo>
                    <a:pt x="6707518" y="210502"/>
                  </a:lnTo>
                  <a:lnTo>
                    <a:pt x="6707518" y="228511"/>
                  </a:lnTo>
                  <a:lnTo>
                    <a:pt x="6704482" y="249275"/>
                  </a:lnTo>
                  <a:lnTo>
                    <a:pt x="6695414" y="270865"/>
                  </a:lnTo>
                  <a:lnTo>
                    <a:pt x="6680289" y="291249"/>
                  </a:lnTo>
                  <a:lnTo>
                    <a:pt x="6659105" y="308432"/>
                  </a:lnTo>
                  <a:lnTo>
                    <a:pt x="6638696" y="292354"/>
                  </a:lnTo>
                  <a:lnTo>
                    <a:pt x="6624510" y="273164"/>
                  </a:lnTo>
                  <a:lnTo>
                    <a:pt x="6624167" y="272694"/>
                  </a:lnTo>
                  <a:lnTo>
                    <a:pt x="6615468" y="250913"/>
                  </a:lnTo>
                  <a:lnTo>
                    <a:pt x="6612585" y="228511"/>
                  </a:lnTo>
                  <a:lnTo>
                    <a:pt x="6612585" y="210502"/>
                  </a:lnTo>
                  <a:lnTo>
                    <a:pt x="6582943" y="210502"/>
                  </a:lnTo>
                  <a:lnTo>
                    <a:pt x="6582943" y="228511"/>
                  </a:lnTo>
                  <a:lnTo>
                    <a:pt x="6578346" y="253085"/>
                  </a:lnTo>
                  <a:lnTo>
                    <a:pt x="6565062" y="276821"/>
                  </a:lnTo>
                  <a:lnTo>
                    <a:pt x="6543840" y="297319"/>
                  </a:lnTo>
                  <a:lnTo>
                    <a:pt x="6515392" y="312178"/>
                  </a:lnTo>
                  <a:lnTo>
                    <a:pt x="6530784" y="335445"/>
                  </a:lnTo>
                  <a:lnTo>
                    <a:pt x="6552768" y="324446"/>
                  </a:lnTo>
                  <a:lnTo>
                    <a:pt x="6571310" y="309930"/>
                  </a:lnTo>
                  <a:lnTo>
                    <a:pt x="6586182" y="292595"/>
                  </a:lnTo>
                  <a:lnTo>
                    <a:pt x="6597193" y="273164"/>
                  </a:lnTo>
                  <a:lnTo>
                    <a:pt x="6606718" y="293446"/>
                  </a:lnTo>
                  <a:lnTo>
                    <a:pt x="6620230" y="311569"/>
                  </a:lnTo>
                  <a:lnTo>
                    <a:pt x="6637883" y="326821"/>
                  </a:lnTo>
                  <a:lnTo>
                    <a:pt x="6659854" y="338455"/>
                  </a:lnTo>
                  <a:lnTo>
                    <a:pt x="6681254" y="326224"/>
                  </a:lnTo>
                  <a:lnTo>
                    <a:pt x="6698742" y="310451"/>
                  </a:lnTo>
                  <a:lnTo>
                    <a:pt x="6700240" y="308432"/>
                  </a:lnTo>
                  <a:lnTo>
                    <a:pt x="6712356" y="292061"/>
                  </a:lnTo>
                  <a:lnTo>
                    <a:pt x="6722148" y="272034"/>
                  </a:lnTo>
                  <a:lnTo>
                    <a:pt x="6732803" y="292125"/>
                  </a:lnTo>
                  <a:lnTo>
                    <a:pt x="6747751" y="309791"/>
                  </a:lnTo>
                  <a:lnTo>
                    <a:pt x="6766788" y="324434"/>
                  </a:lnTo>
                  <a:lnTo>
                    <a:pt x="6789687" y="335445"/>
                  </a:lnTo>
                  <a:lnTo>
                    <a:pt x="6805066" y="312178"/>
                  </a:lnTo>
                  <a:close/>
                </a:path>
                <a:path w="9422765" h="340995">
                  <a:moveTo>
                    <a:pt x="7113879" y="105295"/>
                  </a:moveTo>
                  <a:lnTo>
                    <a:pt x="6915759" y="105295"/>
                  </a:lnTo>
                  <a:lnTo>
                    <a:pt x="6915759" y="15125"/>
                  </a:lnTo>
                  <a:lnTo>
                    <a:pt x="6884987" y="15125"/>
                  </a:lnTo>
                  <a:lnTo>
                    <a:pt x="6884987" y="105295"/>
                  </a:lnTo>
                  <a:lnTo>
                    <a:pt x="6884987" y="129425"/>
                  </a:lnTo>
                  <a:lnTo>
                    <a:pt x="7113879" y="129425"/>
                  </a:lnTo>
                  <a:lnTo>
                    <a:pt x="7113879" y="105295"/>
                  </a:lnTo>
                  <a:close/>
                </a:path>
                <a:path w="9422765" h="340995">
                  <a:moveTo>
                    <a:pt x="7115759" y="305955"/>
                  </a:moveTo>
                  <a:lnTo>
                    <a:pt x="6913512" y="305955"/>
                  </a:lnTo>
                  <a:lnTo>
                    <a:pt x="6913512" y="233565"/>
                  </a:lnTo>
                  <a:lnTo>
                    <a:pt x="6882739" y="233565"/>
                  </a:lnTo>
                  <a:lnTo>
                    <a:pt x="6882739" y="305955"/>
                  </a:lnTo>
                  <a:lnTo>
                    <a:pt x="6882739" y="331355"/>
                  </a:lnTo>
                  <a:lnTo>
                    <a:pt x="7115759" y="331355"/>
                  </a:lnTo>
                  <a:lnTo>
                    <a:pt x="7115759" y="305955"/>
                  </a:lnTo>
                  <a:close/>
                </a:path>
                <a:path w="9422765" h="340995">
                  <a:moveTo>
                    <a:pt x="7148779" y="174853"/>
                  </a:moveTo>
                  <a:lnTo>
                    <a:pt x="6843712" y="174853"/>
                  </a:lnTo>
                  <a:lnTo>
                    <a:pt x="6843712" y="199618"/>
                  </a:lnTo>
                  <a:lnTo>
                    <a:pt x="7148779" y="199618"/>
                  </a:lnTo>
                  <a:lnTo>
                    <a:pt x="7148779" y="174853"/>
                  </a:lnTo>
                  <a:close/>
                </a:path>
                <a:path w="9422765" h="340995">
                  <a:moveTo>
                    <a:pt x="7460589" y="245770"/>
                  </a:moveTo>
                  <a:lnTo>
                    <a:pt x="7459307" y="230390"/>
                  </a:lnTo>
                  <a:lnTo>
                    <a:pt x="7459027" y="227012"/>
                  </a:lnTo>
                  <a:lnTo>
                    <a:pt x="7458710" y="223253"/>
                  </a:lnTo>
                  <a:lnTo>
                    <a:pt x="7450302" y="224320"/>
                  </a:lnTo>
                  <a:lnTo>
                    <a:pt x="7441501" y="225272"/>
                  </a:lnTo>
                  <a:lnTo>
                    <a:pt x="7423442" y="227012"/>
                  </a:lnTo>
                  <a:lnTo>
                    <a:pt x="7423442" y="70916"/>
                  </a:lnTo>
                  <a:lnTo>
                    <a:pt x="7451204" y="70916"/>
                  </a:lnTo>
                  <a:lnTo>
                    <a:pt x="7451204" y="46151"/>
                  </a:lnTo>
                  <a:lnTo>
                    <a:pt x="7395299" y="46151"/>
                  </a:lnTo>
                  <a:lnTo>
                    <a:pt x="7395299" y="70916"/>
                  </a:lnTo>
                  <a:lnTo>
                    <a:pt x="7395299" y="228879"/>
                  </a:lnTo>
                  <a:lnTo>
                    <a:pt x="7374141" y="229781"/>
                  </a:lnTo>
                  <a:lnTo>
                    <a:pt x="7353274" y="230390"/>
                  </a:lnTo>
                  <a:lnTo>
                    <a:pt x="7353274" y="70916"/>
                  </a:lnTo>
                  <a:lnTo>
                    <a:pt x="7395299" y="70916"/>
                  </a:lnTo>
                  <a:lnTo>
                    <a:pt x="7395299" y="46151"/>
                  </a:lnTo>
                  <a:lnTo>
                    <a:pt x="7297369" y="46151"/>
                  </a:lnTo>
                  <a:lnTo>
                    <a:pt x="7297369" y="70916"/>
                  </a:lnTo>
                  <a:lnTo>
                    <a:pt x="7325131" y="70916"/>
                  </a:lnTo>
                  <a:lnTo>
                    <a:pt x="7325131" y="231140"/>
                  </a:lnTo>
                  <a:lnTo>
                    <a:pt x="7315835" y="231355"/>
                  </a:lnTo>
                  <a:lnTo>
                    <a:pt x="7290981" y="231508"/>
                  </a:lnTo>
                  <a:lnTo>
                    <a:pt x="7293991" y="257022"/>
                  </a:lnTo>
                  <a:lnTo>
                    <a:pt x="7331202" y="256641"/>
                  </a:lnTo>
                  <a:lnTo>
                    <a:pt x="7374191" y="255054"/>
                  </a:lnTo>
                  <a:lnTo>
                    <a:pt x="7418730" y="251637"/>
                  </a:lnTo>
                  <a:lnTo>
                    <a:pt x="7460589" y="245770"/>
                  </a:lnTo>
                  <a:close/>
                </a:path>
                <a:path w="9422765" h="340995">
                  <a:moveTo>
                    <a:pt x="7516114" y="11633"/>
                  </a:moveTo>
                  <a:lnTo>
                    <a:pt x="7487221" y="11633"/>
                  </a:lnTo>
                  <a:lnTo>
                    <a:pt x="7487221" y="131699"/>
                  </a:lnTo>
                  <a:lnTo>
                    <a:pt x="7441451" y="131699"/>
                  </a:lnTo>
                  <a:lnTo>
                    <a:pt x="7441451" y="158711"/>
                  </a:lnTo>
                  <a:lnTo>
                    <a:pt x="7487221" y="158711"/>
                  </a:lnTo>
                  <a:lnTo>
                    <a:pt x="7487221" y="322313"/>
                  </a:lnTo>
                  <a:lnTo>
                    <a:pt x="7516114" y="322313"/>
                  </a:lnTo>
                  <a:lnTo>
                    <a:pt x="7516114" y="11633"/>
                  </a:lnTo>
                  <a:close/>
                </a:path>
                <a:path w="9422765" h="340995">
                  <a:moveTo>
                    <a:pt x="7581786" y="3746"/>
                  </a:moveTo>
                  <a:lnTo>
                    <a:pt x="7552144" y="3746"/>
                  </a:lnTo>
                  <a:lnTo>
                    <a:pt x="7552144" y="339953"/>
                  </a:lnTo>
                  <a:lnTo>
                    <a:pt x="7581786" y="339953"/>
                  </a:lnTo>
                  <a:lnTo>
                    <a:pt x="7581786" y="3746"/>
                  </a:lnTo>
                  <a:close/>
                </a:path>
                <a:path w="9422765" h="340995">
                  <a:moveTo>
                    <a:pt x="7823047" y="146710"/>
                  </a:moveTo>
                  <a:lnTo>
                    <a:pt x="7816697" y="98120"/>
                  </a:lnTo>
                  <a:lnTo>
                    <a:pt x="7798994" y="61112"/>
                  </a:lnTo>
                  <a:lnTo>
                    <a:pt x="7794307" y="57035"/>
                  </a:lnTo>
                  <a:lnTo>
                    <a:pt x="7793406" y="56261"/>
                  </a:lnTo>
                  <a:lnTo>
                    <a:pt x="7793406" y="146710"/>
                  </a:lnTo>
                  <a:lnTo>
                    <a:pt x="7789265" y="183896"/>
                  </a:lnTo>
                  <a:lnTo>
                    <a:pt x="7777696" y="212280"/>
                  </a:lnTo>
                  <a:lnTo>
                    <a:pt x="7760005" y="230390"/>
                  </a:lnTo>
                  <a:lnTo>
                    <a:pt x="7737500" y="236766"/>
                  </a:lnTo>
                  <a:lnTo>
                    <a:pt x="7714780" y="230390"/>
                  </a:lnTo>
                  <a:lnTo>
                    <a:pt x="7696975" y="212280"/>
                  </a:lnTo>
                  <a:lnTo>
                    <a:pt x="7685367" y="183896"/>
                  </a:lnTo>
                  <a:lnTo>
                    <a:pt x="7681214" y="146710"/>
                  </a:lnTo>
                  <a:lnTo>
                    <a:pt x="7685367" y="109740"/>
                  </a:lnTo>
                  <a:lnTo>
                    <a:pt x="7696975" y="81470"/>
                  </a:lnTo>
                  <a:lnTo>
                    <a:pt x="7714780" y="63398"/>
                  </a:lnTo>
                  <a:lnTo>
                    <a:pt x="7737500" y="57035"/>
                  </a:lnTo>
                  <a:lnTo>
                    <a:pt x="7760005" y="63398"/>
                  </a:lnTo>
                  <a:lnTo>
                    <a:pt x="7777696" y="81470"/>
                  </a:lnTo>
                  <a:lnTo>
                    <a:pt x="7789265" y="109740"/>
                  </a:lnTo>
                  <a:lnTo>
                    <a:pt x="7793406" y="146710"/>
                  </a:lnTo>
                  <a:lnTo>
                    <a:pt x="7793406" y="56261"/>
                  </a:lnTo>
                  <a:lnTo>
                    <a:pt x="7771917" y="37541"/>
                  </a:lnTo>
                  <a:lnTo>
                    <a:pt x="7737500" y="29260"/>
                  </a:lnTo>
                  <a:lnTo>
                    <a:pt x="7703083" y="37541"/>
                  </a:lnTo>
                  <a:lnTo>
                    <a:pt x="7676007" y="61112"/>
                  </a:lnTo>
                  <a:lnTo>
                    <a:pt x="7658303" y="98120"/>
                  </a:lnTo>
                  <a:lnTo>
                    <a:pt x="7651953" y="146710"/>
                  </a:lnTo>
                  <a:lnTo>
                    <a:pt x="7658303" y="195300"/>
                  </a:lnTo>
                  <a:lnTo>
                    <a:pt x="7676007" y="232308"/>
                  </a:lnTo>
                  <a:lnTo>
                    <a:pt x="7703083" y="255879"/>
                  </a:lnTo>
                  <a:lnTo>
                    <a:pt x="7737500" y="264160"/>
                  </a:lnTo>
                  <a:lnTo>
                    <a:pt x="7771917" y="255879"/>
                  </a:lnTo>
                  <a:lnTo>
                    <a:pt x="7793876" y="236766"/>
                  </a:lnTo>
                  <a:lnTo>
                    <a:pt x="7798994" y="232308"/>
                  </a:lnTo>
                  <a:lnTo>
                    <a:pt x="7816697" y="195300"/>
                  </a:lnTo>
                  <a:lnTo>
                    <a:pt x="7823047" y="146710"/>
                  </a:lnTo>
                  <a:close/>
                </a:path>
                <a:path w="9422765" h="340995">
                  <a:moveTo>
                    <a:pt x="7914983" y="3378"/>
                  </a:moveTo>
                  <a:lnTo>
                    <a:pt x="7884211" y="3378"/>
                  </a:lnTo>
                  <a:lnTo>
                    <a:pt x="7884211" y="340702"/>
                  </a:lnTo>
                  <a:lnTo>
                    <a:pt x="7914983" y="340702"/>
                  </a:lnTo>
                  <a:lnTo>
                    <a:pt x="7914983" y="3378"/>
                  </a:lnTo>
                  <a:close/>
                </a:path>
                <a:path w="9422765" h="340995">
                  <a:moveTo>
                    <a:pt x="8194903" y="242392"/>
                  </a:moveTo>
                  <a:lnTo>
                    <a:pt x="8159928" y="220268"/>
                  </a:lnTo>
                  <a:lnTo>
                    <a:pt x="8131302" y="187794"/>
                  </a:lnTo>
                  <a:lnTo>
                    <a:pt x="8119732" y="164350"/>
                  </a:lnTo>
                  <a:lnTo>
                    <a:pt x="8111947" y="148577"/>
                  </a:lnTo>
                  <a:lnTo>
                    <a:pt x="8104848" y="106184"/>
                  </a:lnTo>
                  <a:lnTo>
                    <a:pt x="8104848" y="63411"/>
                  </a:lnTo>
                  <a:lnTo>
                    <a:pt x="8184020" y="63411"/>
                  </a:lnTo>
                  <a:lnTo>
                    <a:pt x="8184020" y="37896"/>
                  </a:lnTo>
                  <a:lnTo>
                    <a:pt x="7996034" y="37896"/>
                  </a:lnTo>
                  <a:lnTo>
                    <a:pt x="7996034" y="63411"/>
                  </a:lnTo>
                  <a:lnTo>
                    <a:pt x="8074076" y="63411"/>
                  </a:lnTo>
                  <a:lnTo>
                    <a:pt x="8074076" y="106184"/>
                  </a:lnTo>
                  <a:lnTo>
                    <a:pt x="8066926" y="150075"/>
                  </a:lnTo>
                  <a:lnTo>
                    <a:pt x="8047583" y="191643"/>
                  </a:lnTo>
                  <a:lnTo>
                    <a:pt x="8019148" y="226593"/>
                  </a:lnTo>
                  <a:lnTo>
                    <a:pt x="7984769" y="250647"/>
                  </a:lnTo>
                  <a:lnTo>
                    <a:pt x="8002791" y="275412"/>
                  </a:lnTo>
                  <a:lnTo>
                    <a:pt x="8030311" y="256743"/>
                  </a:lnTo>
                  <a:lnTo>
                    <a:pt x="8054708" y="231000"/>
                  </a:lnTo>
                  <a:lnTo>
                    <a:pt x="8074812" y="199694"/>
                  </a:lnTo>
                  <a:lnTo>
                    <a:pt x="8089455" y="164350"/>
                  </a:lnTo>
                  <a:lnTo>
                    <a:pt x="8104556" y="197345"/>
                  </a:lnTo>
                  <a:lnTo>
                    <a:pt x="8124965" y="226301"/>
                  </a:lnTo>
                  <a:lnTo>
                    <a:pt x="8149666" y="249986"/>
                  </a:lnTo>
                  <a:lnTo>
                    <a:pt x="8177644" y="267157"/>
                  </a:lnTo>
                  <a:lnTo>
                    <a:pt x="8194903" y="242392"/>
                  </a:lnTo>
                  <a:close/>
                </a:path>
                <a:path w="9422765" h="340995">
                  <a:moveTo>
                    <a:pt x="8260194" y="3746"/>
                  </a:moveTo>
                  <a:lnTo>
                    <a:pt x="8229422" y="3746"/>
                  </a:lnTo>
                  <a:lnTo>
                    <a:pt x="8229422" y="339953"/>
                  </a:lnTo>
                  <a:lnTo>
                    <a:pt x="8260194" y="339953"/>
                  </a:lnTo>
                  <a:lnTo>
                    <a:pt x="8260194" y="3746"/>
                  </a:lnTo>
                  <a:close/>
                </a:path>
                <a:path w="9422765" h="340995">
                  <a:moveTo>
                    <a:pt x="8513470" y="96799"/>
                  </a:moveTo>
                  <a:lnTo>
                    <a:pt x="8506866" y="65417"/>
                  </a:lnTo>
                  <a:lnTo>
                    <a:pt x="8491537" y="45021"/>
                  </a:lnTo>
                  <a:lnTo>
                    <a:pt x="8488515" y="40995"/>
                  </a:lnTo>
                  <a:lnTo>
                    <a:pt x="8483448" y="38125"/>
                  </a:lnTo>
                  <a:lnTo>
                    <a:pt x="8483448" y="96799"/>
                  </a:lnTo>
                  <a:lnTo>
                    <a:pt x="8479155" y="117932"/>
                  </a:lnTo>
                  <a:lnTo>
                    <a:pt x="8467166" y="134416"/>
                  </a:lnTo>
                  <a:lnTo>
                    <a:pt x="8448777" y="145135"/>
                  </a:lnTo>
                  <a:lnTo>
                    <a:pt x="8425282" y="148958"/>
                  </a:lnTo>
                  <a:lnTo>
                    <a:pt x="8402231" y="145135"/>
                  </a:lnTo>
                  <a:lnTo>
                    <a:pt x="8384057" y="134416"/>
                  </a:lnTo>
                  <a:lnTo>
                    <a:pt x="8372157" y="117932"/>
                  </a:lnTo>
                  <a:lnTo>
                    <a:pt x="8367877" y="96799"/>
                  </a:lnTo>
                  <a:lnTo>
                    <a:pt x="8372157" y="75895"/>
                  </a:lnTo>
                  <a:lnTo>
                    <a:pt x="8384057" y="59512"/>
                  </a:lnTo>
                  <a:lnTo>
                    <a:pt x="8402231" y="48844"/>
                  </a:lnTo>
                  <a:lnTo>
                    <a:pt x="8425282" y="45021"/>
                  </a:lnTo>
                  <a:lnTo>
                    <a:pt x="8448777" y="48844"/>
                  </a:lnTo>
                  <a:lnTo>
                    <a:pt x="8467166" y="59512"/>
                  </a:lnTo>
                  <a:lnTo>
                    <a:pt x="8479155" y="75895"/>
                  </a:lnTo>
                  <a:lnTo>
                    <a:pt x="8483448" y="96799"/>
                  </a:lnTo>
                  <a:lnTo>
                    <a:pt x="8483448" y="38125"/>
                  </a:lnTo>
                  <a:lnTo>
                    <a:pt x="8460588" y="25146"/>
                  </a:lnTo>
                  <a:lnTo>
                    <a:pt x="8425282" y="19507"/>
                  </a:lnTo>
                  <a:lnTo>
                    <a:pt x="8390255" y="25146"/>
                  </a:lnTo>
                  <a:lnTo>
                    <a:pt x="8362582" y="40995"/>
                  </a:lnTo>
                  <a:lnTo>
                    <a:pt x="8344395" y="65417"/>
                  </a:lnTo>
                  <a:lnTo>
                    <a:pt x="8337855" y="96799"/>
                  </a:lnTo>
                  <a:lnTo>
                    <a:pt x="8344395" y="128574"/>
                  </a:lnTo>
                  <a:lnTo>
                    <a:pt x="8362582" y="153085"/>
                  </a:lnTo>
                  <a:lnTo>
                    <a:pt x="8390255" y="168884"/>
                  </a:lnTo>
                  <a:lnTo>
                    <a:pt x="8425282" y="174472"/>
                  </a:lnTo>
                  <a:lnTo>
                    <a:pt x="8460588" y="168884"/>
                  </a:lnTo>
                  <a:lnTo>
                    <a:pt x="8488515" y="153085"/>
                  </a:lnTo>
                  <a:lnTo>
                    <a:pt x="8491601" y="148958"/>
                  </a:lnTo>
                  <a:lnTo>
                    <a:pt x="8506866" y="128574"/>
                  </a:lnTo>
                  <a:lnTo>
                    <a:pt x="8513470" y="96799"/>
                  </a:lnTo>
                  <a:close/>
                </a:path>
                <a:path w="9422765" h="340995">
                  <a:moveTo>
                    <a:pt x="8606142" y="200736"/>
                  </a:moveTo>
                  <a:lnTo>
                    <a:pt x="8575751" y="200736"/>
                  </a:lnTo>
                  <a:lnTo>
                    <a:pt x="8575751" y="242011"/>
                  </a:lnTo>
                  <a:lnTo>
                    <a:pt x="8575751" y="266026"/>
                  </a:lnTo>
                  <a:lnTo>
                    <a:pt x="8575751" y="310680"/>
                  </a:lnTo>
                  <a:lnTo>
                    <a:pt x="8419655" y="310680"/>
                  </a:lnTo>
                  <a:lnTo>
                    <a:pt x="8419655" y="266026"/>
                  </a:lnTo>
                  <a:lnTo>
                    <a:pt x="8575751" y="266026"/>
                  </a:lnTo>
                  <a:lnTo>
                    <a:pt x="8575751" y="242011"/>
                  </a:lnTo>
                  <a:lnTo>
                    <a:pt x="8419655" y="242011"/>
                  </a:lnTo>
                  <a:lnTo>
                    <a:pt x="8419655" y="200736"/>
                  </a:lnTo>
                  <a:lnTo>
                    <a:pt x="8389264" y="200736"/>
                  </a:lnTo>
                  <a:lnTo>
                    <a:pt x="8389264" y="335445"/>
                  </a:lnTo>
                  <a:lnTo>
                    <a:pt x="8606142" y="335445"/>
                  </a:lnTo>
                  <a:lnTo>
                    <a:pt x="8606142" y="310680"/>
                  </a:lnTo>
                  <a:lnTo>
                    <a:pt x="8606142" y="266026"/>
                  </a:lnTo>
                  <a:lnTo>
                    <a:pt x="8606142" y="242011"/>
                  </a:lnTo>
                  <a:lnTo>
                    <a:pt x="8606142" y="200736"/>
                  </a:lnTo>
                  <a:close/>
                </a:path>
                <a:path w="9422765" h="340995">
                  <a:moveTo>
                    <a:pt x="8606142" y="3746"/>
                  </a:moveTo>
                  <a:lnTo>
                    <a:pt x="8575383" y="3746"/>
                  </a:lnTo>
                  <a:lnTo>
                    <a:pt x="8575383" y="184226"/>
                  </a:lnTo>
                  <a:lnTo>
                    <a:pt x="8606142" y="184226"/>
                  </a:lnTo>
                  <a:lnTo>
                    <a:pt x="8606142" y="3746"/>
                  </a:lnTo>
                  <a:close/>
                </a:path>
                <a:path w="9422765" h="340995">
                  <a:moveTo>
                    <a:pt x="8889060" y="237134"/>
                  </a:moveTo>
                  <a:lnTo>
                    <a:pt x="8887714" y="226631"/>
                  </a:lnTo>
                  <a:lnTo>
                    <a:pt x="8885682" y="210870"/>
                  </a:lnTo>
                  <a:lnTo>
                    <a:pt x="8844420" y="218084"/>
                  </a:lnTo>
                  <a:lnTo>
                    <a:pt x="8804351" y="222973"/>
                  </a:lnTo>
                  <a:lnTo>
                    <a:pt x="8765273" y="225755"/>
                  </a:lnTo>
                  <a:lnTo>
                    <a:pt x="8726970" y="226631"/>
                  </a:lnTo>
                  <a:lnTo>
                    <a:pt x="8726970" y="36017"/>
                  </a:lnTo>
                  <a:lnTo>
                    <a:pt x="8696198" y="36017"/>
                  </a:lnTo>
                  <a:lnTo>
                    <a:pt x="8696198" y="252895"/>
                  </a:lnTo>
                  <a:lnTo>
                    <a:pt x="8723960" y="252895"/>
                  </a:lnTo>
                  <a:lnTo>
                    <a:pt x="8764168" y="252120"/>
                  </a:lnTo>
                  <a:lnTo>
                    <a:pt x="8804681" y="249516"/>
                  </a:lnTo>
                  <a:lnTo>
                    <a:pt x="8846121" y="244665"/>
                  </a:lnTo>
                  <a:lnTo>
                    <a:pt x="8889060" y="237134"/>
                  </a:lnTo>
                  <a:close/>
                </a:path>
                <a:path w="9422765" h="340995">
                  <a:moveTo>
                    <a:pt x="8950973" y="3378"/>
                  </a:moveTo>
                  <a:lnTo>
                    <a:pt x="8920213" y="3378"/>
                  </a:lnTo>
                  <a:lnTo>
                    <a:pt x="8920213" y="339572"/>
                  </a:lnTo>
                  <a:lnTo>
                    <a:pt x="8950973" y="339572"/>
                  </a:lnTo>
                  <a:lnTo>
                    <a:pt x="8950973" y="3378"/>
                  </a:lnTo>
                  <a:close/>
                </a:path>
                <a:path w="9422765" h="340995">
                  <a:moveTo>
                    <a:pt x="9220390" y="244640"/>
                  </a:moveTo>
                  <a:lnTo>
                    <a:pt x="9218498" y="230390"/>
                  </a:lnTo>
                  <a:lnTo>
                    <a:pt x="9217012" y="219125"/>
                  </a:lnTo>
                  <a:lnTo>
                    <a:pt x="9181135" y="224523"/>
                  </a:lnTo>
                  <a:lnTo>
                    <a:pt x="9145295" y="227990"/>
                  </a:lnTo>
                  <a:lnTo>
                    <a:pt x="9107411" y="229844"/>
                  </a:lnTo>
                  <a:lnTo>
                    <a:pt x="9065425" y="230390"/>
                  </a:lnTo>
                  <a:lnTo>
                    <a:pt x="9065425" y="61163"/>
                  </a:lnTo>
                  <a:lnTo>
                    <a:pt x="9191117" y="61163"/>
                  </a:lnTo>
                  <a:lnTo>
                    <a:pt x="9191117" y="35648"/>
                  </a:lnTo>
                  <a:lnTo>
                    <a:pt x="9034653" y="35648"/>
                  </a:lnTo>
                  <a:lnTo>
                    <a:pt x="9034653" y="256654"/>
                  </a:lnTo>
                  <a:lnTo>
                    <a:pt x="9061298" y="256654"/>
                  </a:lnTo>
                  <a:lnTo>
                    <a:pt x="9105671" y="256146"/>
                  </a:lnTo>
                  <a:lnTo>
                    <a:pt x="9145346" y="254304"/>
                  </a:lnTo>
                  <a:lnTo>
                    <a:pt x="9182760" y="250634"/>
                  </a:lnTo>
                  <a:lnTo>
                    <a:pt x="9220390" y="244640"/>
                  </a:lnTo>
                  <a:close/>
                </a:path>
                <a:path w="9422765" h="340995">
                  <a:moveTo>
                    <a:pt x="9334830" y="136207"/>
                  </a:moveTo>
                  <a:lnTo>
                    <a:pt x="9279293" y="136207"/>
                  </a:lnTo>
                  <a:lnTo>
                    <a:pt x="9279293" y="3378"/>
                  </a:lnTo>
                  <a:lnTo>
                    <a:pt x="9248534" y="3378"/>
                  </a:lnTo>
                  <a:lnTo>
                    <a:pt x="9248534" y="340702"/>
                  </a:lnTo>
                  <a:lnTo>
                    <a:pt x="9279293" y="340702"/>
                  </a:lnTo>
                  <a:lnTo>
                    <a:pt x="9279293" y="161721"/>
                  </a:lnTo>
                  <a:lnTo>
                    <a:pt x="9334830" y="161721"/>
                  </a:lnTo>
                  <a:lnTo>
                    <a:pt x="9334830" y="136207"/>
                  </a:lnTo>
                  <a:close/>
                </a:path>
                <a:path w="9422765" h="340995">
                  <a:moveTo>
                    <a:pt x="9422638" y="291172"/>
                  </a:moveTo>
                  <a:lnTo>
                    <a:pt x="9420657" y="280517"/>
                  </a:lnTo>
                  <a:lnTo>
                    <a:pt x="9415310" y="272084"/>
                  </a:lnTo>
                  <a:lnTo>
                    <a:pt x="9407436" y="266534"/>
                  </a:lnTo>
                  <a:lnTo>
                    <a:pt x="9397873" y="264528"/>
                  </a:lnTo>
                  <a:lnTo>
                    <a:pt x="9388297" y="266534"/>
                  </a:lnTo>
                  <a:lnTo>
                    <a:pt x="9380423" y="272084"/>
                  </a:lnTo>
                  <a:lnTo>
                    <a:pt x="9375076" y="280517"/>
                  </a:lnTo>
                  <a:lnTo>
                    <a:pt x="9373108" y="291172"/>
                  </a:lnTo>
                  <a:lnTo>
                    <a:pt x="9375076" y="301701"/>
                  </a:lnTo>
                  <a:lnTo>
                    <a:pt x="9380423" y="309880"/>
                  </a:lnTo>
                  <a:lnTo>
                    <a:pt x="9388297" y="315175"/>
                  </a:lnTo>
                  <a:lnTo>
                    <a:pt x="9397873" y="317055"/>
                  </a:lnTo>
                  <a:lnTo>
                    <a:pt x="9407436" y="315175"/>
                  </a:lnTo>
                  <a:lnTo>
                    <a:pt x="9415310" y="309880"/>
                  </a:lnTo>
                  <a:lnTo>
                    <a:pt x="9420657" y="301701"/>
                  </a:lnTo>
                  <a:lnTo>
                    <a:pt x="9422638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15450" y="3192751"/>
              <a:ext cx="6172200" cy="46328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93958" y="3180936"/>
              <a:ext cx="6260819" cy="46446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1274"/>
            <a:ext cx="18288000" cy="8427912"/>
            <a:chOff x="0" y="761274"/>
            <a:chExt cx="18288000" cy="842791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4280" y="8848191"/>
              <a:ext cx="11889740" cy="340995"/>
            </a:xfrm>
            <a:custGeom>
              <a:avLst/>
              <a:gdLst/>
              <a:ahLst/>
              <a:cxnLst/>
              <a:rect l="l" t="t" r="r" b="b"/>
              <a:pathLst>
                <a:path w="11889740" h="340995">
                  <a:moveTo>
                    <a:pt x="197358" y="245021"/>
                  </a:moveTo>
                  <a:lnTo>
                    <a:pt x="164160" y="222110"/>
                  </a:lnTo>
                  <a:lnTo>
                    <a:pt x="138315" y="190334"/>
                  </a:lnTo>
                  <a:lnTo>
                    <a:pt x="121539" y="152781"/>
                  </a:lnTo>
                  <a:lnTo>
                    <a:pt x="115570" y="112572"/>
                  </a:lnTo>
                  <a:lnTo>
                    <a:pt x="115570" y="86296"/>
                  </a:lnTo>
                  <a:lnTo>
                    <a:pt x="190233" y="86296"/>
                  </a:lnTo>
                  <a:lnTo>
                    <a:pt x="190233" y="61531"/>
                  </a:lnTo>
                  <a:lnTo>
                    <a:pt x="115570" y="61531"/>
                  </a:lnTo>
                  <a:lnTo>
                    <a:pt x="115570" y="9385"/>
                  </a:lnTo>
                  <a:lnTo>
                    <a:pt x="84797" y="9385"/>
                  </a:lnTo>
                  <a:lnTo>
                    <a:pt x="84797" y="61531"/>
                  </a:lnTo>
                  <a:lnTo>
                    <a:pt x="9004" y="61531"/>
                  </a:lnTo>
                  <a:lnTo>
                    <a:pt x="9004" y="86296"/>
                  </a:lnTo>
                  <a:lnTo>
                    <a:pt x="85166" y="86296"/>
                  </a:lnTo>
                  <a:lnTo>
                    <a:pt x="85166" y="112572"/>
                  </a:lnTo>
                  <a:lnTo>
                    <a:pt x="78778" y="155473"/>
                  </a:lnTo>
                  <a:lnTo>
                    <a:pt x="61010" y="194970"/>
                  </a:lnTo>
                  <a:lnTo>
                    <a:pt x="34036" y="228066"/>
                  </a:lnTo>
                  <a:lnTo>
                    <a:pt x="0" y="251777"/>
                  </a:lnTo>
                  <a:lnTo>
                    <a:pt x="17259" y="275043"/>
                  </a:lnTo>
                  <a:lnTo>
                    <a:pt x="44411" y="257378"/>
                  </a:lnTo>
                  <a:lnTo>
                    <a:pt x="67906" y="233349"/>
                  </a:lnTo>
                  <a:lnTo>
                    <a:pt x="86906" y="204177"/>
                  </a:lnTo>
                  <a:lnTo>
                    <a:pt x="100558" y="171107"/>
                  </a:lnTo>
                  <a:lnTo>
                    <a:pt x="113830" y="202082"/>
                  </a:lnTo>
                  <a:lnTo>
                    <a:pt x="131889" y="229501"/>
                  </a:lnTo>
                  <a:lnTo>
                    <a:pt x="154165" y="252209"/>
                  </a:lnTo>
                  <a:lnTo>
                    <a:pt x="180098" y="269036"/>
                  </a:lnTo>
                  <a:lnTo>
                    <a:pt x="197358" y="245021"/>
                  </a:lnTo>
                  <a:close/>
                </a:path>
                <a:path w="11889740" h="340995">
                  <a:moveTo>
                    <a:pt x="317436" y="141833"/>
                  </a:moveTo>
                  <a:lnTo>
                    <a:pt x="261899" y="141833"/>
                  </a:lnTo>
                  <a:lnTo>
                    <a:pt x="261899" y="3378"/>
                  </a:lnTo>
                  <a:lnTo>
                    <a:pt x="231140" y="3378"/>
                  </a:lnTo>
                  <a:lnTo>
                    <a:pt x="231140" y="339953"/>
                  </a:lnTo>
                  <a:lnTo>
                    <a:pt x="261899" y="339953"/>
                  </a:lnTo>
                  <a:lnTo>
                    <a:pt x="261899" y="167347"/>
                  </a:lnTo>
                  <a:lnTo>
                    <a:pt x="317436" y="167347"/>
                  </a:lnTo>
                  <a:lnTo>
                    <a:pt x="317436" y="141833"/>
                  </a:lnTo>
                  <a:close/>
                </a:path>
                <a:path w="11889740" h="340995">
                  <a:moveTo>
                    <a:pt x="618375" y="185204"/>
                  </a:moveTo>
                  <a:lnTo>
                    <a:pt x="418376" y="185204"/>
                  </a:lnTo>
                  <a:lnTo>
                    <a:pt x="418376" y="131864"/>
                  </a:lnTo>
                  <a:lnTo>
                    <a:pt x="607491" y="131864"/>
                  </a:lnTo>
                  <a:lnTo>
                    <a:pt x="607491" y="107734"/>
                  </a:lnTo>
                  <a:lnTo>
                    <a:pt x="418376" y="107734"/>
                  </a:lnTo>
                  <a:lnTo>
                    <a:pt x="418376" y="56934"/>
                  </a:lnTo>
                  <a:lnTo>
                    <a:pt x="614997" y="56934"/>
                  </a:lnTo>
                  <a:lnTo>
                    <a:pt x="614997" y="32804"/>
                  </a:lnTo>
                  <a:lnTo>
                    <a:pt x="387235" y="32804"/>
                  </a:lnTo>
                  <a:lnTo>
                    <a:pt x="387235" y="56934"/>
                  </a:lnTo>
                  <a:lnTo>
                    <a:pt x="387235" y="107734"/>
                  </a:lnTo>
                  <a:lnTo>
                    <a:pt x="387235" y="131864"/>
                  </a:lnTo>
                  <a:lnTo>
                    <a:pt x="387235" y="185204"/>
                  </a:lnTo>
                  <a:lnTo>
                    <a:pt x="387235" y="209334"/>
                  </a:lnTo>
                  <a:lnTo>
                    <a:pt x="618375" y="209334"/>
                  </a:lnTo>
                  <a:lnTo>
                    <a:pt x="618375" y="185204"/>
                  </a:lnTo>
                  <a:close/>
                </a:path>
                <a:path w="11889740" h="340995">
                  <a:moveTo>
                    <a:pt x="653262" y="271284"/>
                  </a:moveTo>
                  <a:lnTo>
                    <a:pt x="347827" y="271284"/>
                  </a:lnTo>
                  <a:lnTo>
                    <a:pt x="347827" y="296430"/>
                  </a:lnTo>
                  <a:lnTo>
                    <a:pt x="653262" y="296430"/>
                  </a:lnTo>
                  <a:lnTo>
                    <a:pt x="653262" y="271284"/>
                  </a:lnTo>
                  <a:close/>
                </a:path>
                <a:path w="11889740" h="340995">
                  <a:moveTo>
                    <a:pt x="942479" y="37147"/>
                  </a:moveTo>
                  <a:lnTo>
                    <a:pt x="907961" y="37147"/>
                  </a:lnTo>
                  <a:lnTo>
                    <a:pt x="907961" y="228142"/>
                  </a:lnTo>
                  <a:lnTo>
                    <a:pt x="905205" y="254850"/>
                  </a:lnTo>
                  <a:lnTo>
                    <a:pt x="896937" y="273024"/>
                  </a:lnTo>
                  <a:lnTo>
                    <a:pt x="883107" y="283387"/>
                  </a:lnTo>
                  <a:lnTo>
                    <a:pt x="863688" y="286677"/>
                  </a:lnTo>
                  <a:lnTo>
                    <a:pt x="849591" y="284924"/>
                  </a:lnTo>
                  <a:lnTo>
                    <a:pt x="837044" y="279450"/>
                  </a:lnTo>
                  <a:lnTo>
                    <a:pt x="825906" y="269887"/>
                  </a:lnTo>
                  <a:lnTo>
                    <a:pt x="816025" y="255905"/>
                  </a:lnTo>
                  <a:lnTo>
                    <a:pt x="791260" y="273545"/>
                  </a:lnTo>
                  <a:lnTo>
                    <a:pt x="805002" y="292366"/>
                  </a:lnTo>
                  <a:lnTo>
                    <a:pt x="822121" y="305993"/>
                  </a:lnTo>
                  <a:lnTo>
                    <a:pt x="842759" y="314274"/>
                  </a:lnTo>
                  <a:lnTo>
                    <a:pt x="867067" y="317068"/>
                  </a:lnTo>
                  <a:lnTo>
                    <a:pt x="901484" y="310349"/>
                  </a:lnTo>
                  <a:lnTo>
                    <a:pt x="924890" y="292023"/>
                  </a:lnTo>
                  <a:lnTo>
                    <a:pt x="938237" y="264833"/>
                  </a:lnTo>
                  <a:lnTo>
                    <a:pt x="942479" y="231508"/>
                  </a:lnTo>
                  <a:lnTo>
                    <a:pt x="942479" y="37147"/>
                  </a:lnTo>
                  <a:close/>
                </a:path>
                <a:path w="11889740" h="340995">
                  <a:moveTo>
                    <a:pt x="1186751" y="239014"/>
                  </a:moveTo>
                  <a:lnTo>
                    <a:pt x="1170381" y="192112"/>
                  </a:lnTo>
                  <a:lnTo>
                    <a:pt x="1130096" y="165468"/>
                  </a:lnTo>
                  <a:lnTo>
                    <a:pt x="1090701" y="148590"/>
                  </a:lnTo>
                  <a:lnTo>
                    <a:pt x="1074585" y="141389"/>
                  </a:lnTo>
                  <a:lnTo>
                    <a:pt x="1059980" y="132308"/>
                  </a:lnTo>
                  <a:lnTo>
                    <a:pt x="1049375" y="119938"/>
                  </a:lnTo>
                  <a:lnTo>
                    <a:pt x="1045298" y="102806"/>
                  </a:lnTo>
                  <a:lnTo>
                    <a:pt x="1048943" y="86029"/>
                  </a:lnTo>
                  <a:lnTo>
                    <a:pt x="1059319" y="73266"/>
                  </a:lnTo>
                  <a:lnTo>
                    <a:pt x="1075524" y="65138"/>
                  </a:lnTo>
                  <a:lnTo>
                    <a:pt x="1096695" y="62280"/>
                  </a:lnTo>
                  <a:lnTo>
                    <a:pt x="1114882" y="64109"/>
                  </a:lnTo>
                  <a:lnTo>
                    <a:pt x="1131265" y="69316"/>
                  </a:lnTo>
                  <a:lnTo>
                    <a:pt x="1146035" y="77482"/>
                  </a:lnTo>
                  <a:lnTo>
                    <a:pt x="1159357" y="88176"/>
                  </a:lnTo>
                  <a:lnTo>
                    <a:pt x="1177747" y="66040"/>
                  </a:lnTo>
                  <a:lnTo>
                    <a:pt x="1161440" y="52158"/>
                  </a:lnTo>
                  <a:lnTo>
                    <a:pt x="1142149" y="41363"/>
                  </a:lnTo>
                  <a:lnTo>
                    <a:pt x="1120394" y="34378"/>
                  </a:lnTo>
                  <a:lnTo>
                    <a:pt x="1096695" y="31889"/>
                  </a:lnTo>
                  <a:lnTo>
                    <a:pt x="1062101" y="37363"/>
                  </a:lnTo>
                  <a:lnTo>
                    <a:pt x="1034643" y="52578"/>
                  </a:lnTo>
                  <a:lnTo>
                    <a:pt x="1016546" y="75742"/>
                  </a:lnTo>
                  <a:lnTo>
                    <a:pt x="1010018" y="105067"/>
                  </a:lnTo>
                  <a:lnTo>
                    <a:pt x="1015174" y="131495"/>
                  </a:lnTo>
                  <a:lnTo>
                    <a:pt x="1028407" y="151307"/>
                  </a:lnTo>
                  <a:lnTo>
                    <a:pt x="1046429" y="165633"/>
                  </a:lnTo>
                  <a:lnTo>
                    <a:pt x="1065936" y="175602"/>
                  </a:lnTo>
                  <a:lnTo>
                    <a:pt x="1105700" y="192862"/>
                  </a:lnTo>
                  <a:lnTo>
                    <a:pt x="1123784" y="201434"/>
                  </a:lnTo>
                  <a:lnTo>
                    <a:pt x="1138301" y="211061"/>
                  </a:lnTo>
                  <a:lnTo>
                    <a:pt x="1147965" y="223786"/>
                  </a:lnTo>
                  <a:lnTo>
                    <a:pt x="1151483" y="241642"/>
                  </a:lnTo>
                  <a:lnTo>
                    <a:pt x="1147521" y="260083"/>
                  </a:lnTo>
                  <a:lnTo>
                    <a:pt x="1136103" y="274294"/>
                  </a:lnTo>
                  <a:lnTo>
                    <a:pt x="1117930" y="283438"/>
                  </a:lnTo>
                  <a:lnTo>
                    <a:pt x="1093698" y="286677"/>
                  </a:lnTo>
                  <a:lnTo>
                    <a:pt x="1072565" y="284238"/>
                  </a:lnTo>
                  <a:lnTo>
                    <a:pt x="1052372" y="277342"/>
                  </a:lnTo>
                  <a:lnTo>
                    <a:pt x="1033805" y="266573"/>
                  </a:lnTo>
                  <a:lnTo>
                    <a:pt x="1017524" y="252526"/>
                  </a:lnTo>
                  <a:lnTo>
                    <a:pt x="996886" y="276161"/>
                  </a:lnTo>
                  <a:lnTo>
                    <a:pt x="1016596" y="293166"/>
                  </a:lnTo>
                  <a:lnTo>
                    <a:pt x="1039482" y="306044"/>
                  </a:lnTo>
                  <a:lnTo>
                    <a:pt x="1065174" y="314210"/>
                  </a:lnTo>
                  <a:lnTo>
                    <a:pt x="1093317" y="317068"/>
                  </a:lnTo>
                  <a:lnTo>
                    <a:pt x="1132141" y="310997"/>
                  </a:lnTo>
                  <a:lnTo>
                    <a:pt x="1161567" y="294360"/>
                  </a:lnTo>
                  <a:lnTo>
                    <a:pt x="1180223" y="269570"/>
                  </a:lnTo>
                  <a:lnTo>
                    <a:pt x="1186751" y="239014"/>
                  </a:lnTo>
                  <a:close/>
                </a:path>
                <a:path w="11889740" h="340995">
                  <a:moveTo>
                    <a:pt x="1530438" y="246900"/>
                  </a:moveTo>
                  <a:lnTo>
                    <a:pt x="1528648" y="233387"/>
                  </a:lnTo>
                  <a:lnTo>
                    <a:pt x="1527060" y="221386"/>
                  </a:lnTo>
                  <a:lnTo>
                    <a:pt x="1490230" y="227380"/>
                  </a:lnTo>
                  <a:lnTo>
                    <a:pt x="1453654" y="231051"/>
                  </a:lnTo>
                  <a:lnTo>
                    <a:pt x="1415034" y="232879"/>
                  </a:lnTo>
                  <a:lnTo>
                    <a:pt x="1372095" y="233387"/>
                  </a:lnTo>
                  <a:lnTo>
                    <a:pt x="1372095" y="155346"/>
                  </a:lnTo>
                  <a:lnTo>
                    <a:pt x="1493291" y="155346"/>
                  </a:lnTo>
                  <a:lnTo>
                    <a:pt x="1493291" y="34518"/>
                  </a:lnTo>
                  <a:lnTo>
                    <a:pt x="1340942" y="34518"/>
                  </a:lnTo>
                  <a:lnTo>
                    <a:pt x="1340942" y="59664"/>
                  </a:lnTo>
                  <a:lnTo>
                    <a:pt x="1462900" y="59664"/>
                  </a:lnTo>
                  <a:lnTo>
                    <a:pt x="1462900" y="130200"/>
                  </a:lnTo>
                  <a:lnTo>
                    <a:pt x="1342072" y="130200"/>
                  </a:lnTo>
                  <a:lnTo>
                    <a:pt x="1342072" y="258902"/>
                  </a:lnTo>
                  <a:lnTo>
                    <a:pt x="1368717" y="258902"/>
                  </a:lnTo>
                  <a:lnTo>
                    <a:pt x="1413662" y="258343"/>
                  </a:lnTo>
                  <a:lnTo>
                    <a:pt x="1453934" y="256425"/>
                  </a:lnTo>
                  <a:lnTo>
                    <a:pt x="1492034" y="252730"/>
                  </a:lnTo>
                  <a:lnTo>
                    <a:pt x="1530438" y="246900"/>
                  </a:lnTo>
                  <a:close/>
                </a:path>
                <a:path w="11889740" h="340995">
                  <a:moveTo>
                    <a:pt x="1642630" y="136956"/>
                  </a:moveTo>
                  <a:lnTo>
                    <a:pt x="1587474" y="136956"/>
                  </a:lnTo>
                  <a:lnTo>
                    <a:pt x="1587474" y="2997"/>
                  </a:lnTo>
                  <a:lnTo>
                    <a:pt x="1556702" y="2997"/>
                  </a:lnTo>
                  <a:lnTo>
                    <a:pt x="1556702" y="340334"/>
                  </a:lnTo>
                  <a:lnTo>
                    <a:pt x="1587474" y="340334"/>
                  </a:lnTo>
                  <a:lnTo>
                    <a:pt x="1587474" y="162852"/>
                  </a:lnTo>
                  <a:lnTo>
                    <a:pt x="1642630" y="162852"/>
                  </a:lnTo>
                  <a:lnTo>
                    <a:pt x="1642630" y="136956"/>
                  </a:lnTo>
                  <a:close/>
                </a:path>
                <a:path w="11889740" h="340995">
                  <a:moveTo>
                    <a:pt x="1856892" y="146710"/>
                  </a:moveTo>
                  <a:lnTo>
                    <a:pt x="1850542" y="98132"/>
                  </a:lnTo>
                  <a:lnTo>
                    <a:pt x="1832825" y="61112"/>
                  </a:lnTo>
                  <a:lnTo>
                    <a:pt x="1828139" y="57035"/>
                  </a:lnTo>
                  <a:lnTo>
                    <a:pt x="1827237" y="56261"/>
                  </a:lnTo>
                  <a:lnTo>
                    <a:pt x="1827237" y="146710"/>
                  </a:lnTo>
                  <a:lnTo>
                    <a:pt x="1823097" y="183896"/>
                  </a:lnTo>
                  <a:lnTo>
                    <a:pt x="1811528" y="212280"/>
                  </a:lnTo>
                  <a:lnTo>
                    <a:pt x="1793836" y="230403"/>
                  </a:lnTo>
                  <a:lnTo>
                    <a:pt x="1771332" y="236766"/>
                  </a:lnTo>
                  <a:lnTo>
                    <a:pt x="1748612" y="230403"/>
                  </a:lnTo>
                  <a:lnTo>
                    <a:pt x="1730806" y="212280"/>
                  </a:lnTo>
                  <a:lnTo>
                    <a:pt x="1719199" y="183896"/>
                  </a:lnTo>
                  <a:lnTo>
                    <a:pt x="1715046" y="146710"/>
                  </a:lnTo>
                  <a:lnTo>
                    <a:pt x="1719199" y="109740"/>
                  </a:lnTo>
                  <a:lnTo>
                    <a:pt x="1730806" y="81470"/>
                  </a:lnTo>
                  <a:lnTo>
                    <a:pt x="1748612" y="63398"/>
                  </a:lnTo>
                  <a:lnTo>
                    <a:pt x="1771332" y="57035"/>
                  </a:lnTo>
                  <a:lnTo>
                    <a:pt x="1793836" y="63398"/>
                  </a:lnTo>
                  <a:lnTo>
                    <a:pt x="1811528" y="81470"/>
                  </a:lnTo>
                  <a:lnTo>
                    <a:pt x="1823097" y="109740"/>
                  </a:lnTo>
                  <a:lnTo>
                    <a:pt x="1827237" y="146710"/>
                  </a:lnTo>
                  <a:lnTo>
                    <a:pt x="1827237" y="56261"/>
                  </a:lnTo>
                  <a:lnTo>
                    <a:pt x="1805749" y="37541"/>
                  </a:lnTo>
                  <a:lnTo>
                    <a:pt x="1771332" y="29260"/>
                  </a:lnTo>
                  <a:lnTo>
                    <a:pt x="1736915" y="37541"/>
                  </a:lnTo>
                  <a:lnTo>
                    <a:pt x="1709839" y="61112"/>
                  </a:lnTo>
                  <a:lnTo>
                    <a:pt x="1692135" y="98132"/>
                  </a:lnTo>
                  <a:lnTo>
                    <a:pt x="1685785" y="146710"/>
                  </a:lnTo>
                  <a:lnTo>
                    <a:pt x="1692135" y="195300"/>
                  </a:lnTo>
                  <a:lnTo>
                    <a:pt x="1709839" y="232308"/>
                  </a:lnTo>
                  <a:lnTo>
                    <a:pt x="1736915" y="255892"/>
                  </a:lnTo>
                  <a:lnTo>
                    <a:pt x="1771332" y="264160"/>
                  </a:lnTo>
                  <a:lnTo>
                    <a:pt x="1805749" y="255892"/>
                  </a:lnTo>
                  <a:lnTo>
                    <a:pt x="1827707" y="236766"/>
                  </a:lnTo>
                  <a:lnTo>
                    <a:pt x="1832825" y="232308"/>
                  </a:lnTo>
                  <a:lnTo>
                    <a:pt x="1850542" y="195300"/>
                  </a:lnTo>
                  <a:lnTo>
                    <a:pt x="1856892" y="146710"/>
                  </a:lnTo>
                  <a:close/>
                </a:path>
                <a:path w="11889740" h="340995">
                  <a:moveTo>
                    <a:pt x="1948815" y="3378"/>
                  </a:moveTo>
                  <a:lnTo>
                    <a:pt x="1918042" y="3378"/>
                  </a:lnTo>
                  <a:lnTo>
                    <a:pt x="1918042" y="340702"/>
                  </a:lnTo>
                  <a:lnTo>
                    <a:pt x="1948815" y="340702"/>
                  </a:lnTo>
                  <a:lnTo>
                    <a:pt x="1948815" y="3378"/>
                  </a:lnTo>
                  <a:close/>
                </a:path>
                <a:path w="11889740" h="340995">
                  <a:moveTo>
                    <a:pt x="2286901" y="27762"/>
                  </a:moveTo>
                  <a:lnTo>
                    <a:pt x="2256879" y="27762"/>
                  </a:lnTo>
                  <a:lnTo>
                    <a:pt x="2256879" y="88684"/>
                  </a:lnTo>
                  <a:lnTo>
                    <a:pt x="2256879" y="114084"/>
                  </a:lnTo>
                  <a:lnTo>
                    <a:pt x="2256879" y="177584"/>
                  </a:lnTo>
                  <a:lnTo>
                    <a:pt x="2085022" y="177584"/>
                  </a:lnTo>
                  <a:lnTo>
                    <a:pt x="2085022" y="114084"/>
                  </a:lnTo>
                  <a:lnTo>
                    <a:pt x="2256879" y="114084"/>
                  </a:lnTo>
                  <a:lnTo>
                    <a:pt x="2256879" y="88684"/>
                  </a:lnTo>
                  <a:lnTo>
                    <a:pt x="2085022" y="88684"/>
                  </a:lnTo>
                  <a:lnTo>
                    <a:pt x="2085022" y="27724"/>
                  </a:lnTo>
                  <a:lnTo>
                    <a:pt x="2054631" y="27724"/>
                  </a:lnTo>
                  <a:lnTo>
                    <a:pt x="2054631" y="88684"/>
                  </a:lnTo>
                  <a:lnTo>
                    <a:pt x="2054631" y="114084"/>
                  </a:lnTo>
                  <a:lnTo>
                    <a:pt x="2054631" y="177584"/>
                  </a:lnTo>
                  <a:lnTo>
                    <a:pt x="2054631" y="202984"/>
                  </a:lnTo>
                  <a:lnTo>
                    <a:pt x="2286901" y="202984"/>
                  </a:lnTo>
                  <a:lnTo>
                    <a:pt x="2286901" y="88684"/>
                  </a:lnTo>
                  <a:lnTo>
                    <a:pt x="2286901" y="27762"/>
                  </a:lnTo>
                  <a:close/>
                </a:path>
                <a:path w="11889740" h="340995">
                  <a:moveTo>
                    <a:pt x="2323668" y="269786"/>
                  </a:moveTo>
                  <a:lnTo>
                    <a:pt x="2018614" y="269786"/>
                  </a:lnTo>
                  <a:lnTo>
                    <a:pt x="2018614" y="295300"/>
                  </a:lnTo>
                  <a:lnTo>
                    <a:pt x="2323668" y="295300"/>
                  </a:lnTo>
                  <a:lnTo>
                    <a:pt x="2323668" y="269786"/>
                  </a:lnTo>
                  <a:close/>
                </a:path>
                <a:path w="11889740" h="340995">
                  <a:moveTo>
                    <a:pt x="2556306" y="248399"/>
                  </a:moveTo>
                  <a:lnTo>
                    <a:pt x="2554592" y="233768"/>
                  </a:lnTo>
                  <a:lnTo>
                    <a:pt x="2553309" y="222885"/>
                  </a:lnTo>
                  <a:lnTo>
                    <a:pt x="2518041" y="228219"/>
                  </a:lnTo>
                  <a:lnTo>
                    <a:pt x="2483332" y="231559"/>
                  </a:lnTo>
                  <a:lnTo>
                    <a:pt x="2446934" y="233273"/>
                  </a:lnTo>
                  <a:lnTo>
                    <a:pt x="2406599" y="233768"/>
                  </a:lnTo>
                  <a:lnTo>
                    <a:pt x="2406599" y="152336"/>
                  </a:lnTo>
                  <a:lnTo>
                    <a:pt x="2525915" y="152336"/>
                  </a:lnTo>
                  <a:lnTo>
                    <a:pt x="2525915" y="34518"/>
                  </a:lnTo>
                  <a:lnTo>
                    <a:pt x="2375446" y="34518"/>
                  </a:lnTo>
                  <a:lnTo>
                    <a:pt x="2375446" y="59664"/>
                  </a:lnTo>
                  <a:lnTo>
                    <a:pt x="2495905" y="59664"/>
                  </a:lnTo>
                  <a:lnTo>
                    <a:pt x="2495905" y="127571"/>
                  </a:lnTo>
                  <a:lnTo>
                    <a:pt x="2376195" y="127571"/>
                  </a:lnTo>
                  <a:lnTo>
                    <a:pt x="2376195" y="259283"/>
                  </a:lnTo>
                  <a:lnTo>
                    <a:pt x="2402090" y="259283"/>
                  </a:lnTo>
                  <a:lnTo>
                    <a:pt x="2444712" y="258851"/>
                  </a:lnTo>
                  <a:lnTo>
                    <a:pt x="2483002" y="257213"/>
                  </a:lnTo>
                  <a:lnTo>
                    <a:pt x="2519388" y="253898"/>
                  </a:lnTo>
                  <a:lnTo>
                    <a:pt x="2556306" y="248399"/>
                  </a:lnTo>
                  <a:close/>
                </a:path>
                <a:path w="11889740" h="340995">
                  <a:moveTo>
                    <a:pt x="2640736" y="2997"/>
                  </a:moveTo>
                  <a:lnTo>
                    <a:pt x="2609964" y="2997"/>
                  </a:lnTo>
                  <a:lnTo>
                    <a:pt x="2609964" y="132829"/>
                  </a:lnTo>
                  <a:lnTo>
                    <a:pt x="2545804" y="132829"/>
                  </a:lnTo>
                  <a:lnTo>
                    <a:pt x="2545804" y="157975"/>
                  </a:lnTo>
                  <a:lnTo>
                    <a:pt x="2609964" y="157975"/>
                  </a:lnTo>
                  <a:lnTo>
                    <a:pt x="2609964" y="340334"/>
                  </a:lnTo>
                  <a:lnTo>
                    <a:pt x="2640736" y="340334"/>
                  </a:lnTo>
                  <a:lnTo>
                    <a:pt x="2640736" y="2997"/>
                  </a:lnTo>
                  <a:close/>
                </a:path>
                <a:path w="11889740" h="340995">
                  <a:moveTo>
                    <a:pt x="2925915" y="246519"/>
                  </a:moveTo>
                  <a:lnTo>
                    <a:pt x="2924340" y="233387"/>
                  </a:lnTo>
                  <a:lnTo>
                    <a:pt x="2922905" y="221386"/>
                  </a:lnTo>
                  <a:lnTo>
                    <a:pt x="2880245" y="227215"/>
                  </a:lnTo>
                  <a:lnTo>
                    <a:pt x="2839707" y="230898"/>
                  </a:lnTo>
                  <a:lnTo>
                    <a:pt x="2799854" y="232829"/>
                  </a:lnTo>
                  <a:lnTo>
                    <a:pt x="2759303" y="233387"/>
                  </a:lnTo>
                  <a:lnTo>
                    <a:pt x="2759303" y="154965"/>
                  </a:lnTo>
                  <a:lnTo>
                    <a:pt x="2883509" y="154965"/>
                  </a:lnTo>
                  <a:lnTo>
                    <a:pt x="2883509" y="34518"/>
                  </a:lnTo>
                  <a:lnTo>
                    <a:pt x="2727414" y="34518"/>
                  </a:lnTo>
                  <a:lnTo>
                    <a:pt x="2727414" y="59664"/>
                  </a:lnTo>
                  <a:lnTo>
                    <a:pt x="2852369" y="59664"/>
                  </a:lnTo>
                  <a:lnTo>
                    <a:pt x="2852369" y="129832"/>
                  </a:lnTo>
                  <a:lnTo>
                    <a:pt x="2728544" y="129832"/>
                  </a:lnTo>
                  <a:lnTo>
                    <a:pt x="2728544" y="258902"/>
                  </a:lnTo>
                  <a:lnTo>
                    <a:pt x="2756306" y="258902"/>
                  </a:lnTo>
                  <a:lnTo>
                    <a:pt x="2798635" y="258394"/>
                  </a:lnTo>
                  <a:lnTo>
                    <a:pt x="2839986" y="256514"/>
                  </a:lnTo>
                  <a:lnTo>
                    <a:pt x="2881896" y="252730"/>
                  </a:lnTo>
                  <a:lnTo>
                    <a:pt x="2925915" y="246519"/>
                  </a:lnTo>
                  <a:close/>
                </a:path>
                <a:path w="11889740" h="340995">
                  <a:moveTo>
                    <a:pt x="2985198" y="2997"/>
                  </a:moveTo>
                  <a:lnTo>
                    <a:pt x="2954426" y="2997"/>
                  </a:lnTo>
                  <a:lnTo>
                    <a:pt x="2954426" y="340334"/>
                  </a:lnTo>
                  <a:lnTo>
                    <a:pt x="2985198" y="340334"/>
                  </a:lnTo>
                  <a:lnTo>
                    <a:pt x="2985198" y="2997"/>
                  </a:lnTo>
                  <a:close/>
                </a:path>
                <a:path w="11889740" h="340995">
                  <a:moveTo>
                    <a:pt x="3326282" y="112814"/>
                  </a:moveTo>
                  <a:lnTo>
                    <a:pt x="3123654" y="112814"/>
                  </a:lnTo>
                  <a:lnTo>
                    <a:pt x="3123654" y="83604"/>
                  </a:lnTo>
                  <a:lnTo>
                    <a:pt x="3320275" y="83604"/>
                  </a:lnTo>
                  <a:lnTo>
                    <a:pt x="3320275" y="62014"/>
                  </a:lnTo>
                  <a:lnTo>
                    <a:pt x="3320275" y="35344"/>
                  </a:lnTo>
                  <a:lnTo>
                    <a:pt x="3320275" y="13754"/>
                  </a:lnTo>
                  <a:lnTo>
                    <a:pt x="3092513" y="13754"/>
                  </a:lnTo>
                  <a:lnTo>
                    <a:pt x="3092513" y="35344"/>
                  </a:lnTo>
                  <a:lnTo>
                    <a:pt x="3289884" y="35344"/>
                  </a:lnTo>
                  <a:lnTo>
                    <a:pt x="3289884" y="62014"/>
                  </a:lnTo>
                  <a:lnTo>
                    <a:pt x="3093262" y="62014"/>
                  </a:lnTo>
                  <a:lnTo>
                    <a:pt x="3093262" y="83604"/>
                  </a:lnTo>
                  <a:lnTo>
                    <a:pt x="3093262" y="112814"/>
                  </a:lnTo>
                  <a:lnTo>
                    <a:pt x="3093262" y="134404"/>
                  </a:lnTo>
                  <a:lnTo>
                    <a:pt x="3326282" y="134404"/>
                  </a:lnTo>
                  <a:lnTo>
                    <a:pt x="3326282" y="112814"/>
                  </a:lnTo>
                  <a:close/>
                </a:path>
                <a:path w="11889740" h="340995">
                  <a:moveTo>
                    <a:pt x="3331908" y="313474"/>
                  </a:moveTo>
                  <a:lnTo>
                    <a:pt x="3121774" y="313474"/>
                  </a:lnTo>
                  <a:lnTo>
                    <a:pt x="3121774" y="281724"/>
                  </a:lnTo>
                  <a:lnTo>
                    <a:pt x="3321405" y="281724"/>
                  </a:lnTo>
                  <a:lnTo>
                    <a:pt x="3321405" y="261404"/>
                  </a:lnTo>
                  <a:lnTo>
                    <a:pt x="3321405" y="232194"/>
                  </a:lnTo>
                  <a:lnTo>
                    <a:pt x="3321405" y="210604"/>
                  </a:lnTo>
                  <a:lnTo>
                    <a:pt x="3090634" y="210604"/>
                  </a:lnTo>
                  <a:lnTo>
                    <a:pt x="3090634" y="232194"/>
                  </a:lnTo>
                  <a:lnTo>
                    <a:pt x="3291001" y="232194"/>
                  </a:lnTo>
                  <a:lnTo>
                    <a:pt x="3291001" y="261404"/>
                  </a:lnTo>
                  <a:lnTo>
                    <a:pt x="3091383" y="261404"/>
                  </a:lnTo>
                  <a:lnTo>
                    <a:pt x="3091383" y="281724"/>
                  </a:lnTo>
                  <a:lnTo>
                    <a:pt x="3091383" y="313474"/>
                  </a:lnTo>
                  <a:lnTo>
                    <a:pt x="3091383" y="335064"/>
                  </a:lnTo>
                  <a:lnTo>
                    <a:pt x="3331908" y="335064"/>
                  </a:lnTo>
                  <a:lnTo>
                    <a:pt x="3331908" y="313474"/>
                  </a:lnTo>
                  <a:close/>
                </a:path>
                <a:path w="11889740" h="340995">
                  <a:moveTo>
                    <a:pt x="3359302" y="159842"/>
                  </a:moveTo>
                  <a:lnTo>
                    <a:pt x="3054235" y="159842"/>
                  </a:lnTo>
                  <a:lnTo>
                    <a:pt x="3054235" y="183108"/>
                  </a:lnTo>
                  <a:lnTo>
                    <a:pt x="3359302" y="183108"/>
                  </a:lnTo>
                  <a:lnTo>
                    <a:pt x="3359302" y="159842"/>
                  </a:lnTo>
                  <a:close/>
                </a:path>
                <a:path w="11889740" h="340995">
                  <a:moveTo>
                    <a:pt x="3703663" y="28892"/>
                  </a:moveTo>
                  <a:lnTo>
                    <a:pt x="3622611" y="28892"/>
                  </a:lnTo>
                  <a:lnTo>
                    <a:pt x="3622611" y="0"/>
                  </a:lnTo>
                  <a:lnTo>
                    <a:pt x="3591839" y="0"/>
                  </a:lnTo>
                  <a:lnTo>
                    <a:pt x="3591839" y="28892"/>
                  </a:lnTo>
                  <a:lnTo>
                    <a:pt x="3510419" y="28892"/>
                  </a:lnTo>
                  <a:lnTo>
                    <a:pt x="3510419" y="51028"/>
                  </a:lnTo>
                  <a:lnTo>
                    <a:pt x="3703663" y="51028"/>
                  </a:lnTo>
                  <a:lnTo>
                    <a:pt x="3703663" y="28892"/>
                  </a:lnTo>
                  <a:close/>
                </a:path>
                <a:path w="11889740" h="340995">
                  <a:moveTo>
                    <a:pt x="3715664" y="181229"/>
                  </a:moveTo>
                  <a:lnTo>
                    <a:pt x="3714534" y="169227"/>
                  </a:lnTo>
                  <a:lnTo>
                    <a:pt x="3713784" y="161340"/>
                  </a:lnTo>
                  <a:lnTo>
                    <a:pt x="3691686" y="164109"/>
                  </a:lnTo>
                  <a:lnTo>
                    <a:pt x="3668903" y="166268"/>
                  </a:lnTo>
                  <a:lnTo>
                    <a:pt x="3645776" y="167944"/>
                  </a:lnTo>
                  <a:lnTo>
                    <a:pt x="3622611" y="169227"/>
                  </a:lnTo>
                  <a:lnTo>
                    <a:pt x="3622611" y="149720"/>
                  </a:lnTo>
                  <a:lnTo>
                    <a:pt x="3648760" y="144907"/>
                  </a:lnTo>
                  <a:lnTo>
                    <a:pt x="3668623" y="135788"/>
                  </a:lnTo>
                  <a:lnTo>
                    <a:pt x="3673983" y="130200"/>
                  </a:lnTo>
                  <a:lnTo>
                    <a:pt x="3681234" y="122643"/>
                  </a:lnTo>
                  <a:lnTo>
                    <a:pt x="3685641" y="105816"/>
                  </a:lnTo>
                  <a:lnTo>
                    <a:pt x="3680041" y="87185"/>
                  </a:lnTo>
                  <a:lnTo>
                    <a:pt x="3673906" y="81800"/>
                  </a:lnTo>
                  <a:lnTo>
                    <a:pt x="3664166" y="73266"/>
                  </a:lnTo>
                  <a:lnTo>
                    <a:pt x="3656380" y="70535"/>
                  </a:lnTo>
                  <a:lnTo>
                    <a:pt x="3656380" y="105816"/>
                  </a:lnTo>
                  <a:lnTo>
                    <a:pt x="3652926" y="115951"/>
                  </a:lnTo>
                  <a:lnTo>
                    <a:pt x="3643058" y="123634"/>
                  </a:lnTo>
                  <a:lnTo>
                    <a:pt x="3627564" y="128498"/>
                  </a:lnTo>
                  <a:lnTo>
                    <a:pt x="3607219" y="130200"/>
                  </a:lnTo>
                  <a:lnTo>
                    <a:pt x="3586657" y="128498"/>
                  </a:lnTo>
                  <a:lnTo>
                    <a:pt x="3571062" y="123634"/>
                  </a:lnTo>
                  <a:lnTo>
                    <a:pt x="3561156" y="115951"/>
                  </a:lnTo>
                  <a:lnTo>
                    <a:pt x="3557689" y="105816"/>
                  </a:lnTo>
                  <a:lnTo>
                    <a:pt x="3561156" y="95732"/>
                  </a:lnTo>
                  <a:lnTo>
                    <a:pt x="3571062" y="88176"/>
                  </a:lnTo>
                  <a:lnTo>
                    <a:pt x="3586657" y="83439"/>
                  </a:lnTo>
                  <a:lnTo>
                    <a:pt x="3607219" y="81800"/>
                  </a:lnTo>
                  <a:lnTo>
                    <a:pt x="3627564" y="83439"/>
                  </a:lnTo>
                  <a:lnTo>
                    <a:pt x="3643058" y="88176"/>
                  </a:lnTo>
                  <a:lnTo>
                    <a:pt x="3652926" y="95732"/>
                  </a:lnTo>
                  <a:lnTo>
                    <a:pt x="3656380" y="105816"/>
                  </a:lnTo>
                  <a:lnTo>
                    <a:pt x="3656380" y="70535"/>
                  </a:lnTo>
                  <a:lnTo>
                    <a:pt x="3639426" y="64554"/>
                  </a:lnTo>
                  <a:lnTo>
                    <a:pt x="3607219" y="61531"/>
                  </a:lnTo>
                  <a:lnTo>
                    <a:pt x="3574656" y="64554"/>
                  </a:lnTo>
                  <a:lnTo>
                    <a:pt x="3549815" y="73266"/>
                  </a:lnTo>
                  <a:lnTo>
                    <a:pt x="3533991" y="87185"/>
                  </a:lnTo>
                  <a:lnTo>
                    <a:pt x="3528428" y="105816"/>
                  </a:lnTo>
                  <a:lnTo>
                    <a:pt x="3532848" y="122859"/>
                  </a:lnTo>
                  <a:lnTo>
                    <a:pt x="3545497" y="136067"/>
                  </a:lnTo>
                  <a:lnTo>
                    <a:pt x="3565474" y="145122"/>
                  </a:lnTo>
                  <a:lnTo>
                    <a:pt x="3591839" y="149720"/>
                  </a:lnTo>
                  <a:lnTo>
                    <a:pt x="3591839" y="170357"/>
                  </a:lnTo>
                  <a:lnTo>
                    <a:pt x="3567912" y="171005"/>
                  </a:lnTo>
                  <a:lnTo>
                    <a:pt x="3502164" y="171475"/>
                  </a:lnTo>
                  <a:lnTo>
                    <a:pt x="3505543" y="194360"/>
                  </a:lnTo>
                  <a:lnTo>
                    <a:pt x="3553142" y="194106"/>
                  </a:lnTo>
                  <a:lnTo>
                    <a:pt x="3605822" y="192582"/>
                  </a:lnTo>
                  <a:lnTo>
                    <a:pt x="3660876" y="188671"/>
                  </a:lnTo>
                  <a:lnTo>
                    <a:pt x="3715664" y="181229"/>
                  </a:lnTo>
                  <a:close/>
                </a:path>
                <a:path w="11889740" h="340995">
                  <a:moveTo>
                    <a:pt x="3777208" y="314058"/>
                  </a:moveTo>
                  <a:lnTo>
                    <a:pt x="3577577" y="314058"/>
                  </a:lnTo>
                  <a:lnTo>
                    <a:pt x="3577577" y="285546"/>
                  </a:lnTo>
                  <a:lnTo>
                    <a:pt x="3764445" y="285546"/>
                  </a:lnTo>
                  <a:lnTo>
                    <a:pt x="3764445" y="216877"/>
                  </a:lnTo>
                  <a:lnTo>
                    <a:pt x="3546437" y="216877"/>
                  </a:lnTo>
                  <a:lnTo>
                    <a:pt x="3546437" y="238645"/>
                  </a:lnTo>
                  <a:lnTo>
                    <a:pt x="3734054" y="238645"/>
                  </a:lnTo>
                  <a:lnTo>
                    <a:pt x="3734054" y="264909"/>
                  </a:lnTo>
                  <a:lnTo>
                    <a:pt x="3547567" y="264909"/>
                  </a:lnTo>
                  <a:lnTo>
                    <a:pt x="3547567" y="336207"/>
                  </a:lnTo>
                  <a:lnTo>
                    <a:pt x="3777208" y="336207"/>
                  </a:lnTo>
                  <a:lnTo>
                    <a:pt x="3777208" y="314058"/>
                  </a:lnTo>
                  <a:close/>
                </a:path>
                <a:path w="11889740" h="340995">
                  <a:moveTo>
                    <a:pt x="3813975" y="89306"/>
                  </a:moveTo>
                  <a:lnTo>
                    <a:pt x="3764445" y="89306"/>
                  </a:lnTo>
                  <a:lnTo>
                    <a:pt x="3764445" y="3378"/>
                  </a:lnTo>
                  <a:lnTo>
                    <a:pt x="3733673" y="3378"/>
                  </a:lnTo>
                  <a:lnTo>
                    <a:pt x="3733673" y="202247"/>
                  </a:lnTo>
                  <a:lnTo>
                    <a:pt x="3764445" y="202247"/>
                  </a:lnTo>
                  <a:lnTo>
                    <a:pt x="3764445" y="115189"/>
                  </a:lnTo>
                  <a:lnTo>
                    <a:pt x="3813975" y="115189"/>
                  </a:lnTo>
                  <a:lnTo>
                    <a:pt x="3813975" y="89306"/>
                  </a:lnTo>
                  <a:close/>
                </a:path>
                <a:path w="11889740" h="340995">
                  <a:moveTo>
                    <a:pt x="4116032" y="279920"/>
                  </a:moveTo>
                  <a:lnTo>
                    <a:pt x="4108221" y="254228"/>
                  </a:lnTo>
                  <a:lnTo>
                    <a:pt x="4095800" y="243890"/>
                  </a:lnTo>
                  <a:lnTo>
                    <a:pt x="4085590" y="235407"/>
                  </a:lnTo>
                  <a:lnTo>
                    <a:pt x="4084891" y="235191"/>
                  </a:lnTo>
                  <a:lnTo>
                    <a:pt x="4084891" y="279920"/>
                  </a:lnTo>
                  <a:lnTo>
                    <a:pt x="4079138" y="295198"/>
                  </a:lnTo>
                  <a:lnTo>
                    <a:pt x="4062565" y="306514"/>
                  </a:lnTo>
                  <a:lnTo>
                    <a:pt x="4036136" y="313524"/>
                  </a:lnTo>
                  <a:lnTo>
                    <a:pt x="4000843" y="315937"/>
                  </a:lnTo>
                  <a:lnTo>
                    <a:pt x="3965384" y="313524"/>
                  </a:lnTo>
                  <a:lnTo>
                    <a:pt x="3938968" y="306514"/>
                  </a:lnTo>
                  <a:lnTo>
                    <a:pt x="3922484" y="295198"/>
                  </a:lnTo>
                  <a:lnTo>
                    <a:pt x="3916794" y="279920"/>
                  </a:lnTo>
                  <a:lnTo>
                    <a:pt x="3922484" y="264629"/>
                  </a:lnTo>
                  <a:lnTo>
                    <a:pt x="3938968" y="253326"/>
                  </a:lnTo>
                  <a:lnTo>
                    <a:pt x="3965384" y="246303"/>
                  </a:lnTo>
                  <a:lnTo>
                    <a:pt x="4000843" y="243890"/>
                  </a:lnTo>
                  <a:lnTo>
                    <a:pt x="4036136" y="246303"/>
                  </a:lnTo>
                  <a:lnTo>
                    <a:pt x="4062565" y="253326"/>
                  </a:lnTo>
                  <a:lnTo>
                    <a:pt x="4079138" y="264629"/>
                  </a:lnTo>
                  <a:lnTo>
                    <a:pt x="4084891" y="279920"/>
                  </a:lnTo>
                  <a:lnTo>
                    <a:pt x="4084891" y="235191"/>
                  </a:lnTo>
                  <a:lnTo>
                    <a:pt x="4049395" y="223824"/>
                  </a:lnTo>
                  <a:lnTo>
                    <a:pt x="4000843" y="219887"/>
                  </a:lnTo>
                  <a:lnTo>
                    <a:pt x="3952443" y="223824"/>
                  </a:lnTo>
                  <a:lnTo>
                    <a:pt x="3916222" y="235407"/>
                  </a:lnTo>
                  <a:lnTo>
                    <a:pt x="3893515" y="254228"/>
                  </a:lnTo>
                  <a:lnTo>
                    <a:pt x="3885641" y="279920"/>
                  </a:lnTo>
                  <a:lnTo>
                    <a:pt x="3893515" y="305549"/>
                  </a:lnTo>
                  <a:lnTo>
                    <a:pt x="3916222" y="324243"/>
                  </a:lnTo>
                  <a:lnTo>
                    <a:pt x="3952443" y="335686"/>
                  </a:lnTo>
                  <a:lnTo>
                    <a:pt x="4000843" y="339585"/>
                  </a:lnTo>
                  <a:lnTo>
                    <a:pt x="4049395" y="335686"/>
                  </a:lnTo>
                  <a:lnTo>
                    <a:pt x="4085590" y="324243"/>
                  </a:lnTo>
                  <a:lnTo>
                    <a:pt x="4095635" y="315937"/>
                  </a:lnTo>
                  <a:lnTo>
                    <a:pt x="4108221" y="305549"/>
                  </a:lnTo>
                  <a:lnTo>
                    <a:pt x="4116032" y="279920"/>
                  </a:lnTo>
                  <a:close/>
                </a:path>
                <a:path w="11889740" h="340995">
                  <a:moveTo>
                    <a:pt x="4153179" y="169976"/>
                  </a:moveTo>
                  <a:lnTo>
                    <a:pt x="4078135" y="169976"/>
                  </a:lnTo>
                  <a:lnTo>
                    <a:pt x="4078135" y="130581"/>
                  </a:lnTo>
                  <a:lnTo>
                    <a:pt x="4078135" y="122326"/>
                  </a:lnTo>
                  <a:lnTo>
                    <a:pt x="4116286" y="87922"/>
                  </a:lnTo>
                  <a:lnTo>
                    <a:pt x="4119041" y="72047"/>
                  </a:lnTo>
                  <a:lnTo>
                    <a:pt x="4110863" y="45631"/>
                  </a:lnTo>
                  <a:lnTo>
                    <a:pt x="4096270" y="33388"/>
                  </a:lnTo>
                  <a:lnTo>
                    <a:pt x="4087520" y="26060"/>
                  </a:lnTo>
                  <a:lnTo>
                    <a:pt x="4087520" y="72047"/>
                  </a:lnTo>
                  <a:lnTo>
                    <a:pt x="4081513" y="88214"/>
                  </a:lnTo>
                  <a:lnTo>
                    <a:pt x="4064304" y="100368"/>
                  </a:lnTo>
                  <a:lnTo>
                    <a:pt x="4047744" y="105029"/>
                  </a:lnTo>
                  <a:lnTo>
                    <a:pt x="4047744" y="130581"/>
                  </a:lnTo>
                  <a:lnTo>
                    <a:pt x="4047744" y="169976"/>
                  </a:lnTo>
                  <a:lnTo>
                    <a:pt x="3954310" y="169976"/>
                  </a:lnTo>
                  <a:lnTo>
                    <a:pt x="3954310" y="130581"/>
                  </a:lnTo>
                  <a:lnTo>
                    <a:pt x="3965067" y="132118"/>
                  </a:lnTo>
                  <a:lnTo>
                    <a:pt x="3976446" y="133299"/>
                  </a:lnTo>
                  <a:lnTo>
                    <a:pt x="3988397" y="134061"/>
                  </a:lnTo>
                  <a:lnTo>
                    <a:pt x="4000843" y="134327"/>
                  </a:lnTo>
                  <a:lnTo>
                    <a:pt x="4013492" y="134061"/>
                  </a:lnTo>
                  <a:lnTo>
                    <a:pt x="4025557" y="133299"/>
                  </a:lnTo>
                  <a:lnTo>
                    <a:pt x="4036987" y="132118"/>
                  </a:lnTo>
                  <a:lnTo>
                    <a:pt x="4047744" y="130581"/>
                  </a:lnTo>
                  <a:lnTo>
                    <a:pt x="4047744" y="105029"/>
                  </a:lnTo>
                  <a:lnTo>
                    <a:pt x="4037025" y="108026"/>
                  </a:lnTo>
                  <a:lnTo>
                    <a:pt x="4000843" y="110693"/>
                  </a:lnTo>
                  <a:lnTo>
                    <a:pt x="3964660" y="108026"/>
                  </a:lnTo>
                  <a:lnTo>
                    <a:pt x="3937381" y="100368"/>
                  </a:lnTo>
                  <a:lnTo>
                    <a:pt x="3920159" y="88214"/>
                  </a:lnTo>
                  <a:lnTo>
                    <a:pt x="3914165" y="72047"/>
                  </a:lnTo>
                  <a:lnTo>
                    <a:pt x="3920159" y="55714"/>
                  </a:lnTo>
                  <a:lnTo>
                    <a:pt x="3937381" y="43573"/>
                  </a:lnTo>
                  <a:lnTo>
                    <a:pt x="3964660" y="36004"/>
                  </a:lnTo>
                  <a:lnTo>
                    <a:pt x="4000843" y="33388"/>
                  </a:lnTo>
                  <a:lnTo>
                    <a:pt x="4037025" y="36004"/>
                  </a:lnTo>
                  <a:lnTo>
                    <a:pt x="4064304" y="43573"/>
                  </a:lnTo>
                  <a:lnTo>
                    <a:pt x="4081513" y="55714"/>
                  </a:lnTo>
                  <a:lnTo>
                    <a:pt x="4087520" y="72047"/>
                  </a:lnTo>
                  <a:lnTo>
                    <a:pt x="4087520" y="26060"/>
                  </a:lnTo>
                  <a:lnTo>
                    <a:pt x="4087380" y="25933"/>
                  </a:lnTo>
                  <a:lnTo>
                    <a:pt x="4050169" y="13627"/>
                  </a:lnTo>
                  <a:lnTo>
                    <a:pt x="4000843" y="9385"/>
                  </a:lnTo>
                  <a:lnTo>
                    <a:pt x="3951655" y="13627"/>
                  </a:lnTo>
                  <a:lnTo>
                    <a:pt x="3914444" y="25933"/>
                  </a:lnTo>
                  <a:lnTo>
                    <a:pt x="3890873" y="45631"/>
                  </a:lnTo>
                  <a:lnTo>
                    <a:pt x="3882644" y="72047"/>
                  </a:lnTo>
                  <a:lnTo>
                    <a:pt x="3885323" y="87922"/>
                  </a:lnTo>
                  <a:lnTo>
                    <a:pt x="3885425" y="88214"/>
                  </a:lnTo>
                  <a:lnTo>
                    <a:pt x="3893286" y="101866"/>
                  </a:lnTo>
                  <a:lnTo>
                    <a:pt x="3906228" y="113411"/>
                  </a:lnTo>
                  <a:lnTo>
                    <a:pt x="3923919" y="122694"/>
                  </a:lnTo>
                  <a:lnTo>
                    <a:pt x="3923919" y="169976"/>
                  </a:lnTo>
                  <a:lnTo>
                    <a:pt x="3848493" y="169976"/>
                  </a:lnTo>
                  <a:lnTo>
                    <a:pt x="3848493" y="194741"/>
                  </a:lnTo>
                  <a:lnTo>
                    <a:pt x="4153179" y="194741"/>
                  </a:lnTo>
                  <a:lnTo>
                    <a:pt x="4153179" y="169976"/>
                  </a:lnTo>
                  <a:close/>
                </a:path>
                <a:path w="11889740" h="340995">
                  <a:moveTo>
                    <a:pt x="4374947" y="187617"/>
                  </a:moveTo>
                  <a:lnTo>
                    <a:pt x="4368851" y="156324"/>
                  </a:lnTo>
                  <a:lnTo>
                    <a:pt x="4354423" y="135458"/>
                  </a:lnTo>
                  <a:lnTo>
                    <a:pt x="4351871" y="131749"/>
                  </a:lnTo>
                  <a:lnTo>
                    <a:pt x="4345673" y="127927"/>
                  </a:lnTo>
                  <a:lnTo>
                    <a:pt x="4345673" y="187617"/>
                  </a:lnTo>
                  <a:lnTo>
                    <a:pt x="4341736" y="208368"/>
                  </a:lnTo>
                  <a:lnTo>
                    <a:pt x="4330763" y="224764"/>
                  </a:lnTo>
                  <a:lnTo>
                    <a:pt x="4314012" y="235521"/>
                  </a:lnTo>
                  <a:lnTo>
                    <a:pt x="4292765" y="239395"/>
                  </a:lnTo>
                  <a:lnTo>
                    <a:pt x="4271734" y="235521"/>
                  </a:lnTo>
                  <a:lnTo>
                    <a:pt x="4255097" y="224764"/>
                  </a:lnTo>
                  <a:lnTo>
                    <a:pt x="4244175" y="208368"/>
                  </a:lnTo>
                  <a:lnTo>
                    <a:pt x="4240238" y="187617"/>
                  </a:lnTo>
                  <a:lnTo>
                    <a:pt x="4244175" y="166636"/>
                  </a:lnTo>
                  <a:lnTo>
                    <a:pt x="4255097" y="150139"/>
                  </a:lnTo>
                  <a:lnTo>
                    <a:pt x="4271734" y="139331"/>
                  </a:lnTo>
                  <a:lnTo>
                    <a:pt x="4292765" y="135458"/>
                  </a:lnTo>
                  <a:lnTo>
                    <a:pt x="4314012" y="139331"/>
                  </a:lnTo>
                  <a:lnTo>
                    <a:pt x="4330763" y="150139"/>
                  </a:lnTo>
                  <a:lnTo>
                    <a:pt x="4341736" y="166636"/>
                  </a:lnTo>
                  <a:lnTo>
                    <a:pt x="4345673" y="187617"/>
                  </a:lnTo>
                  <a:lnTo>
                    <a:pt x="4345673" y="127927"/>
                  </a:lnTo>
                  <a:lnTo>
                    <a:pt x="4325874" y="115697"/>
                  </a:lnTo>
                  <a:lnTo>
                    <a:pt x="4292765" y="109943"/>
                  </a:lnTo>
                  <a:lnTo>
                    <a:pt x="4260100" y="115697"/>
                  </a:lnTo>
                  <a:lnTo>
                    <a:pt x="4234319" y="131749"/>
                  </a:lnTo>
                  <a:lnTo>
                    <a:pt x="4217416" y="156324"/>
                  </a:lnTo>
                  <a:lnTo>
                    <a:pt x="4211345" y="187617"/>
                  </a:lnTo>
                  <a:lnTo>
                    <a:pt x="4217416" y="218998"/>
                  </a:lnTo>
                  <a:lnTo>
                    <a:pt x="4234319" y="243433"/>
                  </a:lnTo>
                  <a:lnTo>
                    <a:pt x="4260100" y="259270"/>
                  </a:lnTo>
                  <a:lnTo>
                    <a:pt x="4292765" y="264909"/>
                  </a:lnTo>
                  <a:lnTo>
                    <a:pt x="4325874" y="259270"/>
                  </a:lnTo>
                  <a:lnTo>
                    <a:pt x="4351871" y="243433"/>
                  </a:lnTo>
                  <a:lnTo>
                    <a:pt x="4354665" y="239395"/>
                  </a:lnTo>
                  <a:lnTo>
                    <a:pt x="4368851" y="218998"/>
                  </a:lnTo>
                  <a:lnTo>
                    <a:pt x="4374947" y="187617"/>
                  </a:lnTo>
                  <a:close/>
                </a:path>
                <a:path w="11889740" h="340995">
                  <a:moveTo>
                    <a:pt x="4390695" y="57404"/>
                  </a:moveTo>
                  <a:lnTo>
                    <a:pt x="4307776" y="57404"/>
                  </a:lnTo>
                  <a:lnTo>
                    <a:pt x="4307776" y="7505"/>
                  </a:lnTo>
                  <a:lnTo>
                    <a:pt x="4277004" y="7505"/>
                  </a:lnTo>
                  <a:lnTo>
                    <a:pt x="4277004" y="57404"/>
                  </a:lnTo>
                  <a:lnTo>
                    <a:pt x="4192206" y="57404"/>
                  </a:lnTo>
                  <a:lnTo>
                    <a:pt x="4192206" y="82169"/>
                  </a:lnTo>
                  <a:lnTo>
                    <a:pt x="4390695" y="82169"/>
                  </a:lnTo>
                  <a:lnTo>
                    <a:pt x="4390695" y="57404"/>
                  </a:lnTo>
                  <a:close/>
                </a:path>
                <a:path w="11889740" h="340995">
                  <a:moveTo>
                    <a:pt x="4508525" y="141833"/>
                  </a:moveTo>
                  <a:lnTo>
                    <a:pt x="4453369" y="141833"/>
                  </a:lnTo>
                  <a:lnTo>
                    <a:pt x="4453369" y="3746"/>
                  </a:lnTo>
                  <a:lnTo>
                    <a:pt x="4422597" y="3746"/>
                  </a:lnTo>
                  <a:lnTo>
                    <a:pt x="4422597" y="339953"/>
                  </a:lnTo>
                  <a:lnTo>
                    <a:pt x="4453369" y="339953"/>
                  </a:lnTo>
                  <a:lnTo>
                    <a:pt x="4453369" y="167728"/>
                  </a:lnTo>
                  <a:lnTo>
                    <a:pt x="4508525" y="167728"/>
                  </a:lnTo>
                  <a:lnTo>
                    <a:pt x="4508525" y="141833"/>
                  </a:lnTo>
                  <a:close/>
                </a:path>
                <a:path w="11889740" h="340995">
                  <a:moveTo>
                    <a:pt x="4816589" y="3378"/>
                  </a:moveTo>
                  <a:lnTo>
                    <a:pt x="4785817" y="3378"/>
                  </a:lnTo>
                  <a:lnTo>
                    <a:pt x="4785817" y="78790"/>
                  </a:lnTo>
                  <a:lnTo>
                    <a:pt x="4785817" y="103936"/>
                  </a:lnTo>
                  <a:lnTo>
                    <a:pt x="4785817" y="184988"/>
                  </a:lnTo>
                  <a:lnTo>
                    <a:pt x="4709274" y="184988"/>
                  </a:lnTo>
                  <a:lnTo>
                    <a:pt x="4710811" y="176047"/>
                  </a:lnTo>
                  <a:lnTo>
                    <a:pt x="4711992" y="166687"/>
                  </a:lnTo>
                  <a:lnTo>
                    <a:pt x="4712754" y="156908"/>
                  </a:lnTo>
                  <a:lnTo>
                    <a:pt x="4713021" y="146710"/>
                  </a:lnTo>
                  <a:lnTo>
                    <a:pt x="4712678" y="135382"/>
                  </a:lnTo>
                  <a:lnTo>
                    <a:pt x="4711712" y="124485"/>
                  </a:lnTo>
                  <a:lnTo>
                    <a:pt x="4710176" y="113995"/>
                  </a:lnTo>
                  <a:lnTo>
                    <a:pt x="4708144" y="103936"/>
                  </a:lnTo>
                  <a:lnTo>
                    <a:pt x="4785817" y="103936"/>
                  </a:lnTo>
                  <a:lnTo>
                    <a:pt x="4785817" y="78790"/>
                  </a:lnTo>
                  <a:lnTo>
                    <a:pt x="4699508" y="78790"/>
                  </a:lnTo>
                  <a:lnTo>
                    <a:pt x="4686909" y="57759"/>
                  </a:lnTo>
                  <a:lnTo>
                    <a:pt x="4686160" y="57035"/>
                  </a:lnTo>
                  <a:lnTo>
                    <a:pt x="4684128" y="55079"/>
                  </a:lnTo>
                  <a:lnTo>
                    <a:pt x="4684128" y="146710"/>
                  </a:lnTo>
                  <a:lnTo>
                    <a:pt x="4680051" y="183896"/>
                  </a:lnTo>
                  <a:lnTo>
                    <a:pt x="4668698" y="212280"/>
                  </a:lnTo>
                  <a:lnTo>
                    <a:pt x="4651362" y="230403"/>
                  </a:lnTo>
                  <a:lnTo>
                    <a:pt x="4629340" y="236766"/>
                  </a:lnTo>
                  <a:lnTo>
                    <a:pt x="4607166" y="230403"/>
                  </a:lnTo>
                  <a:lnTo>
                    <a:pt x="4589856" y="212280"/>
                  </a:lnTo>
                  <a:lnTo>
                    <a:pt x="4578578" y="183896"/>
                  </a:lnTo>
                  <a:lnTo>
                    <a:pt x="4574565" y="146710"/>
                  </a:lnTo>
                  <a:lnTo>
                    <a:pt x="4578578" y="109740"/>
                  </a:lnTo>
                  <a:lnTo>
                    <a:pt x="4589856" y="81470"/>
                  </a:lnTo>
                  <a:lnTo>
                    <a:pt x="4607166" y="63398"/>
                  </a:lnTo>
                  <a:lnTo>
                    <a:pt x="4629340" y="57035"/>
                  </a:lnTo>
                  <a:lnTo>
                    <a:pt x="4651362" y="63398"/>
                  </a:lnTo>
                  <a:lnTo>
                    <a:pt x="4668698" y="81470"/>
                  </a:lnTo>
                  <a:lnTo>
                    <a:pt x="4680051" y="109740"/>
                  </a:lnTo>
                  <a:lnTo>
                    <a:pt x="4684128" y="146710"/>
                  </a:lnTo>
                  <a:lnTo>
                    <a:pt x="4684128" y="55079"/>
                  </a:lnTo>
                  <a:lnTo>
                    <a:pt x="4670768" y="42214"/>
                  </a:lnTo>
                  <a:lnTo>
                    <a:pt x="4651438" y="32575"/>
                  </a:lnTo>
                  <a:lnTo>
                    <a:pt x="4629340" y="29260"/>
                  </a:lnTo>
                  <a:lnTo>
                    <a:pt x="4595469" y="37541"/>
                  </a:lnTo>
                  <a:lnTo>
                    <a:pt x="4568888" y="61112"/>
                  </a:lnTo>
                  <a:lnTo>
                    <a:pt x="4551515" y="98132"/>
                  </a:lnTo>
                  <a:lnTo>
                    <a:pt x="4545292" y="146710"/>
                  </a:lnTo>
                  <a:lnTo>
                    <a:pt x="4551515" y="195300"/>
                  </a:lnTo>
                  <a:lnTo>
                    <a:pt x="4568888" y="232308"/>
                  </a:lnTo>
                  <a:lnTo>
                    <a:pt x="4595469" y="255892"/>
                  </a:lnTo>
                  <a:lnTo>
                    <a:pt x="4629340" y="264160"/>
                  </a:lnTo>
                  <a:lnTo>
                    <a:pt x="4652327" y="260515"/>
                  </a:lnTo>
                  <a:lnTo>
                    <a:pt x="4672444" y="249948"/>
                  </a:lnTo>
                  <a:lnTo>
                    <a:pt x="4685398" y="236766"/>
                  </a:lnTo>
                  <a:lnTo>
                    <a:pt x="4689132" y="232968"/>
                  </a:lnTo>
                  <a:lnTo>
                    <a:pt x="4701768" y="210121"/>
                  </a:lnTo>
                  <a:lnTo>
                    <a:pt x="4785817" y="210121"/>
                  </a:lnTo>
                  <a:lnTo>
                    <a:pt x="4785817" y="340702"/>
                  </a:lnTo>
                  <a:lnTo>
                    <a:pt x="4816589" y="340702"/>
                  </a:lnTo>
                  <a:lnTo>
                    <a:pt x="4816589" y="210121"/>
                  </a:lnTo>
                  <a:lnTo>
                    <a:pt x="4816589" y="184988"/>
                  </a:lnTo>
                  <a:lnTo>
                    <a:pt x="4816589" y="103936"/>
                  </a:lnTo>
                  <a:lnTo>
                    <a:pt x="4816589" y="78790"/>
                  </a:lnTo>
                  <a:lnTo>
                    <a:pt x="4816589" y="3378"/>
                  </a:lnTo>
                  <a:close/>
                </a:path>
                <a:path w="11889740" h="340995">
                  <a:moveTo>
                    <a:pt x="5257165" y="31534"/>
                  </a:moveTo>
                  <a:lnTo>
                    <a:pt x="5025275" y="31534"/>
                  </a:lnTo>
                  <a:lnTo>
                    <a:pt x="5025275" y="55664"/>
                  </a:lnTo>
                  <a:lnTo>
                    <a:pt x="5025275" y="164884"/>
                  </a:lnTo>
                  <a:lnTo>
                    <a:pt x="5025275" y="189014"/>
                  </a:lnTo>
                  <a:lnTo>
                    <a:pt x="5257165" y="189014"/>
                  </a:lnTo>
                  <a:lnTo>
                    <a:pt x="5257165" y="165100"/>
                  </a:lnTo>
                  <a:lnTo>
                    <a:pt x="5257165" y="164884"/>
                  </a:lnTo>
                  <a:lnTo>
                    <a:pt x="5257165" y="55905"/>
                  </a:lnTo>
                  <a:lnTo>
                    <a:pt x="5227142" y="55905"/>
                  </a:lnTo>
                  <a:lnTo>
                    <a:pt x="5227142" y="164884"/>
                  </a:lnTo>
                  <a:lnTo>
                    <a:pt x="5054917" y="164884"/>
                  </a:lnTo>
                  <a:lnTo>
                    <a:pt x="5054917" y="55664"/>
                  </a:lnTo>
                  <a:lnTo>
                    <a:pt x="5257165" y="55664"/>
                  </a:lnTo>
                  <a:lnTo>
                    <a:pt x="5257165" y="31534"/>
                  </a:lnTo>
                  <a:close/>
                </a:path>
                <a:path w="11889740" h="340995">
                  <a:moveTo>
                    <a:pt x="5294312" y="271284"/>
                  </a:moveTo>
                  <a:lnTo>
                    <a:pt x="5156974" y="271284"/>
                  </a:lnTo>
                  <a:lnTo>
                    <a:pt x="5156974" y="189484"/>
                  </a:lnTo>
                  <a:lnTo>
                    <a:pt x="5125834" y="189484"/>
                  </a:lnTo>
                  <a:lnTo>
                    <a:pt x="5125834" y="271284"/>
                  </a:lnTo>
                  <a:lnTo>
                    <a:pt x="4989246" y="271284"/>
                  </a:lnTo>
                  <a:lnTo>
                    <a:pt x="4989246" y="296799"/>
                  </a:lnTo>
                  <a:lnTo>
                    <a:pt x="5294312" y="296799"/>
                  </a:lnTo>
                  <a:lnTo>
                    <a:pt x="5294312" y="271284"/>
                  </a:lnTo>
                  <a:close/>
                </a:path>
                <a:path w="11889740" h="340995">
                  <a:moveTo>
                    <a:pt x="5517947" y="99809"/>
                  </a:moveTo>
                  <a:lnTo>
                    <a:pt x="5511343" y="67932"/>
                  </a:lnTo>
                  <a:lnTo>
                    <a:pt x="5495772" y="46901"/>
                  </a:lnTo>
                  <a:lnTo>
                    <a:pt x="5492991" y="43154"/>
                  </a:lnTo>
                  <a:lnTo>
                    <a:pt x="5487924" y="40246"/>
                  </a:lnTo>
                  <a:lnTo>
                    <a:pt x="5487924" y="99809"/>
                  </a:lnTo>
                  <a:lnTo>
                    <a:pt x="5483593" y="121208"/>
                  </a:lnTo>
                  <a:lnTo>
                    <a:pt x="5471515" y="137947"/>
                  </a:lnTo>
                  <a:lnTo>
                    <a:pt x="5453100" y="148831"/>
                  </a:lnTo>
                  <a:lnTo>
                    <a:pt x="5429770" y="152717"/>
                  </a:lnTo>
                  <a:lnTo>
                    <a:pt x="5406707" y="148831"/>
                  </a:lnTo>
                  <a:lnTo>
                    <a:pt x="5388534" y="137947"/>
                  </a:lnTo>
                  <a:lnTo>
                    <a:pt x="5376634" y="121208"/>
                  </a:lnTo>
                  <a:lnTo>
                    <a:pt x="5372354" y="99809"/>
                  </a:lnTo>
                  <a:lnTo>
                    <a:pt x="5376634" y="78562"/>
                  </a:lnTo>
                  <a:lnTo>
                    <a:pt x="5388534" y="61823"/>
                  </a:lnTo>
                  <a:lnTo>
                    <a:pt x="5406707" y="50838"/>
                  </a:lnTo>
                  <a:lnTo>
                    <a:pt x="5429770" y="46901"/>
                  </a:lnTo>
                  <a:lnTo>
                    <a:pt x="5453100" y="50838"/>
                  </a:lnTo>
                  <a:lnTo>
                    <a:pt x="5471515" y="61823"/>
                  </a:lnTo>
                  <a:lnTo>
                    <a:pt x="5483593" y="78562"/>
                  </a:lnTo>
                  <a:lnTo>
                    <a:pt x="5487924" y="99809"/>
                  </a:lnTo>
                  <a:lnTo>
                    <a:pt x="5487924" y="40246"/>
                  </a:lnTo>
                  <a:lnTo>
                    <a:pt x="5465076" y="27101"/>
                  </a:lnTo>
                  <a:lnTo>
                    <a:pt x="5429770" y="21386"/>
                  </a:lnTo>
                  <a:lnTo>
                    <a:pt x="5394731" y="27101"/>
                  </a:lnTo>
                  <a:lnTo>
                    <a:pt x="5367058" y="43154"/>
                  </a:lnTo>
                  <a:lnTo>
                    <a:pt x="5348871" y="67932"/>
                  </a:lnTo>
                  <a:lnTo>
                    <a:pt x="5342331" y="99809"/>
                  </a:lnTo>
                  <a:lnTo>
                    <a:pt x="5348871" y="131686"/>
                  </a:lnTo>
                  <a:lnTo>
                    <a:pt x="5367058" y="156464"/>
                  </a:lnTo>
                  <a:lnTo>
                    <a:pt x="5394731" y="172516"/>
                  </a:lnTo>
                  <a:lnTo>
                    <a:pt x="5429770" y="178231"/>
                  </a:lnTo>
                  <a:lnTo>
                    <a:pt x="5465076" y="172516"/>
                  </a:lnTo>
                  <a:lnTo>
                    <a:pt x="5492991" y="156464"/>
                  </a:lnTo>
                  <a:lnTo>
                    <a:pt x="5495772" y="152717"/>
                  </a:lnTo>
                  <a:lnTo>
                    <a:pt x="5511343" y="131686"/>
                  </a:lnTo>
                  <a:lnTo>
                    <a:pt x="5517947" y="99809"/>
                  </a:lnTo>
                  <a:close/>
                </a:path>
                <a:path w="11889740" h="340995">
                  <a:moveTo>
                    <a:pt x="5610631" y="214249"/>
                  </a:moveTo>
                  <a:lnTo>
                    <a:pt x="5580608" y="214249"/>
                  </a:lnTo>
                  <a:lnTo>
                    <a:pt x="5580608" y="238645"/>
                  </a:lnTo>
                  <a:lnTo>
                    <a:pt x="5580608" y="310692"/>
                  </a:lnTo>
                  <a:lnTo>
                    <a:pt x="5423014" y="310692"/>
                  </a:lnTo>
                  <a:lnTo>
                    <a:pt x="5423014" y="238645"/>
                  </a:lnTo>
                  <a:lnTo>
                    <a:pt x="5580608" y="238645"/>
                  </a:lnTo>
                  <a:lnTo>
                    <a:pt x="5580608" y="214249"/>
                  </a:lnTo>
                  <a:lnTo>
                    <a:pt x="5392991" y="214249"/>
                  </a:lnTo>
                  <a:lnTo>
                    <a:pt x="5392991" y="335457"/>
                  </a:lnTo>
                  <a:lnTo>
                    <a:pt x="5610631" y="335457"/>
                  </a:lnTo>
                  <a:lnTo>
                    <a:pt x="5610631" y="310692"/>
                  </a:lnTo>
                  <a:lnTo>
                    <a:pt x="5610631" y="238645"/>
                  </a:lnTo>
                  <a:lnTo>
                    <a:pt x="5610631" y="214249"/>
                  </a:lnTo>
                  <a:close/>
                </a:path>
                <a:path w="11889740" h="340995">
                  <a:moveTo>
                    <a:pt x="5610631" y="3746"/>
                  </a:moveTo>
                  <a:lnTo>
                    <a:pt x="5579859" y="3746"/>
                  </a:lnTo>
                  <a:lnTo>
                    <a:pt x="5579859" y="196240"/>
                  </a:lnTo>
                  <a:lnTo>
                    <a:pt x="5610631" y="196240"/>
                  </a:lnTo>
                  <a:lnTo>
                    <a:pt x="5610631" y="3746"/>
                  </a:lnTo>
                  <a:close/>
                </a:path>
                <a:path w="11889740" h="340995">
                  <a:moveTo>
                    <a:pt x="5878919" y="107315"/>
                  </a:moveTo>
                  <a:lnTo>
                    <a:pt x="5872226" y="74993"/>
                  </a:lnTo>
                  <a:lnTo>
                    <a:pt x="5856871" y="54406"/>
                  </a:lnTo>
                  <a:lnTo>
                    <a:pt x="5853582" y="49999"/>
                  </a:lnTo>
                  <a:lnTo>
                    <a:pt x="5848896" y="47345"/>
                  </a:lnTo>
                  <a:lnTo>
                    <a:pt x="5848896" y="107315"/>
                  </a:lnTo>
                  <a:lnTo>
                    <a:pt x="5844425" y="128714"/>
                  </a:lnTo>
                  <a:lnTo>
                    <a:pt x="5831967" y="145440"/>
                  </a:lnTo>
                  <a:lnTo>
                    <a:pt x="5812955" y="156337"/>
                  </a:lnTo>
                  <a:lnTo>
                    <a:pt x="5788863" y="160223"/>
                  </a:lnTo>
                  <a:lnTo>
                    <a:pt x="5764758" y="156337"/>
                  </a:lnTo>
                  <a:lnTo>
                    <a:pt x="5745759" y="145440"/>
                  </a:lnTo>
                  <a:lnTo>
                    <a:pt x="5733300" y="128714"/>
                  </a:lnTo>
                  <a:lnTo>
                    <a:pt x="5728817" y="107315"/>
                  </a:lnTo>
                  <a:lnTo>
                    <a:pt x="5733300" y="85750"/>
                  </a:lnTo>
                  <a:lnTo>
                    <a:pt x="5745759" y="69037"/>
                  </a:lnTo>
                  <a:lnTo>
                    <a:pt x="5764758" y="58242"/>
                  </a:lnTo>
                  <a:lnTo>
                    <a:pt x="5788863" y="54406"/>
                  </a:lnTo>
                  <a:lnTo>
                    <a:pt x="5812955" y="58242"/>
                  </a:lnTo>
                  <a:lnTo>
                    <a:pt x="5831967" y="69037"/>
                  </a:lnTo>
                  <a:lnTo>
                    <a:pt x="5844425" y="85750"/>
                  </a:lnTo>
                  <a:lnTo>
                    <a:pt x="5848896" y="107315"/>
                  </a:lnTo>
                  <a:lnTo>
                    <a:pt x="5848896" y="47345"/>
                  </a:lnTo>
                  <a:lnTo>
                    <a:pt x="5825096" y="33858"/>
                  </a:lnTo>
                  <a:lnTo>
                    <a:pt x="5788863" y="28143"/>
                  </a:lnTo>
                  <a:lnTo>
                    <a:pt x="5752782" y="33858"/>
                  </a:lnTo>
                  <a:lnTo>
                    <a:pt x="5724271" y="49999"/>
                  </a:lnTo>
                  <a:lnTo>
                    <a:pt x="5705538" y="74993"/>
                  </a:lnTo>
                  <a:lnTo>
                    <a:pt x="5698807" y="107315"/>
                  </a:lnTo>
                  <a:lnTo>
                    <a:pt x="5705538" y="139471"/>
                  </a:lnTo>
                  <a:lnTo>
                    <a:pt x="5724271" y="164490"/>
                  </a:lnTo>
                  <a:lnTo>
                    <a:pt x="5752782" y="180708"/>
                  </a:lnTo>
                  <a:lnTo>
                    <a:pt x="5788863" y="186486"/>
                  </a:lnTo>
                  <a:lnTo>
                    <a:pt x="5825096" y="180708"/>
                  </a:lnTo>
                  <a:lnTo>
                    <a:pt x="5853582" y="164490"/>
                  </a:lnTo>
                  <a:lnTo>
                    <a:pt x="5856770" y="160223"/>
                  </a:lnTo>
                  <a:lnTo>
                    <a:pt x="5872226" y="139471"/>
                  </a:lnTo>
                  <a:lnTo>
                    <a:pt x="5878919" y="107315"/>
                  </a:lnTo>
                  <a:close/>
                </a:path>
                <a:path w="11889740" h="340995">
                  <a:moveTo>
                    <a:pt x="5903684" y="252145"/>
                  </a:moveTo>
                  <a:lnTo>
                    <a:pt x="5901055" y="229260"/>
                  </a:lnTo>
                  <a:lnTo>
                    <a:pt x="5844387" y="235826"/>
                  </a:lnTo>
                  <a:lnTo>
                    <a:pt x="5786844" y="239306"/>
                  </a:lnTo>
                  <a:lnTo>
                    <a:pt x="5731624" y="240665"/>
                  </a:lnTo>
                  <a:lnTo>
                    <a:pt x="5681916" y="240893"/>
                  </a:lnTo>
                  <a:lnTo>
                    <a:pt x="5685675" y="266788"/>
                  </a:lnTo>
                  <a:lnTo>
                    <a:pt x="5734723" y="266509"/>
                  </a:lnTo>
                  <a:lnTo>
                    <a:pt x="5789041" y="264820"/>
                  </a:lnTo>
                  <a:lnTo>
                    <a:pt x="5846191" y="260451"/>
                  </a:lnTo>
                  <a:lnTo>
                    <a:pt x="5903684" y="252145"/>
                  </a:lnTo>
                  <a:close/>
                </a:path>
                <a:path w="11889740" h="340995">
                  <a:moveTo>
                    <a:pt x="5953963" y="3378"/>
                  </a:moveTo>
                  <a:lnTo>
                    <a:pt x="5923191" y="3378"/>
                  </a:lnTo>
                  <a:lnTo>
                    <a:pt x="5923191" y="340702"/>
                  </a:lnTo>
                  <a:lnTo>
                    <a:pt x="5953963" y="340702"/>
                  </a:lnTo>
                  <a:lnTo>
                    <a:pt x="5953963" y="3378"/>
                  </a:lnTo>
                  <a:close/>
                </a:path>
                <a:path w="11889740" h="340995">
                  <a:moveTo>
                    <a:pt x="6288278" y="249148"/>
                  </a:moveTo>
                  <a:lnTo>
                    <a:pt x="6286398" y="233387"/>
                  </a:lnTo>
                  <a:lnTo>
                    <a:pt x="6285268" y="224015"/>
                  </a:lnTo>
                  <a:lnTo>
                    <a:pt x="6259449" y="228587"/>
                  </a:lnTo>
                  <a:lnTo>
                    <a:pt x="6233439" y="231368"/>
                  </a:lnTo>
                  <a:lnTo>
                    <a:pt x="6205118" y="232816"/>
                  </a:lnTo>
                  <a:lnTo>
                    <a:pt x="6172327" y="233387"/>
                  </a:lnTo>
                  <a:lnTo>
                    <a:pt x="6172327" y="69418"/>
                  </a:lnTo>
                  <a:lnTo>
                    <a:pt x="6268390" y="69418"/>
                  </a:lnTo>
                  <a:lnTo>
                    <a:pt x="6268390" y="44653"/>
                  </a:lnTo>
                  <a:lnTo>
                    <a:pt x="6141936" y="44653"/>
                  </a:lnTo>
                  <a:lnTo>
                    <a:pt x="6141936" y="258902"/>
                  </a:lnTo>
                  <a:lnTo>
                    <a:pt x="6163703" y="258902"/>
                  </a:lnTo>
                  <a:lnTo>
                    <a:pt x="6200419" y="258546"/>
                  </a:lnTo>
                  <a:lnTo>
                    <a:pt x="6231750" y="257124"/>
                  </a:lnTo>
                  <a:lnTo>
                    <a:pt x="6260211" y="254152"/>
                  </a:lnTo>
                  <a:lnTo>
                    <a:pt x="6288278" y="249148"/>
                  </a:lnTo>
                  <a:close/>
                </a:path>
                <a:path w="11889740" h="340995">
                  <a:moveTo>
                    <a:pt x="6347180" y="11633"/>
                  </a:moveTo>
                  <a:lnTo>
                    <a:pt x="6318288" y="11633"/>
                  </a:lnTo>
                  <a:lnTo>
                    <a:pt x="6318288" y="131699"/>
                  </a:lnTo>
                  <a:lnTo>
                    <a:pt x="6245872" y="131699"/>
                  </a:lnTo>
                  <a:lnTo>
                    <a:pt x="6245872" y="157213"/>
                  </a:lnTo>
                  <a:lnTo>
                    <a:pt x="6318288" y="157213"/>
                  </a:lnTo>
                  <a:lnTo>
                    <a:pt x="6318288" y="323075"/>
                  </a:lnTo>
                  <a:lnTo>
                    <a:pt x="6347180" y="323075"/>
                  </a:lnTo>
                  <a:lnTo>
                    <a:pt x="6347180" y="11633"/>
                  </a:lnTo>
                  <a:close/>
                </a:path>
                <a:path w="11889740" h="340995">
                  <a:moveTo>
                    <a:pt x="6415100" y="3378"/>
                  </a:moveTo>
                  <a:lnTo>
                    <a:pt x="6385839" y="3378"/>
                  </a:lnTo>
                  <a:lnTo>
                    <a:pt x="6385839" y="339953"/>
                  </a:lnTo>
                  <a:lnTo>
                    <a:pt x="6415100" y="339953"/>
                  </a:lnTo>
                  <a:lnTo>
                    <a:pt x="6415100" y="3378"/>
                  </a:lnTo>
                  <a:close/>
                </a:path>
                <a:path w="11889740" h="340995">
                  <a:moveTo>
                    <a:pt x="6658254" y="146710"/>
                  </a:moveTo>
                  <a:lnTo>
                    <a:pt x="6651904" y="98132"/>
                  </a:lnTo>
                  <a:lnTo>
                    <a:pt x="6634188" y="61112"/>
                  </a:lnTo>
                  <a:lnTo>
                    <a:pt x="6629501" y="57035"/>
                  </a:lnTo>
                  <a:lnTo>
                    <a:pt x="6628600" y="56261"/>
                  </a:lnTo>
                  <a:lnTo>
                    <a:pt x="6628600" y="146710"/>
                  </a:lnTo>
                  <a:lnTo>
                    <a:pt x="6624460" y="183896"/>
                  </a:lnTo>
                  <a:lnTo>
                    <a:pt x="6612890" y="212280"/>
                  </a:lnTo>
                  <a:lnTo>
                    <a:pt x="6595199" y="230403"/>
                  </a:lnTo>
                  <a:lnTo>
                    <a:pt x="6572694" y="236766"/>
                  </a:lnTo>
                  <a:lnTo>
                    <a:pt x="6549974" y="230403"/>
                  </a:lnTo>
                  <a:lnTo>
                    <a:pt x="6532169" y="212280"/>
                  </a:lnTo>
                  <a:lnTo>
                    <a:pt x="6520561" y="183896"/>
                  </a:lnTo>
                  <a:lnTo>
                    <a:pt x="6516408" y="146710"/>
                  </a:lnTo>
                  <a:lnTo>
                    <a:pt x="6520561" y="109740"/>
                  </a:lnTo>
                  <a:lnTo>
                    <a:pt x="6532169" y="81470"/>
                  </a:lnTo>
                  <a:lnTo>
                    <a:pt x="6549974" y="63398"/>
                  </a:lnTo>
                  <a:lnTo>
                    <a:pt x="6572694" y="57035"/>
                  </a:lnTo>
                  <a:lnTo>
                    <a:pt x="6595199" y="63398"/>
                  </a:lnTo>
                  <a:lnTo>
                    <a:pt x="6612890" y="81470"/>
                  </a:lnTo>
                  <a:lnTo>
                    <a:pt x="6624460" y="109740"/>
                  </a:lnTo>
                  <a:lnTo>
                    <a:pt x="6628600" y="146710"/>
                  </a:lnTo>
                  <a:lnTo>
                    <a:pt x="6628600" y="56261"/>
                  </a:lnTo>
                  <a:lnTo>
                    <a:pt x="6607124" y="37541"/>
                  </a:lnTo>
                  <a:lnTo>
                    <a:pt x="6572694" y="29260"/>
                  </a:lnTo>
                  <a:lnTo>
                    <a:pt x="6538277" y="37541"/>
                  </a:lnTo>
                  <a:lnTo>
                    <a:pt x="6511201" y="61112"/>
                  </a:lnTo>
                  <a:lnTo>
                    <a:pt x="6493497" y="98132"/>
                  </a:lnTo>
                  <a:lnTo>
                    <a:pt x="6487147" y="146710"/>
                  </a:lnTo>
                  <a:lnTo>
                    <a:pt x="6493497" y="195300"/>
                  </a:lnTo>
                  <a:lnTo>
                    <a:pt x="6511201" y="232308"/>
                  </a:lnTo>
                  <a:lnTo>
                    <a:pt x="6538277" y="255892"/>
                  </a:lnTo>
                  <a:lnTo>
                    <a:pt x="6572694" y="264160"/>
                  </a:lnTo>
                  <a:lnTo>
                    <a:pt x="6607124" y="255892"/>
                  </a:lnTo>
                  <a:lnTo>
                    <a:pt x="6629070" y="236766"/>
                  </a:lnTo>
                  <a:lnTo>
                    <a:pt x="6634188" y="232308"/>
                  </a:lnTo>
                  <a:lnTo>
                    <a:pt x="6651904" y="195300"/>
                  </a:lnTo>
                  <a:lnTo>
                    <a:pt x="6658254" y="146710"/>
                  </a:lnTo>
                  <a:close/>
                </a:path>
                <a:path w="11889740" h="340995">
                  <a:moveTo>
                    <a:pt x="6750177" y="3378"/>
                  </a:moveTo>
                  <a:lnTo>
                    <a:pt x="6719405" y="3378"/>
                  </a:lnTo>
                  <a:lnTo>
                    <a:pt x="6719405" y="340702"/>
                  </a:lnTo>
                  <a:lnTo>
                    <a:pt x="6750177" y="340702"/>
                  </a:lnTo>
                  <a:lnTo>
                    <a:pt x="6750177" y="3378"/>
                  </a:lnTo>
                  <a:close/>
                </a:path>
                <a:path w="11889740" h="340995">
                  <a:moveTo>
                    <a:pt x="7015086" y="248780"/>
                  </a:moveTo>
                  <a:lnTo>
                    <a:pt x="7013130" y="234137"/>
                  </a:lnTo>
                  <a:lnTo>
                    <a:pt x="7011708" y="223634"/>
                  </a:lnTo>
                  <a:lnTo>
                    <a:pt x="6978205" y="228752"/>
                  </a:lnTo>
                  <a:lnTo>
                    <a:pt x="6944550" y="231978"/>
                  </a:lnTo>
                  <a:lnTo>
                    <a:pt x="6908076" y="233654"/>
                  </a:lnTo>
                  <a:lnTo>
                    <a:pt x="6866128" y="234137"/>
                  </a:lnTo>
                  <a:lnTo>
                    <a:pt x="6866128" y="153466"/>
                  </a:lnTo>
                  <a:lnTo>
                    <a:pt x="6976440" y="153466"/>
                  </a:lnTo>
                  <a:lnTo>
                    <a:pt x="6976440" y="128701"/>
                  </a:lnTo>
                  <a:lnTo>
                    <a:pt x="6866128" y="128701"/>
                  </a:lnTo>
                  <a:lnTo>
                    <a:pt x="6866128" y="59283"/>
                  </a:lnTo>
                  <a:lnTo>
                    <a:pt x="6991070" y="59283"/>
                  </a:lnTo>
                  <a:lnTo>
                    <a:pt x="6991070" y="33769"/>
                  </a:lnTo>
                  <a:lnTo>
                    <a:pt x="6835356" y="33769"/>
                  </a:lnTo>
                  <a:lnTo>
                    <a:pt x="6835356" y="259283"/>
                  </a:lnTo>
                  <a:lnTo>
                    <a:pt x="6861251" y="259283"/>
                  </a:lnTo>
                  <a:lnTo>
                    <a:pt x="6905498" y="258851"/>
                  </a:lnTo>
                  <a:lnTo>
                    <a:pt x="6943941" y="257263"/>
                  </a:lnTo>
                  <a:lnTo>
                    <a:pt x="6979501" y="254063"/>
                  </a:lnTo>
                  <a:lnTo>
                    <a:pt x="7015086" y="248780"/>
                  </a:lnTo>
                  <a:close/>
                </a:path>
                <a:path w="11889740" h="340995">
                  <a:moveTo>
                    <a:pt x="7097268" y="2997"/>
                  </a:moveTo>
                  <a:lnTo>
                    <a:pt x="7066496" y="2997"/>
                  </a:lnTo>
                  <a:lnTo>
                    <a:pt x="7066496" y="130200"/>
                  </a:lnTo>
                  <a:lnTo>
                    <a:pt x="6997078" y="130200"/>
                  </a:lnTo>
                  <a:lnTo>
                    <a:pt x="6997078" y="155714"/>
                  </a:lnTo>
                  <a:lnTo>
                    <a:pt x="7066496" y="155714"/>
                  </a:lnTo>
                  <a:lnTo>
                    <a:pt x="7066496" y="340334"/>
                  </a:lnTo>
                  <a:lnTo>
                    <a:pt x="7097268" y="340334"/>
                  </a:lnTo>
                  <a:lnTo>
                    <a:pt x="7097268" y="2997"/>
                  </a:lnTo>
                  <a:close/>
                </a:path>
                <a:path w="11889740" h="340995">
                  <a:moveTo>
                    <a:pt x="7437221" y="112814"/>
                  </a:moveTo>
                  <a:lnTo>
                    <a:pt x="7234593" y="112814"/>
                  </a:lnTo>
                  <a:lnTo>
                    <a:pt x="7234593" y="83604"/>
                  </a:lnTo>
                  <a:lnTo>
                    <a:pt x="7431214" y="83604"/>
                  </a:lnTo>
                  <a:lnTo>
                    <a:pt x="7431214" y="62014"/>
                  </a:lnTo>
                  <a:lnTo>
                    <a:pt x="7431214" y="35344"/>
                  </a:lnTo>
                  <a:lnTo>
                    <a:pt x="7431214" y="13754"/>
                  </a:lnTo>
                  <a:lnTo>
                    <a:pt x="7203453" y="13754"/>
                  </a:lnTo>
                  <a:lnTo>
                    <a:pt x="7203453" y="35344"/>
                  </a:lnTo>
                  <a:lnTo>
                    <a:pt x="7400823" y="35344"/>
                  </a:lnTo>
                  <a:lnTo>
                    <a:pt x="7400823" y="62014"/>
                  </a:lnTo>
                  <a:lnTo>
                    <a:pt x="7204202" y="62014"/>
                  </a:lnTo>
                  <a:lnTo>
                    <a:pt x="7204202" y="83604"/>
                  </a:lnTo>
                  <a:lnTo>
                    <a:pt x="7204202" y="112814"/>
                  </a:lnTo>
                  <a:lnTo>
                    <a:pt x="7204202" y="134404"/>
                  </a:lnTo>
                  <a:lnTo>
                    <a:pt x="7437221" y="134404"/>
                  </a:lnTo>
                  <a:lnTo>
                    <a:pt x="7437221" y="112814"/>
                  </a:lnTo>
                  <a:close/>
                </a:path>
                <a:path w="11889740" h="340995">
                  <a:moveTo>
                    <a:pt x="7442848" y="313474"/>
                  </a:moveTo>
                  <a:lnTo>
                    <a:pt x="7232726" y="313474"/>
                  </a:lnTo>
                  <a:lnTo>
                    <a:pt x="7232726" y="281724"/>
                  </a:lnTo>
                  <a:lnTo>
                    <a:pt x="7432345" y="281724"/>
                  </a:lnTo>
                  <a:lnTo>
                    <a:pt x="7432345" y="261404"/>
                  </a:lnTo>
                  <a:lnTo>
                    <a:pt x="7432345" y="232194"/>
                  </a:lnTo>
                  <a:lnTo>
                    <a:pt x="7432345" y="210604"/>
                  </a:lnTo>
                  <a:lnTo>
                    <a:pt x="7201573" y="210604"/>
                  </a:lnTo>
                  <a:lnTo>
                    <a:pt x="7201573" y="232194"/>
                  </a:lnTo>
                  <a:lnTo>
                    <a:pt x="7401954" y="232194"/>
                  </a:lnTo>
                  <a:lnTo>
                    <a:pt x="7401954" y="261404"/>
                  </a:lnTo>
                  <a:lnTo>
                    <a:pt x="7202335" y="261404"/>
                  </a:lnTo>
                  <a:lnTo>
                    <a:pt x="7202335" y="281724"/>
                  </a:lnTo>
                  <a:lnTo>
                    <a:pt x="7202335" y="313474"/>
                  </a:lnTo>
                  <a:lnTo>
                    <a:pt x="7202335" y="335064"/>
                  </a:lnTo>
                  <a:lnTo>
                    <a:pt x="7442848" y="335064"/>
                  </a:lnTo>
                  <a:lnTo>
                    <a:pt x="7442848" y="313474"/>
                  </a:lnTo>
                  <a:close/>
                </a:path>
                <a:path w="11889740" h="340995">
                  <a:moveTo>
                    <a:pt x="7470241" y="159842"/>
                  </a:moveTo>
                  <a:lnTo>
                    <a:pt x="7165187" y="159842"/>
                  </a:lnTo>
                  <a:lnTo>
                    <a:pt x="7165187" y="183108"/>
                  </a:lnTo>
                  <a:lnTo>
                    <a:pt x="7470241" y="183108"/>
                  </a:lnTo>
                  <a:lnTo>
                    <a:pt x="7470241" y="159842"/>
                  </a:lnTo>
                  <a:close/>
                </a:path>
                <a:path w="11889740" h="340995">
                  <a:moveTo>
                    <a:pt x="7786014" y="29641"/>
                  </a:moveTo>
                  <a:lnTo>
                    <a:pt x="7629169" y="29641"/>
                  </a:lnTo>
                  <a:lnTo>
                    <a:pt x="7629169" y="54787"/>
                  </a:lnTo>
                  <a:lnTo>
                    <a:pt x="7752994" y="54787"/>
                  </a:lnTo>
                  <a:lnTo>
                    <a:pt x="7739977" y="96888"/>
                  </a:lnTo>
                  <a:lnTo>
                    <a:pt x="7711630" y="133578"/>
                  </a:lnTo>
                  <a:lnTo>
                    <a:pt x="7669619" y="163791"/>
                  </a:lnTo>
                  <a:lnTo>
                    <a:pt x="7615656" y="186486"/>
                  </a:lnTo>
                  <a:lnTo>
                    <a:pt x="7628039" y="210870"/>
                  </a:lnTo>
                  <a:lnTo>
                    <a:pt x="7681646" y="188709"/>
                  </a:lnTo>
                  <a:lnTo>
                    <a:pt x="7725473" y="159029"/>
                  </a:lnTo>
                  <a:lnTo>
                    <a:pt x="7758290" y="122288"/>
                  </a:lnTo>
                  <a:lnTo>
                    <a:pt x="7778877" y="79006"/>
                  </a:lnTo>
                  <a:lnTo>
                    <a:pt x="7786014" y="29641"/>
                  </a:lnTo>
                  <a:close/>
                </a:path>
                <a:path w="11889740" h="340995">
                  <a:moveTo>
                    <a:pt x="7890700" y="307314"/>
                  </a:moveTo>
                  <a:lnTo>
                    <a:pt x="7697089" y="307314"/>
                  </a:lnTo>
                  <a:lnTo>
                    <a:pt x="7697089" y="224383"/>
                  </a:lnTo>
                  <a:lnTo>
                    <a:pt x="7666317" y="224383"/>
                  </a:lnTo>
                  <a:lnTo>
                    <a:pt x="7666317" y="332447"/>
                  </a:lnTo>
                  <a:lnTo>
                    <a:pt x="7890700" y="332447"/>
                  </a:lnTo>
                  <a:lnTo>
                    <a:pt x="7890700" y="307314"/>
                  </a:lnTo>
                  <a:close/>
                </a:path>
                <a:path w="11889740" h="340995">
                  <a:moveTo>
                    <a:pt x="7925968" y="105816"/>
                  </a:moveTo>
                  <a:lnTo>
                    <a:pt x="7876070" y="105816"/>
                  </a:lnTo>
                  <a:lnTo>
                    <a:pt x="7876070" y="3746"/>
                  </a:lnTo>
                  <a:lnTo>
                    <a:pt x="7845298" y="3746"/>
                  </a:lnTo>
                  <a:lnTo>
                    <a:pt x="7845298" y="249529"/>
                  </a:lnTo>
                  <a:lnTo>
                    <a:pt x="7876070" y="249529"/>
                  </a:lnTo>
                  <a:lnTo>
                    <a:pt x="7876070" y="131330"/>
                  </a:lnTo>
                  <a:lnTo>
                    <a:pt x="7925968" y="131330"/>
                  </a:lnTo>
                  <a:lnTo>
                    <a:pt x="7925968" y="105816"/>
                  </a:lnTo>
                  <a:close/>
                </a:path>
                <a:path w="11889740" h="340995">
                  <a:moveTo>
                    <a:pt x="8161236" y="178981"/>
                  </a:moveTo>
                  <a:lnTo>
                    <a:pt x="8159585" y="165100"/>
                  </a:lnTo>
                  <a:lnTo>
                    <a:pt x="8158239" y="153847"/>
                  </a:lnTo>
                  <a:lnTo>
                    <a:pt x="8121078" y="159397"/>
                  </a:lnTo>
                  <a:lnTo>
                    <a:pt x="8084642" y="162852"/>
                  </a:lnTo>
                  <a:lnTo>
                    <a:pt x="8046745" y="164604"/>
                  </a:lnTo>
                  <a:lnTo>
                    <a:pt x="8005153" y="165100"/>
                  </a:lnTo>
                  <a:lnTo>
                    <a:pt x="8005153" y="116700"/>
                  </a:lnTo>
                  <a:lnTo>
                    <a:pt x="8125600" y="116700"/>
                  </a:lnTo>
                  <a:lnTo>
                    <a:pt x="8125600" y="23266"/>
                  </a:lnTo>
                  <a:lnTo>
                    <a:pt x="7974000" y="23266"/>
                  </a:lnTo>
                  <a:lnTo>
                    <a:pt x="7974000" y="48399"/>
                  </a:lnTo>
                  <a:lnTo>
                    <a:pt x="8095196" y="48399"/>
                  </a:lnTo>
                  <a:lnTo>
                    <a:pt x="8095196" y="93052"/>
                  </a:lnTo>
                  <a:lnTo>
                    <a:pt x="7974749" y="93052"/>
                  </a:lnTo>
                  <a:lnTo>
                    <a:pt x="7974749" y="190233"/>
                  </a:lnTo>
                  <a:lnTo>
                    <a:pt x="8001394" y="190233"/>
                  </a:lnTo>
                  <a:lnTo>
                    <a:pt x="8045158" y="189750"/>
                  </a:lnTo>
                  <a:lnTo>
                    <a:pt x="8084693" y="187985"/>
                  </a:lnTo>
                  <a:lnTo>
                    <a:pt x="8122552" y="184543"/>
                  </a:lnTo>
                  <a:lnTo>
                    <a:pt x="8161236" y="178981"/>
                  </a:lnTo>
                  <a:close/>
                </a:path>
                <a:path w="11889740" h="340995">
                  <a:moveTo>
                    <a:pt x="8221281" y="225882"/>
                  </a:moveTo>
                  <a:lnTo>
                    <a:pt x="8002524" y="225882"/>
                  </a:lnTo>
                  <a:lnTo>
                    <a:pt x="8002524" y="250647"/>
                  </a:lnTo>
                  <a:lnTo>
                    <a:pt x="8190509" y="250647"/>
                  </a:lnTo>
                  <a:lnTo>
                    <a:pt x="8190509" y="339585"/>
                  </a:lnTo>
                  <a:lnTo>
                    <a:pt x="8221281" y="339585"/>
                  </a:lnTo>
                  <a:lnTo>
                    <a:pt x="8221281" y="225882"/>
                  </a:lnTo>
                  <a:close/>
                </a:path>
                <a:path w="11889740" h="340995">
                  <a:moveTo>
                    <a:pt x="8271180" y="57035"/>
                  </a:moveTo>
                  <a:lnTo>
                    <a:pt x="8221281" y="57035"/>
                  </a:lnTo>
                  <a:lnTo>
                    <a:pt x="8221281" y="3746"/>
                  </a:lnTo>
                  <a:lnTo>
                    <a:pt x="8190509" y="3746"/>
                  </a:lnTo>
                  <a:lnTo>
                    <a:pt x="8190509" y="208254"/>
                  </a:lnTo>
                  <a:lnTo>
                    <a:pt x="8221281" y="208254"/>
                  </a:lnTo>
                  <a:lnTo>
                    <a:pt x="8221281" y="153085"/>
                  </a:lnTo>
                  <a:lnTo>
                    <a:pt x="8271180" y="153085"/>
                  </a:lnTo>
                  <a:lnTo>
                    <a:pt x="8271180" y="127571"/>
                  </a:lnTo>
                  <a:lnTo>
                    <a:pt x="8221281" y="127571"/>
                  </a:lnTo>
                  <a:lnTo>
                    <a:pt x="8221281" y="82550"/>
                  </a:lnTo>
                  <a:lnTo>
                    <a:pt x="8271180" y="82550"/>
                  </a:lnTo>
                  <a:lnTo>
                    <a:pt x="8271180" y="57035"/>
                  </a:lnTo>
                  <a:close/>
                </a:path>
                <a:path w="11889740" h="340995">
                  <a:moveTo>
                    <a:pt x="8486191" y="187617"/>
                  </a:moveTo>
                  <a:lnTo>
                    <a:pt x="8480107" y="156324"/>
                  </a:lnTo>
                  <a:lnTo>
                    <a:pt x="8465680" y="135458"/>
                  </a:lnTo>
                  <a:lnTo>
                    <a:pt x="8463115" y="131749"/>
                  </a:lnTo>
                  <a:lnTo>
                    <a:pt x="8456917" y="127927"/>
                  </a:lnTo>
                  <a:lnTo>
                    <a:pt x="8456917" y="187617"/>
                  </a:lnTo>
                  <a:lnTo>
                    <a:pt x="8452980" y="208368"/>
                  </a:lnTo>
                  <a:lnTo>
                    <a:pt x="8442007" y="224764"/>
                  </a:lnTo>
                  <a:lnTo>
                    <a:pt x="8425256" y="235521"/>
                  </a:lnTo>
                  <a:lnTo>
                    <a:pt x="8404009" y="239395"/>
                  </a:lnTo>
                  <a:lnTo>
                    <a:pt x="8382978" y="235521"/>
                  </a:lnTo>
                  <a:lnTo>
                    <a:pt x="8366353" y="224764"/>
                  </a:lnTo>
                  <a:lnTo>
                    <a:pt x="8355419" y="208368"/>
                  </a:lnTo>
                  <a:lnTo>
                    <a:pt x="8351482" y="187617"/>
                  </a:lnTo>
                  <a:lnTo>
                    <a:pt x="8355419" y="166636"/>
                  </a:lnTo>
                  <a:lnTo>
                    <a:pt x="8366353" y="150139"/>
                  </a:lnTo>
                  <a:lnTo>
                    <a:pt x="8382978" y="139331"/>
                  </a:lnTo>
                  <a:lnTo>
                    <a:pt x="8404009" y="135458"/>
                  </a:lnTo>
                  <a:lnTo>
                    <a:pt x="8425256" y="139331"/>
                  </a:lnTo>
                  <a:lnTo>
                    <a:pt x="8442007" y="150139"/>
                  </a:lnTo>
                  <a:lnTo>
                    <a:pt x="8452980" y="166636"/>
                  </a:lnTo>
                  <a:lnTo>
                    <a:pt x="8456917" y="187617"/>
                  </a:lnTo>
                  <a:lnTo>
                    <a:pt x="8456917" y="127927"/>
                  </a:lnTo>
                  <a:lnTo>
                    <a:pt x="8437118" y="115697"/>
                  </a:lnTo>
                  <a:lnTo>
                    <a:pt x="8404009" y="109943"/>
                  </a:lnTo>
                  <a:lnTo>
                    <a:pt x="8371345" y="115697"/>
                  </a:lnTo>
                  <a:lnTo>
                    <a:pt x="8345576" y="131749"/>
                  </a:lnTo>
                  <a:lnTo>
                    <a:pt x="8328660" y="156324"/>
                  </a:lnTo>
                  <a:lnTo>
                    <a:pt x="8322589" y="187617"/>
                  </a:lnTo>
                  <a:lnTo>
                    <a:pt x="8328660" y="218998"/>
                  </a:lnTo>
                  <a:lnTo>
                    <a:pt x="8345576" y="243433"/>
                  </a:lnTo>
                  <a:lnTo>
                    <a:pt x="8371345" y="259270"/>
                  </a:lnTo>
                  <a:lnTo>
                    <a:pt x="8404009" y="264909"/>
                  </a:lnTo>
                  <a:lnTo>
                    <a:pt x="8437118" y="259270"/>
                  </a:lnTo>
                  <a:lnTo>
                    <a:pt x="8463115" y="243433"/>
                  </a:lnTo>
                  <a:lnTo>
                    <a:pt x="8465922" y="239395"/>
                  </a:lnTo>
                  <a:lnTo>
                    <a:pt x="8480107" y="218998"/>
                  </a:lnTo>
                  <a:lnTo>
                    <a:pt x="8486191" y="187617"/>
                  </a:lnTo>
                  <a:close/>
                </a:path>
                <a:path w="11889740" h="340995">
                  <a:moveTo>
                    <a:pt x="8501951" y="57404"/>
                  </a:moveTo>
                  <a:lnTo>
                    <a:pt x="8419020" y="57404"/>
                  </a:lnTo>
                  <a:lnTo>
                    <a:pt x="8419020" y="7505"/>
                  </a:lnTo>
                  <a:lnTo>
                    <a:pt x="8388248" y="7505"/>
                  </a:lnTo>
                  <a:lnTo>
                    <a:pt x="8388248" y="57404"/>
                  </a:lnTo>
                  <a:lnTo>
                    <a:pt x="8303450" y="57404"/>
                  </a:lnTo>
                  <a:lnTo>
                    <a:pt x="8303450" y="82169"/>
                  </a:lnTo>
                  <a:lnTo>
                    <a:pt x="8501951" y="82169"/>
                  </a:lnTo>
                  <a:lnTo>
                    <a:pt x="8501951" y="57404"/>
                  </a:lnTo>
                  <a:close/>
                </a:path>
                <a:path w="11889740" h="340995">
                  <a:moveTo>
                    <a:pt x="8619769" y="141833"/>
                  </a:moveTo>
                  <a:lnTo>
                    <a:pt x="8564613" y="141833"/>
                  </a:lnTo>
                  <a:lnTo>
                    <a:pt x="8564613" y="3746"/>
                  </a:lnTo>
                  <a:lnTo>
                    <a:pt x="8533841" y="3746"/>
                  </a:lnTo>
                  <a:lnTo>
                    <a:pt x="8533841" y="339953"/>
                  </a:lnTo>
                  <a:lnTo>
                    <a:pt x="8564613" y="339953"/>
                  </a:lnTo>
                  <a:lnTo>
                    <a:pt x="8564613" y="167728"/>
                  </a:lnTo>
                  <a:lnTo>
                    <a:pt x="8619769" y="167728"/>
                  </a:lnTo>
                  <a:lnTo>
                    <a:pt x="8619769" y="141833"/>
                  </a:lnTo>
                  <a:close/>
                </a:path>
                <a:path w="11889740" h="340995">
                  <a:moveTo>
                    <a:pt x="8866289" y="12382"/>
                  </a:moveTo>
                  <a:lnTo>
                    <a:pt x="8837028" y="12382"/>
                  </a:lnTo>
                  <a:lnTo>
                    <a:pt x="8837028" y="141084"/>
                  </a:lnTo>
                  <a:lnTo>
                    <a:pt x="8778862" y="141084"/>
                  </a:lnTo>
                  <a:lnTo>
                    <a:pt x="8786139" y="118224"/>
                  </a:lnTo>
                  <a:lnTo>
                    <a:pt x="8791156" y="94742"/>
                  </a:lnTo>
                  <a:lnTo>
                    <a:pt x="8794064" y="70688"/>
                  </a:lnTo>
                  <a:lnTo>
                    <a:pt x="8795004" y="46151"/>
                  </a:lnTo>
                  <a:lnTo>
                    <a:pt x="8665172" y="46151"/>
                  </a:lnTo>
                  <a:lnTo>
                    <a:pt x="8665172" y="71297"/>
                  </a:lnTo>
                  <a:lnTo>
                    <a:pt x="8764613" y="71297"/>
                  </a:lnTo>
                  <a:lnTo>
                    <a:pt x="8754605" y="122186"/>
                  </a:lnTo>
                  <a:lnTo>
                    <a:pt x="8732672" y="168617"/>
                  </a:lnTo>
                  <a:lnTo>
                    <a:pt x="8698281" y="209905"/>
                  </a:lnTo>
                  <a:lnTo>
                    <a:pt x="8650910" y="245402"/>
                  </a:lnTo>
                  <a:lnTo>
                    <a:pt x="8668918" y="267538"/>
                  </a:lnTo>
                  <a:lnTo>
                    <a:pt x="8701176" y="245414"/>
                  </a:lnTo>
                  <a:lnTo>
                    <a:pt x="8728304" y="220916"/>
                  </a:lnTo>
                  <a:lnTo>
                    <a:pt x="8750503" y="194297"/>
                  </a:lnTo>
                  <a:lnTo>
                    <a:pt x="8767991" y="165849"/>
                  </a:lnTo>
                  <a:lnTo>
                    <a:pt x="8837028" y="165849"/>
                  </a:lnTo>
                  <a:lnTo>
                    <a:pt x="8837028" y="323075"/>
                  </a:lnTo>
                  <a:lnTo>
                    <a:pt x="8866289" y="323075"/>
                  </a:lnTo>
                  <a:lnTo>
                    <a:pt x="8866289" y="165849"/>
                  </a:lnTo>
                  <a:lnTo>
                    <a:pt x="8866289" y="141084"/>
                  </a:lnTo>
                  <a:lnTo>
                    <a:pt x="8866289" y="12382"/>
                  </a:lnTo>
                  <a:close/>
                </a:path>
                <a:path w="11889740" h="340995">
                  <a:moveTo>
                    <a:pt x="8936457" y="3378"/>
                  </a:moveTo>
                  <a:lnTo>
                    <a:pt x="8907196" y="3378"/>
                  </a:lnTo>
                  <a:lnTo>
                    <a:pt x="8907196" y="339953"/>
                  </a:lnTo>
                  <a:lnTo>
                    <a:pt x="8936457" y="339953"/>
                  </a:lnTo>
                  <a:lnTo>
                    <a:pt x="8936457" y="3378"/>
                  </a:lnTo>
                  <a:close/>
                </a:path>
                <a:path w="11889740" h="340995">
                  <a:moveTo>
                    <a:pt x="9300261" y="34150"/>
                  </a:moveTo>
                  <a:lnTo>
                    <a:pt x="9219209" y="34150"/>
                  </a:lnTo>
                  <a:lnTo>
                    <a:pt x="9219209" y="1130"/>
                  </a:lnTo>
                  <a:lnTo>
                    <a:pt x="9188450" y="1130"/>
                  </a:lnTo>
                  <a:lnTo>
                    <a:pt x="9188450" y="34150"/>
                  </a:lnTo>
                  <a:lnTo>
                    <a:pt x="9107018" y="34150"/>
                  </a:lnTo>
                  <a:lnTo>
                    <a:pt x="9107018" y="57404"/>
                  </a:lnTo>
                  <a:lnTo>
                    <a:pt x="9300261" y="57404"/>
                  </a:lnTo>
                  <a:lnTo>
                    <a:pt x="9300261" y="34150"/>
                  </a:lnTo>
                  <a:close/>
                </a:path>
                <a:path w="11889740" h="340995">
                  <a:moveTo>
                    <a:pt x="9312643" y="206375"/>
                  </a:moveTo>
                  <a:lnTo>
                    <a:pt x="9311234" y="192493"/>
                  </a:lnTo>
                  <a:lnTo>
                    <a:pt x="9310395" y="184238"/>
                  </a:lnTo>
                  <a:lnTo>
                    <a:pt x="9288132" y="187210"/>
                  </a:lnTo>
                  <a:lnTo>
                    <a:pt x="9265361" y="189484"/>
                  </a:lnTo>
                  <a:lnTo>
                    <a:pt x="9242323" y="191198"/>
                  </a:lnTo>
                  <a:lnTo>
                    <a:pt x="9219209" y="192493"/>
                  </a:lnTo>
                  <a:lnTo>
                    <a:pt x="9219209" y="169227"/>
                  </a:lnTo>
                  <a:lnTo>
                    <a:pt x="9245371" y="163601"/>
                  </a:lnTo>
                  <a:lnTo>
                    <a:pt x="9265221" y="153187"/>
                  </a:lnTo>
                  <a:lnTo>
                    <a:pt x="9269146" y="148590"/>
                  </a:lnTo>
                  <a:lnTo>
                    <a:pt x="9277833" y="138404"/>
                  </a:lnTo>
                  <a:lnTo>
                    <a:pt x="9282252" y="119697"/>
                  </a:lnTo>
                  <a:lnTo>
                    <a:pt x="9276601" y="98920"/>
                  </a:lnTo>
                  <a:lnTo>
                    <a:pt x="9268727" y="91173"/>
                  </a:lnTo>
                  <a:lnTo>
                    <a:pt x="9260624" y="83210"/>
                  </a:lnTo>
                  <a:lnTo>
                    <a:pt x="9252979" y="80149"/>
                  </a:lnTo>
                  <a:lnTo>
                    <a:pt x="9252979" y="119697"/>
                  </a:lnTo>
                  <a:lnTo>
                    <a:pt x="9249473" y="131648"/>
                  </a:lnTo>
                  <a:lnTo>
                    <a:pt x="9239529" y="140754"/>
                  </a:lnTo>
                  <a:lnTo>
                    <a:pt x="9224010" y="146558"/>
                  </a:lnTo>
                  <a:lnTo>
                    <a:pt x="9203830" y="148590"/>
                  </a:lnTo>
                  <a:lnTo>
                    <a:pt x="9183268" y="146558"/>
                  </a:lnTo>
                  <a:lnTo>
                    <a:pt x="9167673" y="140754"/>
                  </a:lnTo>
                  <a:lnTo>
                    <a:pt x="9157767" y="131648"/>
                  </a:lnTo>
                  <a:lnTo>
                    <a:pt x="9154300" y="119697"/>
                  </a:lnTo>
                  <a:lnTo>
                    <a:pt x="9157767" y="107797"/>
                  </a:lnTo>
                  <a:lnTo>
                    <a:pt x="9167673" y="98818"/>
                  </a:lnTo>
                  <a:lnTo>
                    <a:pt x="9183268" y="93154"/>
                  </a:lnTo>
                  <a:lnTo>
                    <a:pt x="9203830" y="91173"/>
                  </a:lnTo>
                  <a:lnTo>
                    <a:pt x="9224010" y="93154"/>
                  </a:lnTo>
                  <a:lnTo>
                    <a:pt x="9239529" y="98818"/>
                  </a:lnTo>
                  <a:lnTo>
                    <a:pt x="9249473" y="107797"/>
                  </a:lnTo>
                  <a:lnTo>
                    <a:pt x="9252979" y="119697"/>
                  </a:lnTo>
                  <a:lnTo>
                    <a:pt x="9252979" y="80149"/>
                  </a:lnTo>
                  <a:lnTo>
                    <a:pt x="9235872" y="73266"/>
                  </a:lnTo>
                  <a:lnTo>
                    <a:pt x="9203830" y="69786"/>
                  </a:lnTo>
                  <a:lnTo>
                    <a:pt x="9171419" y="73266"/>
                  </a:lnTo>
                  <a:lnTo>
                    <a:pt x="9146565" y="83210"/>
                  </a:lnTo>
                  <a:lnTo>
                    <a:pt x="9130640" y="98920"/>
                  </a:lnTo>
                  <a:lnTo>
                    <a:pt x="9125026" y="119697"/>
                  </a:lnTo>
                  <a:lnTo>
                    <a:pt x="9129458" y="138620"/>
                  </a:lnTo>
                  <a:lnTo>
                    <a:pt x="9142108" y="153466"/>
                  </a:lnTo>
                  <a:lnTo>
                    <a:pt x="9162072" y="163804"/>
                  </a:lnTo>
                  <a:lnTo>
                    <a:pt x="9188450" y="169227"/>
                  </a:lnTo>
                  <a:lnTo>
                    <a:pt x="9188450" y="193611"/>
                  </a:lnTo>
                  <a:lnTo>
                    <a:pt x="9164561" y="194271"/>
                  </a:lnTo>
                  <a:lnTo>
                    <a:pt x="9098763" y="194741"/>
                  </a:lnTo>
                  <a:lnTo>
                    <a:pt x="9102141" y="219506"/>
                  </a:lnTo>
                  <a:lnTo>
                    <a:pt x="9149753" y="219087"/>
                  </a:lnTo>
                  <a:lnTo>
                    <a:pt x="9202471" y="217589"/>
                  </a:lnTo>
                  <a:lnTo>
                    <a:pt x="9257640" y="213753"/>
                  </a:lnTo>
                  <a:lnTo>
                    <a:pt x="9312643" y="206375"/>
                  </a:lnTo>
                  <a:close/>
                </a:path>
                <a:path w="11889740" h="340995">
                  <a:moveTo>
                    <a:pt x="9361056" y="246151"/>
                  </a:moveTo>
                  <a:lnTo>
                    <a:pt x="9139669" y="246151"/>
                  </a:lnTo>
                  <a:lnTo>
                    <a:pt x="9139669" y="270535"/>
                  </a:lnTo>
                  <a:lnTo>
                    <a:pt x="9330284" y="270535"/>
                  </a:lnTo>
                  <a:lnTo>
                    <a:pt x="9330284" y="339953"/>
                  </a:lnTo>
                  <a:lnTo>
                    <a:pt x="9361056" y="339953"/>
                  </a:lnTo>
                  <a:lnTo>
                    <a:pt x="9361056" y="246151"/>
                  </a:lnTo>
                  <a:close/>
                </a:path>
                <a:path w="11889740" h="340995">
                  <a:moveTo>
                    <a:pt x="9410586" y="105435"/>
                  </a:moveTo>
                  <a:lnTo>
                    <a:pt x="9361056" y="105435"/>
                  </a:lnTo>
                  <a:lnTo>
                    <a:pt x="9361056" y="3746"/>
                  </a:lnTo>
                  <a:lnTo>
                    <a:pt x="9330284" y="3746"/>
                  </a:lnTo>
                  <a:lnTo>
                    <a:pt x="9330284" y="229260"/>
                  </a:lnTo>
                  <a:lnTo>
                    <a:pt x="9361056" y="229260"/>
                  </a:lnTo>
                  <a:lnTo>
                    <a:pt x="9361056" y="130949"/>
                  </a:lnTo>
                  <a:lnTo>
                    <a:pt x="9410586" y="130949"/>
                  </a:lnTo>
                  <a:lnTo>
                    <a:pt x="9410586" y="105435"/>
                  </a:lnTo>
                  <a:close/>
                </a:path>
                <a:path w="11889740" h="340995">
                  <a:moveTo>
                    <a:pt x="9628962" y="109562"/>
                  </a:moveTo>
                  <a:lnTo>
                    <a:pt x="9622257" y="76250"/>
                  </a:lnTo>
                  <a:lnTo>
                    <a:pt x="9606229" y="53657"/>
                  </a:lnTo>
                  <a:lnTo>
                    <a:pt x="9603727" y="50139"/>
                  </a:lnTo>
                  <a:lnTo>
                    <a:pt x="9598939" y="47231"/>
                  </a:lnTo>
                  <a:lnTo>
                    <a:pt x="9598939" y="109562"/>
                  </a:lnTo>
                  <a:lnTo>
                    <a:pt x="9594558" y="132511"/>
                  </a:lnTo>
                  <a:lnTo>
                    <a:pt x="9582391" y="150418"/>
                  </a:lnTo>
                  <a:lnTo>
                    <a:pt x="9563964" y="162064"/>
                  </a:lnTo>
                  <a:lnTo>
                    <a:pt x="9540786" y="166230"/>
                  </a:lnTo>
                  <a:lnTo>
                    <a:pt x="9518040" y="162064"/>
                  </a:lnTo>
                  <a:lnTo>
                    <a:pt x="9499841" y="150418"/>
                  </a:lnTo>
                  <a:lnTo>
                    <a:pt x="9487751" y="132511"/>
                  </a:lnTo>
                  <a:lnTo>
                    <a:pt x="9483369" y="109562"/>
                  </a:lnTo>
                  <a:lnTo>
                    <a:pt x="9487751" y="87058"/>
                  </a:lnTo>
                  <a:lnTo>
                    <a:pt x="9499841" y="69367"/>
                  </a:lnTo>
                  <a:lnTo>
                    <a:pt x="9518040" y="57797"/>
                  </a:lnTo>
                  <a:lnTo>
                    <a:pt x="9540786" y="53657"/>
                  </a:lnTo>
                  <a:lnTo>
                    <a:pt x="9563964" y="57797"/>
                  </a:lnTo>
                  <a:lnTo>
                    <a:pt x="9582391" y="69367"/>
                  </a:lnTo>
                  <a:lnTo>
                    <a:pt x="9594558" y="87058"/>
                  </a:lnTo>
                  <a:lnTo>
                    <a:pt x="9598939" y="109562"/>
                  </a:lnTo>
                  <a:lnTo>
                    <a:pt x="9598939" y="47231"/>
                  </a:lnTo>
                  <a:lnTo>
                    <a:pt x="9575775" y="33108"/>
                  </a:lnTo>
                  <a:lnTo>
                    <a:pt x="9540786" y="27012"/>
                  </a:lnTo>
                  <a:lnTo>
                    <a:pt x="9506064" y="33108"/>
                  </a:lnTo>
                  <a:lnTo>
                    <a:pt x="9478353" y="50139"/>
                  </a:lnTo>
                  <a:lnTo>
                    <a:pt x="9460001" y="76250"/>
                  </a:lnTo>
                  <a:lnTo>
                    <a:pt x="9453359" y="109562"/>
                  </a:lnTo>
                  <a:lnTo>
                    <a:pt x="9460001" y="143154"/>
                  </a:lnTo>
                  <a:lnTo>
                    <a:pt x="9478353" y="169506"/>
                  </a:lnTo>
                  <a:lnTo>
                    <a:pt x="9506064" y="186715"/>
                  </a:lnTo>
                  <a:lnTo>
                    <a:pt x="9540786" y="192862"/>
                  </a:lnTo>
                  <a:lnTo>
                    <a:pt x="9575775" y="186715"/>
                  </a:lnTo>
                  <a:lnTo>
                    <a:pt x="9603727" y="169506"/>
                  </a:lnTo>
                  <a:lnTo>
                    <a:pt x="9606039" y="166230"/>
                  </a:lnTo>
                  <a:lnTo>
                    <a:pt x="9622257" y="143154"/>
                  </a:lnTo>
                  <a:lnTo>
                    <a:pt x="9628962" y="109562"/>
                  </a:lnTo>
                  <a:close/>
                </a:path>
                <a:path w="11889740" h="340995">
                  <a:moveTo>
                    <a:pt x="9721647" y="3746"/>
                  </a:moveTo>
                  <a:lnTo>
                    <a:pt x="9690875" y="3746"/>
                  </a:lnTo>
                  <a:lnTo>
                    <a:pt x="9690875" y="249529"/>
                  </a:lnTo>
                  <a:lnTo>
                    <a:pt x="9721647" y="249529"/>
                  </a:lnTo>
                  <a:lnTo>
                    <a:pt x="9721647" y="3746"/>
                  </a:lnTo>
                  <a:close/>
                </a:path>
                <a:path w="11889740" h="340995">
                  <a:moveTo>
                    <a:pt x="9731781" y="307314"/>
                  </a:moveTo>
                  <a:lnTo>
                    <a:pt x="9535909" y="307314"/>
                  </a:lnTo>
                  <a:lnTo>
                    <a:pt x="9535909" y="224383"/>
                  </a:lnTo>
                  <a:lnTo>
                    <a:pt x="9505137" y="224383"/>
                  </a:lnTo>
                  <a:lnTo>
                    <a:pt x="9505137" y="332447"/>
                  </a:lnTo>
                  <a:lnTo>
                    <a:pt x="9731781" y="332447"/>
                  </a:lnTo>
                  <a:lnTo>
                    <a:pt x="9731781" y="307314"/>
                  </a:lnTo>
                  <a:close/>
                </a:path>
                <a:path w="11889740" h="340995">
                  <a:moveTo>
                    <a:pt x="9971545" y="187617"/>
                  </a:moveTo>
                  <a:lnTo>
                    <a:pt x="9965461" y="156324"/>
                  </a:lnTo>
                  <a:lnTo>
                    <a:pt x="9951034" y="135458"/>
                  </a:lnTo>
                  <a:lnTo>
                    <a:pt x="9948469" y="131749"/>
                  </a:lnTo>
                  <a:lnTo>
                    <a:pt x="9942284" y="127939"/>
                  </a:lnTo>
                  <a:lnTo>
                    <a:pt x="9942284" y="187617"/>
                  </a:lnTo>
                  <a:lnTo>
                    <a:pt x="9938334" y="208368"/>
                  </a:lnTo>
                  <a:lnTo>
                    <a:pt x="9927361" y="224764"/>
                  </a:lnTo>
                  <a:lnTo>
                    <a:pt x="9910623" y="235521"/>
                  </a:lnTo>
                  <a:lnTo>
                    <a:pt x="9889376" y="239395"/>
                  </a:lnTo>
                  <a:lnTo>
                    <a:pt x="9868344" y="235521"/>
                  </a:lnTo>
                  <a:lnTo>
                    <a:pt x="9851707" y="224764"/>
                  </a:lnTo>
                  <a:lnTo>
                    <a:pt x="9840773" y="208368"/>
                  </a:lnTo>
                  <a:lnTo>
                    <a:pt x="9836836" y="187617"/>
                  </a:lnTo>
                  <a:lnTo>
                    <a:pt x="9840773" y="166636"/>
                  </a:lnTo>
                  <a:lnTo>
                    <a:pt x="9851707" y="150139"/>
                  </a:lnTo>
                  <a:lnTo>
                    <a:pt x="9868344" y="139331"/>
                  </a:lnTo>
                  <a:lnTo>
                    <a:pt x="9889376" y="135458"/>
                  </a:lnTo>
                  <a:lnTo>
                    <a:pt x="9910623" y="139331"/>
                  </a:lnTo>
                  <a:lnTo>
                    <a:pt x="9927361" y="150139"/>
                  </a:lnTo>
                  <a:lnTo>
                    <a:pt x="9938334" y="166636"/>
                  </a:lnTo>
                  <a:lnTo>
                    <a:pt x="9942284" y="187617"/>
                  </a:lnTo>
                  <a:lnTo>
                    <a:pt x="9942284" y="127939"/>
                  </a:lnTo>
                  <a:lnTo>
                    <a:pt x="9922472" y="115697"/>
                  </a:lnTo>
                  <a:lnTo>
                    <a:pt x="9889376" y="109943"/>
                  </a:lnTo>
                  <a:lnTo>
                    <a:pt x="9856699" y="115697"/>
                  </a:lnTo>
                  <a:lnTo>
                    <a:pt x="9830930" y="131749"/>
                  </a:lnTo>
                  <a:lnTo>
                    <a:pt x="9814027" y="156324"/>
                  </a:lnTo>
                  <a:lnTo>
                    <a:pt x="9807943" y="187617"/>
                  </a:lnTo>
                  <a:lnTo>
                    <a:pt x="9814027" y="218998"/>
                  </a:lnTo>
                  <a:lnTo>
                    <a:pt x="9830930" y="243433"/>
                  </a:lnTo>
                  <a:lnTo>
                    <a:pt x="9856699" y="259270"/>
                  </a:lnTo>
                  <a:lnTo>
                    <a:pt x="9889376" y="264909"/>
                  </a:lnTo>
                  <a:lnTo>
                    <a:pt x="9922472" y="259270"/>
                  </a:lnTo>
                  <a:lnTo>
                    <a:pt x="9948469" y="243433"/>
                  </a:lnTo>
                  <a:lnTo>
                    <a:pt x="9951275" y="239395"/>
                  </a:lnTo>
                  <a:lnTo>
                    <a:pt x="9965461" y="218998"/>
                  </a:lnTo>
                  <a:lnTo>
                    <a:pt x="9971545" y="187617"/>
                  </a:lnTo>
                  <a:close/>
                </a:path>
                <a:path w="11889740" h="340995">
                  <a:moveTo>
                    <a:pt x="9987305" y="57404"/>
                  </a:moveTo>
                  <a:lnTo>
                    <a:pt x="9904374" y="57404"/>
                  </a:lnTo>
                  <a:lnTo>
                    <a:pt x="9904374" y="7505"/>
                  </a:lnTo>
                  <a:lnTo>
                    <a:pt x="9873615" y="7505"/>
                  </a:lnTo>
                  <a:lnTo>
                    <a:pt x="9873615" y="57404"/>
                  </a:lnTo>
                  <a:lnTo>
                    <a:pt x="9788804" y="57404"/>
                  </a:lnTo>
                  <a:lnTo>
                    <a:pt x="9788804" y="82169"/>
                  </a:lnTo>
                  <a:lnTo>
                    <a:pt x="9987305" y="82169"/>
                  </a:lnTo>
                  <a:lnTo>
                    <a:pt x="9987305" y="57404"/>
                  </a:lnTo>
                  <a:close/>
                </a:path>
                <a:path w="11889740" h="340995">
                  <a:moveTo>
                    <a:pt x="10105123" y="141833"/>
                  </a:moveTo>
                  <a:lnTo>
                    <a:pt x="10049967" y="141833"/>
                  </a:lnTo>
                  <a:lnTo>
                    <a:pt x="10049967" y="3746"/>
                  </a:lnTo>
                  <a:lnTo>
                    <a:pt x="10019195" y="3746"/>
                  </a:lnTo>
                  <a:lnTo>
                    <a:pt x="10019195" y="339953"/>
                  </a:lnTo>
                  <a:lnTo>
                    <a:pt x="10049967" y="339953"/>
                  </a:lnTo>
                  <a:lnTo>
                    <a:pt x="10049967" y="167728"/>
                  </a:lnTo>
                  <a:lnTo>
                    <a:pt x="10105123" y="167728"/>
                  </a:lnTo>
                  <a:lnTo>
                    <a:pt x="10105123" y="141833"/>
                  </a:lnTo>
                  <a:close/>
                </a:path>
                <a:path w="11889740" h="340995">
                  <a:moveTo>
                    <a:pt x="10413187" y="3378"/>
                  </a:moveTo>
                  <a:lnTo>
                    <a:pt x="10382415" y="3378"/>
                  </a:lnTo>
                  <a:lnTo>
                    <a:pt x="10382415" y="78790"/>
                  </a:lnTo>
                  <a:lnTo>
                    <a:pt x="10382415" y="103936"/>
                  </a:lnTo>
                  <a:lnTo>
                    <a:pt x="10382415" y="184988"/>
                  </a:lnTo>
                  <a:lnTo>
                    <a:pt x="10305872" y="184988"/>
                  </a:lnTo>
                  <a:lnTo>
                    <a:pt x="10307409" y="176047"/>
                  </a:lnTo>
                  <a:lnTo>
                    <a:pt x="10308590" y="166687"/>
                  </a:lnTo>
                  <a:lnTo>
                    <a:pt x="10309352" y="156908"/>
                  </a:lnTo>
                  <a:lnTo>
                    <a:pt x="10309631" y="146710"/>
                  </a:lnTo>
                  <a:lnTo>
                    <a:pt x="10309288" y="135382"/>
                  </a:lnTo>
                  <a:lnTo>
                    <a:pt x="10308311" y="124485"/>
                  </a:lnTo>
                  <a:lnTo>
                    <a:pt x="10306774" y="113995"/>
                  </a:lnTo>
                  <a:lnTo>
                    <a:pt x="10304742" y="103936"/>
                  </a:lnTo>
                  <a:lnTo>
                    <a:pt x="10382415" y="103936"/>
                  </a:lnTo>
                  <a:lnTo>
                    <a:pt x="10382415" y="78790"/>
                  </a:lnTo>
                  <a:lnTo>
                    <a:pt x="10296119" y="78790"/>
                  </a:lnTo>
                  <a:lnTo>
                    <a:pt x="10283520" y="57759"/>
                  </a:lnTo>
                  <a:lnTo>
                    <a:pt x="10282758" y="57035"/>
                  </a:lnTo>
                  <a:lnTo>
                    <a:pt x="10280739" y="55092"/>
                  </a:lnTo>
                  <a:lnTo>
                    <a:pt x="10280739" y="146710"/>
                  </a:lnTo>
                  <a:lnTo>
                    <a:pt x="10276662" y="183896"/>
                  </a:lnTo>
                  <a:lnTo>
                    <a:pt x="10265308" y="212280"/>
                  </a:lnTo>
                  <a:lnTo>
                    <a:pt x="10247960" y="230403"/>
                  </a:lnTo>
                  <a:lnTo>
                    <a:pt x="10225951" y="236766"/>
                  </a:lnTo>
                  <a:lnTo>
                    <a:pt x="10203777" y="230403"/>
                  </a:lnTo>
                  <a:lnTo>
                    <a:pt x="10186454" y="212280"/>
                  </a:lnTo>
                  <a:lnTo>
                    <a:pt x="10175189" y="183896"/>
                  </a:lnTo>
                  <a:lnTo>
                    <a:pt x="10171163" y="146710"/>
                  </a:lnTo>
                  <a:lnTo>
                    <a:pt x="10175189" y="109740"/>
                  </a:lnTo>
                  <a:lnTo>
                    <a:pt x="10186454" y="81470"/>
                  </a:lnTo>
                  <a:lnTo>
                    <a:pt x="10203777" y="63398"/>
                  </a:lnTo>
                  <a:lnTo>
                    <a:pt x="10225951" y="57035"/>
                  </a:lnTo>
                  <a:lnTo>
                    <a:pt x="10247960" y="63398"/>
                  </a:lnTo>
                  <a:lnTo>
                    <a:pt x="10265308" y="81470"/>
                  </a:lnTo>
                  <a:lnTo>
                    <a:pt x="10276662" y="109740"/>
                  </a:lnTo>
                  <a:lnTo>
                    <a:pt x="10280739" y="146710"/>
                  </a:lnTo>
                  <a:lnTo>
                    <a:pt x="10280739" y="55092"/>
                  </a:lnTo>
                  <a:lnTo>
                    <a:pt x="10267366" y="42214"/>
                  </a:lnTo>
                  <a:lnTo>
                    <a:pt x="10248049" y="32575"/>
                  </a:lnTo>
                  <a:lnTo>
                    <a:pt x="10225951" y="29260"/>
                  </a:lnTo>
                  <a:lnTo>
                    <a:pt x="10192080" y="37541"/>
                  </a:lnTo>
                  <a:lnTo>
                    <a:pt x="10165486" y="61112"/>
                  </a:lnTo>
                  <a:lnTo>
                    <a:pt x="10148125" y="98132"/>
                  </a:lnTo>
                  <a:lnTo>
                    <a:pt x="10141902" y="146710"/>
                  </a:lnTo>
                  <a:lnTo>
                    <a:pt x="10148125" y="195300"/>
                  </a:lnTo>
                  <a:lnTo>
                    <a:pt x="10165486" y="232308"/>
                  </a:lnTo>
                  <a:lnTo>
                    <a:pt x="10192080" y="255892"/>
                  </a:lnTo>
                  <a:lnTo>
                    <a:pt x="10225951" y="264160"/>
                  </a:lnTo>
                  <a:lnTo>
                    <a:pt x="10248925" y="260515"/>
                  </a:lnTo>
                  <a:lnTo>
                    <a:pt x="10269055" y="249948"/>
                  </a:lnTo>
                  <a:lnTo>
                    <a:pt x="10282009" y="236766"/>
                  </a:lnTo>
                  <a:lnTo>
                    <a:pt x="10285730" y="232968"/>
                  </a:lnTo>
                  <a:lnTo>
                    <a:pt x="10298366" y="210121"/>
                  </a:lnTo>
                  <a:lnTo>
                    <a:pt x="10382415" y="210121"/>
                  </a:lnTo>
                  <a:lnTo>
                    <a:pt x="10382415" y="340702"/>
                  </a:lnTo>
                  <a:lnTo>
                    <a:pt x="10413187" y="340702"/>
                  </a:lnTo>
                  <a:lnTo>
                    <a:pt x="10413187" y="210121"/>
                  </a:lnTo>
                  <a:lnTo>
                    <a:pt x="10413187" y="184988"/>
                  </a:lnTo>
                  <a:lnTo>
                    <a:pt x="10413187" y="103936"/>
                  </a:lnTo>
                  <a:lnTo>
                    <a:pt x="10413187" y="78790"/>
                  </a:lnTo>
                  <a:lnTo>
                    <a:pt x="10413187" y="3378"/>
                  </a:lnTo>
                  <a:close/>
                </a:path>
                <a:path w="11889740" h="340995">
                  <a:moveTo>
                    <a:pt x="10769117" y="146710"/>
                  </a:moveTo>
                  <a:lnTo>
                    <a:pt x="10762767" y="98132"/>
                  </a:lnTo>
                  <a:lnTo>
                    <a:pt x="10745064" y="61112"/>
                  </a:lnTo>
                  <a:lnTo>
                    <a:pt x="10740377" y="57035"/>
                  </a:lnTo>
                  <a:lnTo>
                    <a:pt x="10739476" y="56261"/>
                  </a:lnTo>
                  <a:lnTo>
                    <a:pt x="10739476" y="146710"/>
                  </a:lnTo>
                  <a:lnTo>
                    <a:pt x="10735335" y="183896"/>
                  </a:lnTo>
                  <a:lnTo>
                    <a:pt x="10723766" y="212280"/>
                  </a:lnTo>
                  <a:lnTo>
                    <a:pt x="10706075" y="230403"/>
                  </a:lnTo>
                  <a:lnTo>
                    <a:pt x="10683570" y="236766"/>
                  </a:lnTo>
                  <a:lnTo>
                    <a:pt x="10660837" y="230403"/>
                  </a:lnTo>
                  <a:lnTo>
                    <a:pt x="10643045" y="212280"/>
                  </a:lnTo>
                  <a:lnTo>
                    <a:pt x="10631437" y="183896"/>
                  </a:lnTo>
                  <a:lnTo>
                    <a:pt x="10627284" y="146710"/>
                  </a:lnTo>
                  <a:lnTo>
                    <a:pt x="10631437" y="109740"/>
                  </a:lnTo>
                  <a:lnTo>
                    <a:pt x="10643045" y="81470"/>
                  </a:lnTo>
                  <a:lnTo>
                    <a:pt x="10660837" y="63398"/>
                  </a:lnTo>
                  <a:lnTo>
                    <a:pt x="10683570" y="57035"/>
                  </a:lnTo>
                  <a:lnTo>
                    <a:pt x="10706075" y="63398"/>
                  </a:lnTo>
                  <a:lnTo>
                    <a:pt x="10723766" y="81470"/>
                  </a:lnTo>
                  <a:lnTo>
                    <a:pt x="10735335" y="109740"/>
                  </a:lnTo>
                  <a:lnTo>
                    <a:pt x="10739476" y="146710"/>
                  </a:lnTo>
                  <a:lnTo>
                    <a:pt x="10739476" y="56261"/>
                  </a:lnTo>
                  <a:lnTo>
                    <a:pt x="10717987" y="37541"/>
                  </a:lnTo>
                  <a:lnTo>
                    <a:pt x="10683570" y="29260"/>
                  </a:lnTo>
                  <a:lnTo>
                    <a:pt x="10649141" y="37541"/>
                  </a:lnTo>
                  <a:lnTo>
                    <a:pt x="10622077" y="61112"/>
                  </a:lnTo>
                  <a:lnTo>
                    <a:pt x="10604360" y="98132"/>
                  </a:lnTo>
                  <a:lnTo>
                    <a:pt x="10598010" y="146710"/>
                  </a:lnTo>
                  <a:lnTo>
                    <a:pt x="10604360" y="195300"/>
                  </a:lnTo>
                  <a:lnTo>
                    <a:pt x="10622077" y="232308"/>
                  </a:lnTo>
                  <a:lnTo>
                    <a:pt x="10649141" y="255892"/>
                  </a:lnTo>
                  <a:lnTo>
                    <a:pt x="10683570" y="264160"/>
                  </a:lnTo>
                  <a:lnTo>
                    <a:pt x="10717987" y="255892"/>
                  </a:lnTo>
                  <a:lnTo>
                    <a:pt x="10739946" y="236766"/>
                  </a:lnTo>
                  <a:lnTo>
                    <a:pt x="10745064" y="232308"/>
                  </a:lnTo>
                  <a:lnTo>
                    <a:pt x="10762767" y="195300"/>
                  </a:lnTo>
                  <a:lnTo>
                    <a:pt x="10769117" y="146710"/>
                  </a:lnTo>
                  <a:close/>
                </a:path>
                <a:path w="11889740" h="340995">
                  <a:moveTo>
                    <a:pt x="10861053" y="3378"/>
                  </a:moveTo>
                  <a:lnTo>
                    <a:pt x="10830281" y="3378"/>
                  </a:lnTo>
                  <a:lnTo>
                    <a:pt x="10830281" y="340702"/>
                  </a:lnTo>
                  <a:lnTo>
                    <a:pt x="10861053" y="340702"/>
                  </a:lnTo>
                  <a:lnTo>
                    <a:pt x="10861053" y="3378"/>
                  </a:lnTo>
                  <a:close/>
                </a:path>
                <a:path w="11889740" h="340995">
                  <a:moveTo>
                    <a:pt x="11198009" y="279920"/>
                  </a:moveTo>
                  <a:lnTo>
                    <a:pt x="11190186" y="254228"/>
                  </a:lnTo>
                  <a:lnTo>
                    <a:pt x="11177765" y="243890"/>
                  </a:lnTo>
                  <a:lnTo>
                    <a:pt x="11167567" y="235407"/>
                  </a:lnTo>
                  <a:lnTo>
                    <a:pt x="11166856" y="235191"/>
                  </a:lnTo>
                  <a:lnTo>
                    <a:pt x="11166856" y="279920"/>
                  </a:lnTo>
                  <a:lnTo>
                    <a:pt x="11161116" y="295198"/>
                  </a:lnTo>
                  <a:lnTo>
                    <a:pt x="11144529" y="306514"/>
                  </a:lnTo>
                  <a:lnTo>
                    <a:pt x="11118101" y="313524"/>
                  </a:lnTo>
                  <a:lnTo>
                    <a:pt x="11082807" y="315937"/>
                  </a:lnTo>
                  <a:lnTo>
                    <a:pt x="11047362" y="313524"/>
                  </a:lnTo>
                  <a:lnTo>
                    <a:pt x="11020946" y="306514"/>
                  </a:lnTo>
                  <a:lnTo>
                    <a:pt x="11004448" y="295198"/>
                  </a:lnTo>
                  <a:lnTo>
                    <a:pt x="10998759" y="279920"/>
                  </a:lnTo>
                  <a:lnTo>
                    <a:pt x="11004448" y="264629"/>
                  </a:lnTo>
                  <a:lnTo>
                    <a:pt x="11020946" y="253326"/>
                  </a:lnTo>
                  <a:lnTo>
                    <a:pt x="11047362" y="246303"/>
                  </a:lnTo>
                  <a:lnTo>
                    <a:pt x="11082807" y="243890"/>
                  </a:lnTo>
                  <a:lnTo>
                    <a:pt x="11118101" y="246303"/>
                  </a:lnTo>
                  <a:lnTo>
                    <a:pt x="11144529" y="253326"/>
                  </a:lnTo>
                  <a:lnTo>
                    <a:pt x="11161116" y="264629"/>
                  </a:lnTo>
                  <a:lnTo>
                    <a:pt x="11166856" y="279920"/>
                  </a:lnTo>
                  <a:lnTo>
                    <a:pt x="11166856" y="235191"/>
                  </a:lnTo>
                  <a:lnTo>
                    <a:pt x="11131360" y="223824"/>
                  </a:lnTo>
                  <a:lnTo>
                    <a:pt x="11082807" y="219887"/>
                  </a:lnTo>
                  <a:lnTo>
                    <a:pt x="11034420" y="223824"/>
                  </a:lnTo>
                  <a:lnTo>
                    <a:pt x="10998200" y="235407"/>
                  </a:lnTo>
                  <a:lnTo>
                    <a:pt x="10975480" y="254228"/>
                  </a:lnTo>
                  <a:lnTo>
                    <a:pt x="10967618" y="279920"/>
                  </a:lnTo>
                  <a:lnTo>
                    <a:pt x="10975480" y="305549"/>
                  </a:lnTo>
                  <a:lnTo>
                    <a:pt x="10998200" y="324243"/>
                  </a:lnTo>
                  <a:lnTo>
                    <a:pt x="11034420" y="335686"/>
                  </a:lnTo>
                  <a:lnTo>
                    <a:pt x="11082807" y="339585"/>
                  </a:lnTo>
                  <a:lnTo>
                    <a:pt x="11131360" y="335686"/>
                  </a:lnTo>
                  <a:lnTo>
                    <a:pt x="11167567" y="324243"/>
                  </a:lnTo>
                  <a:lnTo>
                    <a:pt x="11177613" y="315937"/>
                  </a:lnTo>
                  <a:lnTo>
                    <a:pt x="11190186" y="305549"/>
                  </a:lnTo>
                  <a:lnTo>
                    <a:pt x="11198009" y="279920"/>
                  </a:lnTo>
                  <a:close/>
                </a:path>
                <a:path w="11889740" h="340995">
                  <a:moveTo>
                    <a:pt x="11235157" y="169976"/>
                  </a:moveTo>
                  <a:lnTo>
                    <a:pt x="11160112" y="169976"/>
                  </a:lnTo>
                  <a:lnTo>
                    <a:pt x="11160112" y="130581"/>
                  </a:lnTo>
                  <a:lnTo>
                    <a:pt x="11160112" y="122326"/>
                  </a:lnTo>
                  <a:lnTo>
                    <a:pt x="11198263" y="87922"/>
                  </a:lnTo>
                  <a:lnTo>
                    <a:pt x="11201006" y="72047"/>
                  </a:lnTo>
                  <a:lnTo>
                    <a:pt x="11192828" y="45631"/>
                  </a:lnTo>
                  <a:lnTo>
                    <a:pt x="11178235" y="33388"/>
                  </a:lnTo>
                  <a:lnTo>
                    <a:pt x="11169485" y="26060"/>
                  </a:lnTo>
                  <a:lnTo>
                    <a:pt x="11169485" y="72047"/>
                  </a:lnTo>
                  <a:lnTo>
                    <a:pt x="11163491" y="88214"/>
                  </a:lnTo>
                  <a:lnTo>
                    <a:pt x="11146269" y="100368"/>
                  </a:lnTo>
                  <a:lnTo>
                    <a:pt x="11129709" y="105029"/>
                  </a:lnTo>
                  <a:lnTo>
                    <a:pt x="11129709" y="130581"/>
                  </a:lnTo>
                  <a:lnTo>
                    <a:pt x="11129709" y="169976"/>
                  </a:lnTo>
                  <a:lnTo>
                    <a:pt x="11036287" y="169976"/>
                  </a:lnTo>
                  <a:lnTo>
                    <a:pt x="11036287" y="130581"/>
                  </a:lnTo>
                  <a:lnTo>
                    <a:pt x="11047032" y="132118"/>
                  </a:lnTo>
                  <a:lnTo>
                    <a:pt x="11058423" y="133299"/>
                  </a:lnTo>
                  <a:lnTo>
                    <a:pt x="11070374" y="134061"/>
                  </a:lnTo>
                  <a:lnTo>
                    <a:pt x="11082807" y="134327"/>
                  </a:lnTo>
                  <a:lnTo>
                    <a:pt x="11095469" y="134061"/>
                  </a:lnTo>
                  <a:lnTo>
                    <a:pt x="11107534" y="133299"/>
                  </a:lnTo>
                  <a:lnTo>
                    <a:pt x="11118952" y="132118"/>
                  </a:lnTo>
                  <a:lnTo>
                    <a:pt x="11129709" y="130581"/>
                  </a:lnTo>
                  <a:lnTo>
                    <a:pt x="11129709" y="105029"/>
                  </a:lnTo>
                  <a:lnTo>
                    <a:pt x="11118990" y="108026"/>
                  </a:lnTo>
                  <a:lnTo>
                    <a:pt x="11082807" y="110693"/>
                  </a:lnTo>
                  <a:lnTo>
                    <a:pt x="11046625" y="108026"/>
                  </a:lnTo>
                  <a:lnTo>
                    <a:pt x="11019346" y="100368"/>
                  </a:lnTo>
                  <a:lnTo>
                    <a:pt x="11002124" y="88214"/>
                  </a:lnTo>
                  <a:lnTo>
                    <a:pt x="10996130" y="72047"/>
                  </a:lnTo>
                  <a:lnTo>
                    <a:pt x="11002124" y="55714"/>
                  </a:lnTo>
                  <a:lnTo>
                    <a:pt x="11019346" y="43573"/>
                  </a:lnTo>
                  <a:lnTo>
                    <a:pt x="11046625" y="36004"/>
                  </a:lnTo>
                  <a:lnTo>
                    <a:pt x="11082807" y="33388"/>
                  </a:lnTo>
                  <a:lnTo>
                    <a:pt x="11118990" y="36004"/>
                  </a:lnTo>
                  <a:lnTo>
                    <a:pt x="11146269" y="43573"/>
                  </a:lnTo>
                  <a:lnTo>
                    <a:pt x="11163491" y="55714"/>
                  </a:lnTo>
                  <a:lnTo>
                    <a:pt x="11169485" y="72047"/>
                  </a:lnTo>
                  <a:lnTo>
                    <a:pt x="11169485" y="26060"/>
                  </a:lnTo>
                  <a:lnTo>
                    <a:pt x="11169345" y="25933"/>
                  </a:lnTo>
                  <a:lnTo>
                    <a:pt x="11132147" y="13627"/>
                  </a:lnTo>
                  <a:lnTo>
                    <a:pt x="11082807" y="9385"/>
                  </a:lnTo>
                  <a:lnTo>
                    <a:pt x="11033633" y="13627"/>
                  </a:lnTo>
                  <a:lnTo>
                    <a:pt x="10996409" y="25933"/>
                  </a:lnTo>
                  <a:lnTo>
                    <a:pt x="10972851" y="45631"/>
                  </a:lnTo>
                  <a:lnTo>
                    <a:pt x="10964609" y="72047"/>
                  </a:lnTo>
                  <a:lnTo>
                    <a:pt x="10967288" y="87922"/>
                  </a:lnTo>
                  <a:lnTo>
                    <a:pt x="10967390" y="88214"/>
                  </a:lnTo>
                  <a:lnTo>
                    <a:pt x="10975264" y="101866"/>
                  </a:lnTo>
                  <a:lnTo>
                    <a:pt x="10988205" y="113411"/>
                  </a:lnTo>
                  <a:lnTo>
                    <a:pt x="11005884" y="122694"/>
                  </a:lnTo>
                  <a:lnTo>
                    <a:pt x="11005884" y="169976"/>
                  </a:lnTo>
                  <a:lnTo>
                    <a:pt x="10930471" y="169976"/>
                  </a:lnTo>
                  <a:lnTo>
                    <a:pt x="10930471" y="194741"/>
                  </a:lnTo>
                  <a:lnTo>
                    <a:pt x="11235157" y="194741"/>
                  </a:lnTo>
                  <a:lnTo>
                    <a:pt x="11235157" y="169976"/>
                  </a:lnTo>
                  <a:close/>
                </a:path>
                <a:path w="11889740" h="340995">
                  <a:moveTo>
                    <a:pt x="11476419" y="242392"/>
                  </a:moveTo>
                  <a:lnTo>
                    <a:pt x="11442243" y="218998"/>
                  </a:lnTo>
                  <a:lnTo>
                    <a:pt x="11414608" y="185826"/>
                  </a:lnTo>
                  <a:lnTo>
                    <a:pt x="11404232" y="163969"/>
                  </a:lnTo>
                  <a:lnTo>
                    <a:pt x="11396116" y="146888"/>
                  </a:lnTo>
                  <a:lnTo>
                    <a:pt x="11389373" y="106184"/>
                  </a:lnTo>
                  <a:lnTo>
                    <a:pt x="11389373" y="63411"/>
                  </a:lnTo>
                  <a:lnTo>
                    <a:pt x="11464036" y="63411"/>
                  </a:lnTo>
                  <a:lnTo>
                    <a:pt x="11464036" y="37896"/>
                  </a:lnTo>
                  <a:lnTo>
                    <a:pt x="11282058" y="37896"/>
                  </a:lnTo>
                  <a:lnTo>
                    <a:pt x="11282058" y="63411"/>
                  </a:lnTo>
                  <a:lnTo>
                    <a:pt x="11358982" y="63411"/>
                  </a:lnTo>
                  <a:lnTo>
                    <a:pt x="11358982" y="106184"/>
                  </a:lnTo>
                  <a:lnTo>
                    <a:pt x="11351895" y="149504"/>
                  </a:lnTo>
                  <a:lnTo>
                    <a:pt x="11332718" y="190995"/>
                  </a:lnTo>
                  <a:lnTo>
                    <a:pt x="11304524" y="226288"/>
                  </a:lnTo>
                  <a:lnTo>
                    <a:pt x="11270425" y="251028"/>
                  </a:lnTo>
                  <a:lnTo>
                    <a:pt x="11288433" y="275412"/>
                  </a:lnTo>
                  <a:lnTo>
                    <a:pt x="11315687" y="256679"/>
                  </a:lnTo>
                  <a:lnTo>
                    <a:pt x="11339843" y="230809"/>
                  </a:lnTo>
                  <a:lnTo>
                    <a:pt x="11359769" y="199377"/>
                  </a:lnTo>
                  <a:lnTo>
                    <a:pt x="11374361" y="163969"/>
                  </a:lnTo>
                  <a:lnTo>
                    <a:pt x="11388763" y="196456"/>
                  </a:lnTo>
                  <a:lnTo>
                    <a:pt x="11408270" y="225412"/>
                  </a:lnTo>
                  <a:lnTo>
                    <a:pt x="11431930" y="249453"/>
                  </a:lnTo>
                  <a:lnTo>
                    <a:pt x="11458791" y="267157"/>
                  </a:lnTo>
                  <a:lnTo>
                    <a:pt x="11476419" y="242392"/>
                  </a:lnTo>
                  <a:close/>
                </a:path>
                <a:path w="11889740" h="340995">
                  <a:moveTo>
                    <a:pt x="11590490" y="139204"/>
                  </a:moveTo>
                  <a:lnTo>
                    <a:pt x="11534966" y="139204"/>
                  </a:lnTo>
                  <a:lnTo>
                    <a:pt x="11534966" y="3746"/>
                  </a:lnTo>
                  <a:lnTo>
                    <a:pt x="11504193" y="3746"/>
                  </a:lnTo>
                  <a:lnTo>
                    <a:pt x="11504193" y="339953"/>
                  </a:lnTo>
                  <a:lnTo>
                    <a:pt x="11534966" y="339953"/>
                  </a:lnTo>
                  <a:lnTo>
                    <a:pt x="11534966" y="165100"/>
                  </a:lnTo>
                  <a:lnTo>
                    <a:pt x="11590490" y="165100"/>
                  </a:lnTo>
                  <a:lnTo>
                    <a:pt x="11590490" y="139204"/>
                  </a:lnTo>
                  <a:close/>
                </a:path>
                <a:path w="11889740" h="340995">
                  <a:moveTo>
                    <a:pt x="11889550" y="92494"/>
                  </a:moveTo>
                  <a:lnTo>
                    <a:pt x="11692560" y="92494"/>
                  </a:lnTo>
                  <a:lnTo>
                    <a:pt x="11692560" y="39154"/>
                  </a:lnTo>
                  <a:lnTo>
                    <a:pt x="11886171" y="39154"/>
                  </a:lnTo>
                  <a:lnTo>
                    <a:pt x="11886171" y="15024"/>
                  </a:lnTo>
                  <a:lnTo>
                    <a:pt x="11661788" y="15024"/>
                  </a:lnTo>
                  <a:lnTo>
                    <a:pt x="11661788" y="39154"/>
                  </a:lnTo>
                  <a:lnTo>
                    <a:pt x="11661788" y="92494"/>
                  </a:lnTo>
                  <a:lnTo>
                    <a:pt x="11661788" y="116624"/>
                  </a:lnTo>
                  <a:lnTo>
                    <a:pt x="11889550" y="116624"/>
                  </a:lnTo>
                  <a:lnTo>
                    <a:pt x="11889550" y="9249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595542" y="8848191"/>
              <a:ext cx="4963795" cy="340995"/>
            </a:xfrm>
            <a:custGeom>
              <a:avLst/>
              <a:gdLst/>
              <a:ahLst/>
              <a:cxnLst/>
              <a:rect l="l" t="t" r="r" b="b"/>
              <a:pathLst>
                <a:path w="4963794" h="340995">
                  <a:moveTo>
                    <a:pt x="268287" y="92494"/>
                  </a:moveTo>
                  <a:lnTo>
                    <a:pt x="40525" y="92494"/>
                  </a:lnTo>
                  <a:lnTo>
                    <a:pt x="40525" y="116624"/>
                  </a:lnTo>
                  <a:lnTo>
                    <a:pt x="268287" y="116624"/>
                  </a:lnTo>
                  <a:lnTo>
                    <a:pt x="268287" y="92494"/>
                  </a:lnTo>
                  <a:close/>
                </a:path>
                <a:path w="4963794" h="340995">
                  <a:moveTo>
                    <a:pt x="275412" y="312204"/>
                  </a:moveTo>
                  <a:lnTo>
                    <a:pt x="67538" y="312204"/>
                  </a:lnTo>
                  <a:lnTo>
                    <a:pt x="67538" y="277914"/>
                  </a:lnTo>
                  <a:lnTo>
                    <a:pt x="265290" y="277914"/>
                  </a:lnTo>
                  <a:lnTo>
                    <a:pt x="265290" y="253784"/>
                  </a:lnTo>
                  <a:lnTo>
                    <a:pt x="265290" y="222034"/>
                  </a:lnTo>
                  <a:lnTo>
                    <a:pt x="265290" y="197904"/>
                  </a:lnTo>
                  <a:lnTo>
                    <a:pt x="36398" y="197904"/>
                  </a:lnTo>
                  <a:lnTo>
                    <a:pt x="36398" y="222034"/>
                  </a:lnTo>
                  <a:lnTo>
                    <a:pt x="234899" y="222034"/>
                  </a:lnTo>
                  <a:lnTo>
                    <a:pt x="234899" y="253784"/>
                  </a:lnTo>
                  <a:lnTo>
                    <a:pt x="37528" y="253784"/>
                  </a:lnTo>
                  <a:lnTo>
                    <a:pt x="37528" y="277914"/>
                  </a:lnTo>
                  <a:lnTo>
                    <a:pt x="37528" y="312204"/>
                  </a:lnTo>
                  <a:lnTo>
                    <a:pt x="37528" y="336334"/>
                  </a:lnTo>
                  <a:lnTo>
                    <a:pt x="275412" y="336334"/>
                  </a:lnTo>
                  <a:lnTo>
                    <a:pt x="275412" y="312204"/>
                  </a:lnTo>
                  <a:close/>
                </a:path>
                <a:path w="4963794" h="340995">
                  <a:moveTo>
                    <a:pt x="304685" y="143713"/>
                  </a:moveTo>
                  <a:lnTo>
                    <a:pt x="0" y="143713"/>
                  </a:lnTo>
                  <a:lnTo>
                    <a:pt x="0" y="168846"/>
                  </a:lnTo>
                  <a:lnTo>
                    <a:pt x="304685" y="168846"/>
                  </a:lnTo>
                  <a:lnTo>
                    <a:pt x="304685" y="143713"/>
                  </a:lnTo>
                  <a:close/>
                </a:path>
                <a:path w="4963794" h="340995">
                  <a:moveTo>
                    <a:pt x="544461" y="107315"/>
                  </a:moveTo>
                  <a:lnTo>
                    <a:pt x="537768" y="74993"/>
                  </a:lnTo>
                  <a:lnTo>
                    <a:pt x="522414" y="54406"/>
                  </a:lnTo>
                  <a:lnTo>
                    <a:pt x="519125" y="49999"/>
                  </a:lnTo>
                  <a:lnTo>
                    <a:pt x="514438" y="47345"/>
                  </a:lnTo>
                  <a:lnTo>
                    <a:pt x="514438" y="107315"/>
                  </a:lnTo>
                  <a:lnTo>
                    <a:pt x="509968" y="128714"/>
                  </a:lnTo>
                  <a:lnTo>
                    <a:pt x="497509" y="145440"/>
                  </a:lnTo>
                  <a:lnTo>
                    <a:pt x="478497" y="156337"/>
                  </a:lnTo>
                  <a:lnTo>
                    <a:pt x="454406" y="160223"/>
                  </a:lnTo>
                  <a:lnTo>
                    <a:pt x="430301" y="156337"/>
                  </a:lnTo>
                  <a:lnTo>
                    <a:pt x="411302" y="145440"/>
                  </a:lnTo>
                  <a:lnTo>
                    <a:pt x="398843" y="128714"/>
                  </a:lnTo>
                  <a:lnTo>
                    <a:pt x="394360" y="107315"/>
                  </a:lnTo>
                  <a:lnTo>
                    <a:pt x="398843" y="85750"/>
                  </a:lnTo>
                  <a:lnTo>
                    <a:pt x="411302" y="69037"/>
                  </a:lnTo>
                  <a:lnTo>
                    <a:pt x="430301" y="58242"/>
                  </a:lnTo>
                  <a:lnTo>
                    <a:pt x="454406" y="54406"/>
                  </a:lnTo>
                  <a:lnTo>
                    <a:pt x="478497" y="58242"/>
                  </a:lnTo>
                  <a:lnTo>
                    <a:pt x="497509" y="69037"/>
                  </a:lnTo>
                  <a:lnTo>
                    <a:pt x="509968" y="85750"/>
                  </a:lnTo>
                  <a:lnTo>
                    <a:pt x="514438" y="107315"/>
                  </a:lnTo>
                  <a:lnTo>
                    <a:pt x="514438" y="47345"/>
                  </a:lnTo>
                  <a:lnTo>
                    <a:pt x="490639" y="33858"/>
                  </a:lnTo>
                  <a:lnTo>
                    <a:pt x="454406" y="28143"/>
                  </a:lnTo>
                  <a:lnTo>
                    <a:pt x="418325" y="33858"/>
                  </a:lnTo>
                  <a:lnTo>
                    <a:pt x="389813" y="49999"/>
                  </a:lnTo>
                  <a:lnTo>
                    <a:pt x="371081" y="74993"/>
                  </a:lnTo>
                  <a:lnTo>
                    <a:pt x="364350" y="107315"/>
                  </a:lnTo>
                  <a:lnTo>
                    <a:pt x="371081" y="139471"/>
                  </a:lnTo>
                  <a:lnTo>
                    <a:pt x="389813" y="164490"/>
                  </a:lnTo>
                  <a:lnTo>
                    <a:pt x="418325" y="180708"/>
                  </a:lnTo>
                  <a:lnTo>
                    <a:pt x="454406" y="186486"/>
                  </a:lnTo>
                  <a:lnTo>
                    <a:pt x="490639" y="180708"/>
                  </a:lnTo>
                  <a:lnTo>
                    <a:pt x="519125" y="164490"/>
                  </a:lnTo>
                  <a:lnTo>
                    <a:pt x="522312" y="160223"/>
                  </a:lnTo>
                  <a:lnTo>
                    <a:pt x="537768" y="139471"/>
                  </a:lnTo>
                  <a:lnTo>
                    <a:pt x="544461" y="107315"/>
                  </a:lnTo>
                  <a:close/>
                </a:path>
                <a:path w="4963794" h="340995">
                  <a:moveTo>
                    <a:pt x="569226" y="252145"/>
                  </a:moveTo>
                  <a:lnTo>
                    <a:pt x="566597" y="229260"/>
                  </a:lnTo>
                  <a:lnTo>
                    <a:pt x="509930" y="235826"/>
                  </a:lnTo>
                  <a:lnTo>
                    <a:pt x="452386" y="239306"/>
                  </a:lnTo>
                  <a:lnTo>
                    <a:pt x="397167" y="240665"/>
                  </a:lnTo>
                  <a:lnTo>
                    <a:pt x="347459" y="240893"/>
                  </a:lnTo>
                  <a:lnTo>
                    <a:pt x="351218" y="266788"/>
                  </a:lnTo>
                  <a:lnTo>
                    <a:pt x="400265" y="266509"/>
                  </a:lnTo>
                  <a:lnTo>
                    <a:pt x="454583" y="264820"/>
                  </a:lnTo>
                  <a:lnTo>
                    <a:pt x="511733" y="260451"/>
                  </a:lnTo>
                  <a:lnTo>
                    <a:pt x="569226" y="252145"/>
                  </a:lnTo>
                  <a:close/>
                </a:path>
                <a:path w="4963794" h="340995">
                  <a:moveTo>
                    <a:pt x="619506" y="3378"/>
                  </a:moveTo>
                  <a:lnTo>
                    <a:pt x="588733" y="3378"/>
                  </a:lnTo>
                  <a:lnTo>
                    <a:pt x="588733" y="340702"/>
                  </a:lnTo>
                  <a:lnTo>
                    <a:pt x="619506" y="340702"/>
                  </a:lnTo>
                  <a:lnTo>
                    <a:pt x="619506" y="3378"/>
                  </a:lnTo>
                  <a:close/>
                </a:path>
                <a:path w="4963794" h="340995">
                  <a:moveTo>
                    <a:pt x="1062177" y="279171"/>
                  </a:moveTo>
                  <a:lnTo>
                    <a:pt x="1054252" y="253212"/>
                  </a:lnTo>
                  <a:lnTo>
                    <a:pt x="1041349" y="242392"/>
                  </a:lnTo>
                  <a:lnTo>
                    <a:pt x="1031494" y="234137"/>
                  </a:lnTo>
                  <a:lnTo>
                    <a:pt x="1031024" y="233984"/>
                  </a:lnTo>
                  <a:lnTo>
                    <a:pt x="1031024" y="279171"/>
                  </a:lnTo>
                  <a:lnTo>
                    <a:pt x="1025347" y="294881"/>
                  </a:lnTo>
                  <a:lnTo>
                    <a:pt x="1008888" y="306412"/>
                  </a:lnTo>
                  <a:lnTo>
                    <a:pt x="982586" y="313524"/>
                  </a:lnTo>
                  <a:lnTo>
                    <a:pt x="947356" y="315937"/>
                  </a:lnTo>
                  <a:lnTo>
                    <a:pt x="911682" y="313524"/>
                  </a:lnTo>
                  <a:lnTo>
                    <a:pt x="885151" y="306412"/>
                  </a:lnTo>
                  <a:lnTo>
                    <a:pt x="868629" y="294881"/>
                  </a:lnTo>
                  <a:lnTo>
                    <a:pt x="862926" y="279171"/>
                  </a:lnTo>
                  <a:lnTo>
                    <a:pt x="868629" y="263448"/>
                  </a:lnTo>
                  <a:lnTo>
                    <a:pt x="885151" y="251917"/>
                  </a:lnTo>
                  <a:lnTo>
                    <a:pt x="911682" y="244817"/>
                  </a:lnTo>
                  <a:lnTo>
                    <a:pt x="947356" y="242392"/>
                  </a:lnTo>
                  <a:lnTo>
                    <a:pt x="982586" y="244817"/>
                  </a:lnTo>
                  <a:lnTo>
                    <a:pt x="1008888" y="251917"/>
                  </a:lnTo>
                  <a:lnTo>
                    <a:pt x="1025347" y="263448"/>
                  </a:lnTo>
                  <a:lnTo>
                    <a:pt x="1031024" y="279171"/>
                  </a:lnTo>
                  <a:lnTo>
                    <a:pt x="1031024" y="233984"/>
                  </a:lnTo>
                  <a:lnTo>
                    <a:pt x="995375" y="222389"/>
                  </a:lnTo>
                  <a:lnTo>
                    <a:pt x="947356" y="218376"/>
                  </a:lnTo>
                  <a:lnTo>
                    <a:pt x="898906" y="222389"/>
                  </a:lnTo>
                  <a:lnTo>
                    <a:pt x="862545" y="234137"/>
                  </a:lnTo>
                  <a:lnTo>
                    <a:pt x="839711" y="253212"/>
                  </a:lnTo>
                  <a:lnTo>
                    <a:pt x="831786" y="279171"/>
                  </a:lnTo>
                  <a:lnTo>
                    <a:pt x="839711" y="305130"/>
                  </a:lnTo>
                  <a:lnTo>
                    <a:pt x="862545" y="324192"/>
                  </a:lnTo>
                  <a:lnTo>
                    <a:pt x="898906" y="335940"/>
                  </a:lnTo>
                  <a:lnTo>
                    <a:pt x="947356" y="339953"/>
                  </a:lnTo>
                  <a:lnTo>
                    <a:pt x="995375" y="335940"/>
                  </a:lnTo>
                  <a:lnTo>
                    <a:pt x="1031494" y="324192"/>
                  </a:lnTo>
                  <a:lnTo>
                    <a:pt x="1041349" y="315937"/>
                  </a:lnTo>
                  <a:lnTo>
                    <a:pt x="1054252" y="305130"/>
                  </a:lnTo>
                  <a:lnTo>
                    <a:pt x="1062177" y="279171"/>
                  </a:lnTo>
                  <a:close/>
                </a:path>
                <a:path w="4963794" h="340995">
                  <a:moveTo>
                    <a:pt x="1099693" y="169595"/>
                  </a:moveTo>
                  <a:lnTo>
                    <a:pt x="962736" y="169595"/>
                  </a:lnTo>
                  <a:lnTo>
                    <a:pt x="962736" y="130581"/>
                  </a:lnTo>
                  <a:lnTo>
                    <a:pt x="1064044" y="130581"/>
                  </a:lnTo>
                  <a:lnTo>
                    <a:pt x="1064044" y="105816"/>
                  </a:lnTo>
                  <a:lnTo>
                    <a:pt x="864057" y="105816"/>
                  </a:lnTo>
                  <a:lnTo>
                    <a:pt x="864057" y="43522"/>
                  </a:lnTo>
                  <a:lnTo>
                    <a:pt x="1061796" y="43522"/>
                  </a:lnTo>
                  <a:lnTo>
                    <a:pt x="1061796" y="18757"/>
                  </a:lnTo>
                  <a:lnTo>
                    <a:pt x="833285" y="18757"/>
                  </a:lnTo>
                  <a:lnTo>
                    <a:pt x="833285" y="130581"/>
                  </a:lnTo>
                  <a:lnTo>
                    <a:pt x="931964" y="130581"/>
                  </a:lnTo>
                  <a:lnTo>
                    <a:pt x="931964" y="169595"/>
                  </a:lnTo>
                  <a:lnTo>
                    <a:pt x="795007" y="169595"/>
                  </a:lnTo>
                  <a:lnTo>
                    <a:pt x="795007" y="194360"/>
                  </a:lnTo>
                  <a:lnTo>
                    <a:pt x="1099693" y="194360"/>
                  </a:lnTo>
                  <a:lnTo>
                    <a:pt x="1099693" y="169595"/>
                  </a:lnTo>
                  <a:close/>
                </a:path>
                <a:path w="4963794" h="340995">
                  <a:moveTo>
                    <a:pt x="1321079" y="142214"/>
                  </a:moveTo>
                  <a:lnTo>
                    <a:pt x="1315224" y="117754"/>
                  </a:lnTo>
                  <a:lnTo>
                    <a:pt x="1305039" y="106184"/>
                  </a:lnTo>
                  <a:lnTo>
                    <a:pt x="1298752" y="99060"/>
                  </a:lnTo>
                  <a:lnTo>
                    <a:pt x="1291805" y="95808"/>
                  </a:lnTo>
                  <a:lnTo>
                    <a:pt x="1291805" y="142214"/>
                  </a:lnTo>
                  <a:lnTo>
                    <a:pt x="1288110" y="157238"/>
                  </a:lnTo>
                  <a:lnTo>
                    <a:pt x="1277645" y="168706"/>
                  </a:lnTo>
                  <a:lnTo>
                    <a:pt x="1261414" y="176034"/>
                  </a:lnTo>
                  <a:lnTo>
                    <a:pt x="1240409" y="178612"/>
                  </a:lnTo>
                  <a:lnTo>
                    <a:pt x="1219454" y="176034"/>
                  </a:lnTo>
                  <a:lnTo>
                    <a:pt x="1203350" y="168706"/>
                  </a:lnTo>
                  <a:lnTo>
                    <a:pt x="1193025" y="157238"/>
                  </a:lnTo>
                  <a:lnTo>
                    <a:pt x="1189380" y="142214"/>
                  </a:lnTo>
                  <a:lnTo>
                    <a:pt x="1193025" y="127241"/>
                  </a:lnTo>
                  <a:lnTo>
                    <a:pt x="1203350" y="115900"/>
                  </a:lnTo>
                  <a:lnTo>
                    <a:pt x="1219454" y="108699"/>
                  </a:lnTo>
                  <a:lnTo>
                    <a:pt x="1240409" y="106184"/>
                  </a:lnTo>
                  <a:lnTo>
                    <a:pt x="1261414" y="108699"/>
                  </a:lnTo>
                  <a:lnTo>
                    <a:pt x="1277645" y="115900"/>
                  </a:lnTo>
                  <a:lnTo>
                    <a:pt x="1288110" y="127241"/>
                  </a:lnTo>
                  <a:lnTo>
                    <a:pt x="1291805" y="142214"/>
                  </a:lnTo>
                  <a:lnTo>
                    <a:pt x="1291805" y="95808"/>
                  </a:lnTo>
                  <a:lnTo>
                    <a:pt x="1273276" y="87122"/>
                  </a:lnTo>
                  <a:lnTo>
                    <a:pt x="1240409" y="82918"/>
                  </a:lnTo>
                  <a:lnTo>
                    <a:pt x="1207592" y="87122"/>
                  </a:lnTo>
                  <a:lnTo>
                    <a:pt x="1182243" y="99060"/>
                  </a:lnTo>
                  <a:lnTo>
                    <a:pt x="1165898" y="117754"/>
                  </a:lnTo>
                  <a:lnTo>
                    <a:pt x="1160106" y="142214"/>
                  </a:lnTo>
                  <a:lnTo>
                    <a:pt x="1165898" y="166890"/>
                  </a:lnTo>
                  <a:lnTo>
                    <a:pt x="1182243" y="185686"/>
                  </a:lnTo>
                  <a:lnTo>
                    <a:pt x="1207592" y="197662"/>
                  </a:lnTo>
                  <a:lnTo>
                    <a:pt x="1240409" y="201866"/>
                  </a:lnTo>
                  <a:lnTo>
                    <a:pt x="1273276" y="197662"/>
                  </a:lnTo>
                  <a:lnTo>
                    <a:pt x="1298752" y="185686"/>
                  </a:lnTo>
                  <a:lnTo>
                    <a:pt x="1304963" y="178612"/>
                  </a:lnTo>
                  <a:lnTo>
                    <a:pt x="1315224" y="166890"/>
                  </a:lnTo>
                  <a:lnTo>
                    <a:pt x="1321079" y="142214"/>
                  </a:lnTo>
                  <a:close/>
                </a:path>
                <a:path w="4963794" h="340995">
                  <a:moveTo>
                    <a:pt x="1339837" y="41275"/>
                  </a:moveTo>
                  <a:lnTo>
                    <a:pt x="1255788" y="41275"/>
                  </a:lnTo>
                  <a:lnTo>
                    <a:pt x="1255788" y="368"/>
                  </a:lnTo>
                  <a:lnTo>
                    <a:pt x="1225016" y="368"/>
                  </a:lnTo>
                  <a:lnTo>
                    <a:pt x="1225016" y="41275"/>
                  </a:lnTo>
                  <a:lnTo>
                    <a:pt x="1141349" y="41275"/>
                  </a:lnTo>
                  <a:lnTo>
                    <a:pt x="1141349" y="66040"/>
                  </a:lnTo>
                  <a:lnTo>
                    <a:pt x="1339837" y="66040"/>
                  </a:lnTo>
                  <a:lnTo>
                    <a:pt x="1339837" y="41275"/>
                  </a:lnTo>
                  <a:close/>
                </a:path>
                <a:path w="4963794" h="340995">
                  <a:moveTo>
                    <a:pt x="1405509" y="281419"/>
                  </a:moveTo>
                  <a:lnTo>
                    <a:pt x="1397889" y="256654"/>
                  </a:lnTo>
                  <a:lnTo>
                    <a:pt x="1386205" y="246900"/>
                  </a:lnTo>
                  <a:lnTo>
                    <a:pt x="1376045" y="238404"/>
                  </a:lnTo>
                  <a:lnTo>
                    <a:pt x="1375117" y="238112"/>
                  </a:lnTo>
                  <a:lnTo>
                    <a:pt x="1375117" y="281419"/>
                  </a:lnTo>
                  <a:lnTo>
                    <a:pt x="1369656" y="295998"/>
                  </a:lnTo>
                  <a:lnTo>
                    <a:pt x="1353959" y="306844"/>
                  </a:lnTo>
                  <a:lnTo>
                    <a:pt x="1329042" y="313601"/>
                  </a:lnTo>
                  <a:lnTo>
                    <a:pt x="1295933" y="315937"/>
                  </a:lnTo>
                  <a:lnTo>
                    <a:pt x="1262837" y="313601"/>
                  </a:lnTo>
                  <a:lnTo>
                    <a:pt x="1237919" y="306844"/>
                  </a:lnTo>
                  <a:lnTo>
                    <a:pt x="1222222" y="295998"/>
                  </a:lnTo>
                  <a:lnTo>
                    <a:pt x="1216761" y="281419"/>
                  </a:lnTo>
                  <a:lnTo>
                    <a:pt x="1222222" y="266839"/>
                  </a:lnTo>
                  <a:lnTo>
                    <a:pt x="1237919" y="255993"/>
                  </a:lnTo>
                  <a:lnTo>
                    <a:pt x="1262837" y="249237"/>
                  </a:lnTo>
                  <a:lnTo>
                    <a:pt x="1295933" y="246900"/>
                  </a:lnTo>
                  <a:lnTo>
                    <a:pt x="1329042" y="249237"/>
                  </a:lnTo>
                  <a:lnTo>
                    <a:pt x="1353959" y="255993"/>
                  </a:lnTo>
                  <a:lnTo>
                    <a:pt x="1369656" y="266839"/>
                  </a:lnTo>
                  <a:lnTo>
                    <a:pt x="1375117" y="281419"/>
                  </a:lnTo>
                  <a:lnTo>
                    <a:pt x="1375117" y="238112"/>
                  </a:lnTo>
                  <a:lnTo>
                    <a:pt x="1341551" y="227126"/>
                  </a:lnTo>
                  <a:lnTo>
                    <a:pt x="1295933" y="223253"/>
                  </a:lnTo>
                  <a:lnTo>
                    <a:pt x="1250162" y="227126"/>
                  </a:lnTo>
                  <a:lnTo>
                    <a:pt x="1215682" y="238404"/>
                  </a:lnTo>
                  <a:lnTo>
                    <a:pt x="1193939" y="256654"/>
                  </a:lnTo>
                  <a:lnTo>
                    <a:pt x="1186370" y="281419"/>
                  </a:lnTo>
                  <a:lnTo>
                    <a:pt x="1193939" y="306019"/>
                  </a:lnTo>
                  <a:lnTo>
                    <a:pt x="1215682" y="324294"/>
                  </a:lnTo>
                  <a:lnTo>
                    <a:pt x="1250162" y="335661"/>
                  </a:lnTo>
                  <a:lnTo>
                    <a:pt x="1295933" y="339585"/>
                  </a:lnTo>
                  <a:lnTo>
                    <a:pt x="1341551" y="335661"/>
                  </a:lnTo>
                  <a:lnTo>
                    <a:pt x="1376045" y="324294"/>
                  </a:lnTo>
                  <a:lnTo>
                    <a:pt x="1386027" y="315937"/>
                  </a:lnTo>
                  <a:lnTo>
                    <a:pt x="1397889" y="306019"/>
                  </a:lnTo>
                  <a:lnTo>
                    <a:pt x="1405509" y="281419"/>
                  </a:lnTo>
                  <a:close/>
                </a:path>
                <a:path w="4963794" h="340995">
                  <a:moveTo>
                    <a:pt x="1450530" y="61531"/>
                  </a:moveTo>
                  <a:lnTo>
                    <a:pt x="1401381" y="61531"/>
                  </a:lnTo>
                  <a:lnTo>
                    <a:pt x="1401381" y="3378"/>
                  </a:lnTo>
                  <a:lnTo>
                    <a:pt x="1370609" y="3378"/>
                  </a:lnTo>
                  <a:lnTo>
                    <a:pt x="1370609" y="219887"/>
                  </a:lnTo>
                  <a:lnTo>
                    <a:pt x="1401381" y="219887"/>
                  </a:lnTo>
                  <a:lnTo>
                    <a:pt x="1401381" y="158724"/>
                  </a:lnTo>
                  <a:lnTo>
                    <a:pt x="1450530" y="158724"/>
                  </a:lnTo>
                  <a:lnTo>
                    <a:pt x="1450530" y="133210"/>
                  </a:lnTo>
                  <a:lnTo>
                    <a:pt x="1401381" y="133210"/>
                  </a:lnTo>
                  <a:lnTo>
                    <a:pt x="1401381" y="86677"/>
                  </a:lnTo>
                  <a:lnTo>
                    <a:pt x="1450530" y="86677"/>
                  </a:lnTo>
                  <a:lnTo>
                    <a:pt x="1450530" y="61531"/>
                  </a:lnTo>
                  <a:close/>
                </a:path>
                <a:path w="4963794" h="340995">
                  <a:moveTo>
                    <a:pt x="1755597" y="67538"/>
                  </a:moveTo>
                  <a:lnTo>
                    <a:pt x="1747520" y="42405"/>
                  </a:lnTo>
                  <a:lnTo>
                    <a:pt x="1734642" y="32270"/>
                  </a:lnTo>
                  <a:lnTo>
                    <a:pt x="1724215" y="24053"/>
                  </a:lnTo>
                  <a:lnTo>
                    <a:pt x="1724075" y="24015"/>
                  </a:lnTo>
                  <a:lnTo>
                    <a:pt x="1724075" y="67538"/>
                  </a:lnTo>
                  <a:lnTo>
                    <a:pt x="1718284" y="82550"/>
                  </a:lnTo>
                  <a:lnTo>
                    <a:pt x="1701419" y="93611"/>
                  </a:lnTo>
                  <a:lnTo>
                    <a:pt x="1674215" y="100469"/>
                  </a:lnTo>
                  <a:lnTo>
                    <a:pt x="1637398" y="102806"/>
                  </a:lnTo>
                  <a:lnTo>
                    <a:pt x="1600581" y="100469"/>
                  </a:lnTo>
                  <a:lnTo>
                    <a:pt x="1573377" y="93611"/>
                  </a:lnTo>
                  <a:lnTo>
                    <a:pt x="1556499" y="82550"/>
                  </a:lnTo>
                  <a:lnTo>
                    <a:pt x="1550720" y="67538"/>
                  </a:lnTo>
                  <a:lnTo>
                    <a:pt x="1556499" y="52527"/>
                  </a:lnTo>
                  <a:lnTo>
                    <a:pt x="1573377" y="41465"/>
                  </a:lnTo>
                  <a:lnTo>
                    <a:pt x="1600581" y="34607"/>
                  </a:lnTo>
                  <a:lnTo>
                    <a:pt x="1637398" y="32270"/>
                  </a:lnTo>
                  <a:lnTo>
                    <a:pt x="1674215" y="34607"/>
                  </a:lnTo>
                  <a:lnTo>
                    <a:pt x="1701419" y="41465"/>
                  </a:lnTo>
                  <a:lnTo>
                    <a:pt x="1718284" y="52527"/>
                  </a:lnTo>
                  <a:lnTo>
                    <a:pt x="1724075" y="67538"/>
                  </a:lnTo>
                  <a:lnTo>
                    <a:pt x="1724075" y="24015"/>
                  </a:lnTo>
                  <a:lnTo>
                    <a:pt x="1687055" y="12827"/>
                  </a:lnTo>
                  <a:lnTo>
                    <a:pt x="1637398" y="9004"/>
                  </a:lnTo>
                  <a:lnTo>
                    <a:pt x="1587741" y="12827"/>
                  </a:lnTo>
                  <a:lnTo>
                    <a:pt x="1550581" y="24053"/>
                  </a:lnTo>
                  <a:lnTo>
                    <a:pt x="1527276" y="42405"/>
                  </a:lnTo>
                  <a:lnTo>
                    <a:pt x="1519199" y="67538"/>
                  </a:lnTo>
                  <a:lnTo>
                    <a:pt x="1527276" y="92621"/>
                  </a:lnTo>
                  <a:lnTo>
                    <a:pt x="1550581" y="110832"/>
                  </a:lnTo>
                  <a:lnTo>
                    <a:pt x="1587741" y="121945"/>
                  </a:lnTo>
                  <a:lnTo>
                    <a:pt x="1637398" y="125704"/>
                  </a:lnTo>
                  <a:lnTo>
                    <a:pt x="1687055" y="121945"/>
                  </a:lnTo>
                  <a:lnTo>
                    <a:pt x="1724215" y="110832"/>
                  </a:lnTo>
                  <a:lnTo>
                    <a:pt x="1734477" y="102806"/>
                  </a:lnTo>
                  <a:lnTo>
                    <a:pt x="1747520" y="92621"/>
                  </a:lnTo>
                  <a:lnTo>
                    <a:pt x="1755597" y="67538"/>
                  </a:lnTo>
                  <a:close/>
                </a:path>
                <a:path w="4963794" h="340995">
                  <a:moveTo>
                    <a:pt x="1760842" y="312191"/>
                  </a:moveTo>
                  <a:lnTo>
                    <a:pt x="1552968" y="312191"/>
                  </a:lnTo>
                  <a:lnTo>
                    <a:pt x="1552968" y="278041"/>
                  </a:lnTo>
                  <a:lnTo>
                    <a:pt x="1750720" y="278041"/>
                  </a:lnTo>
                  <a:lnTo>
                    <a:pt x="1750720" y="202247"/>
                  </a:lnTo>
                  <a:lnTo>
                    <a:pt x="1521828" y="202247"/>
                  </a:lnTo>
                  <a:lnTo>
                    <a:pt x="1521828" y="225513"/>
                  </a:lnTo>
                  <a:lnTo>
                    <a:pt x="1720316" y="225513"/>
                  </a:lnTo>
                  <a:lnTo>
                    <a:pt x="1720316" y="255524"/>
                  </a:lnTo>
                  <a:lnTo>
                    <a:pt x="1522945" y="255524"/>
                  </a:lnTo>
                  <a:lnTo>
                    <a:pt x="1522945" y="336207"/>
                  </a:lnTo>
                  <a:lnTo>
                    <a:pt x="1760842" y="336207"/>
                  </a:lnTo>
                  <a:lnTo>
                    <a:pt x="1760842" y="312191"/>
                  </a:lnTo>
                  <a:close/>
                </a:path>
                <a:path w="4963794" h="340995">
                  <a:moveTo>
                    <a:pt x="1789734" y="148590"/>
                  </a:moveTo>
                  <a:lnTo>
                    <a:pt x="1485049" y="148590"/>
                  </a:lnTo>
                  <a:lnTo>
                    <a:pt x="1485049" y="173355"/>
                  </a:lnTo>
                  <a:lnTo>
                    <a:pt x="1789734" y="173355"/>
                  </a:lnTo>
                  <a:lnTo>
                    <a:pt x="1789734" y="148590"/>
                  </a:lnTo>
                  <a:close/>
                </a:path>
                <a:path w="4963794" h="340995">
                  <a:moveTo>
                    <a:pt x="2144687" y="244271"/>
                  </a:moveTo>
                  <a:lnTo>
                    <a:pt x="2143290" y="230009"/>
                  </a:lnTo>
                  <a:lnTo>
                    <a:pt x="2142921" y="226263"/>
                  </a:lnTo>
                  <a:lnTo>
                    <a:pt x="2142439" y="221386"/>
                  </a:lnTo>
                  <a:lnTo>
                    <a:pt x="2129917" y="222935"/>
                  </a:lnTo>
                  <a:lnTo>
                    <a:pt x="2117153" y="224243"/>
                  </a:lnTo>
                  <a:lnTo>
                    <a:pt x="2104186" y="225336"/>
                  </a:lnTo>
                  <a:lnTo>
                    <a:pt x="2091029" y="226263"/>
                  </a:lnTo>
                  <a:lnTo>
                    <a:pt x="2091029" y="64541"/>
                  </a:lnTo>
                  <a:lnTo>
                    <a:pt x="2127059" y="64541"/>
                  </a:lnTo>
                  <a:lnTo>
                    <a:pt x="2127059" y="39776"/>
                  </a:lnTo>
                  <a:lnTo>
                    <a:pt x="2061019" y="39776"/>
                  </a:lnTo>
                  <a:lnTo>
                    <a:pt x="2061019" y="64541"/>
                  </a:lnTo>
                  <a:lnTo>
                    <a:pt x="2061019" y="228142"/>
                  </a:lnTo>
                  <a:lnTo>
                    <a:pt x="2019490" y="229666"/>
                  </a:lnTo>
                  <a:lnTo>
                    <a:pt x="2005850" y="230009"/>
                  </a:lnTo>
                  <a:lnTo>
                    <a:pt x="2005850" y="64541"/>
                  </a:lnTo>
                  <a:lnTo>
                    <a:pt x="2061019" y="64541"/>
                  </a:lnTo>
                  <a:lnTo>
                    <a:pt x="2061019" y="39776"/>
                  </a:lnTo>
                  <a:lnTo>
                    <a:pt x="1939810" y="39776"/>
                  </a:lnTo>
                  <a:lnTo>
                    <a:pt x="1939810" y="64541"/>
                  </a:lnTo>
                  <a:lnTo>
                    <a:pt x="1975840" y="64541"/>
                  </a:lnTo>
                  <a:lnTo>
                    <a:pt x="1975840" y="230390"/>
                  </a:lnTo>
                  <a:lnTo>
                    <a:pt x="1952815" y="230720"/>
                  </a:lnTo>
                  <a:lnTo>
                    <a:pt x="1931187" y="230759"/>
                  </a:lnTo>
                  <a:lnTo>
                    <a:pt x="1934933" y="256654"/>
                  </a:lnTo>
                  <a:lnTo>
                    <a:pt x="1982800" y="256298"/>
                  </a:lnTo>
                  <a:lnTo>
                    <a:pt x="2035594" y="254685"/>
                  </a:lnTo>
                  <a:lnTo>
                    <a:pt x="2090496" y="250952"/>
                  </a:lnTo>
                  <a:lnTo>
                    <a:pt x="2144687" y="244271"/>
                  </a:lnTo>
                  <a:close/>
                </a:path>
                <a:path w="4963794" h="340995">
                  <a:moveTo>
                    <a:pt x="2249754" y="138087"/>
                  </a:moveTo>
                  <a:lnTo>
                    <a:pt x="2194217" y="138087"/>
                  </a:lnTo>
                  <a:lnTo>
                    <a:pt x="2194217" y="3746"/>
                  </a:lnTo>
                  <a:lnTo>
                    <a:pt x="2163457" y="3746"/>
                  </a:lnTo>
                  <a:lnTo>
                    <a:pt x="2163457" y="339953"/>
                  </a:lnTo>
                  <a:lnTo>
                    <a:pt x="2194217" y="339953"/>
                  </a:lnTo>
                  <a:lnTo>
                    <a:pt x="2194217" y="163601"/>
                  </a:lnTo>
                  <a:lnTo>
                    <a:pt x="2249754" y="163601"/>
                  </a:lnTo>
                  <a:lnTo>
                    <a:pt x="2249754" y="138087"/>
                  </a:lnTo>
                  <a:close/>
                </a:path>
                <a:path w="4963794" h="340995">
                  <a:moveTo>
                    <a:pt x="2462504" y="102806"/>
                  </a:moveTo>
                  <a:lnTo>
                    <a:pt x="2455913" y="70650"/>
                  </a:lnTo>
                  <a:lnTo>
                    <a:pt x="2440457" y="49530"/>
                  </a:lnTo>
                  <a:lnTo>
                    <a:pt x="2437600" y="45631"/>
                  </a:lnTo>
                  <a:lnTo>
                    <a:pt x="2432494" y="42659"/>
                  </a:lnTo>
                  <a:lnTo>
                    <a:pt x="2432494" y="102806"/>
                  </a:lnTo>
                  <a:lnTo>
                    <a:pt x="2428163" y="124714"/>
                  </a:lnTo>
                  <a:lnTo>
                    <a:pt x="2416124" y="141782"/>
                  </a:lnTo>
                  <a:lnTo>
                    <a:pt x="2397823" y="152882"/>
                  </a:lnTo>
                  <a:lnTo>
                    <a:pt x="2374709" y="156845"/>
                  </a:lnTo>
                  <a:lnTo>
                    <a:pt x="2351430" y="152882"/>
                  </a:lnTo>
                  <a:lnTo>
                    <a:pt x="2333155" y="141782"/>
                  </a:lnTo>
                  <a:lnTo>
                    <a:pt x="2321204" y="124714"/>
                  </a:lnTo>
                  <a:lnTo>
                    <a:pt x="2316924" y="102806"/>
                  </a:lnTo>
                  <a:lnTo>
                    <a:pt x="2321204" y="81191"/>
                  </a:lnTo>
                  <a:lnTo>
                    <a:pt x="2333155" y="64350"/>
                  </a:lnTo>
                  <a:lnTo>
                    <a:pt x="2351430" y="53416"/>
                  </a:lnTo>
                  <a:lnTo>
                    <a:pt x="2374709" y="49530"/>
                  </a:lnTo>
                  <a:lnTo>
                    <a:pt x="2397823" y="53416"/>
                  </a:lnTo>
                  <a:lnTo>
                    <a:pt x="2416124" y="64350"/>
                  </a:lnTo>
                  <a:lnTo>
                    <a:pt x="2428163" y="81191"/>
                  </a:lnTo>
                  <a:lnTo>
                    <a:pt x="2432494" y="102806"/>
                  </a:lnTo>
                  <a:lnTo>
                    <a:pt x="2432494" y="42659"/>
                  </a:lnTo>
                  <a:lnTo>
                    <a:pt x="2409799" y="29413"/>
                  </a:lnTo>
                  <a:lnTo>
                    <a:pt x="2374709" y="23634"/>
                  </a:lnTo>
                  <a:lnTo>
                    <a:pt x="2339454" y="29413"/>
                  </a:lnTo>
                  <a:lnTo>
                    <a:pt x="2311666" y="45631"/>
                  </a:lnTo>
                  <a:lnTo>
                    <a:pt x="2293442" y="70650"/>
                  </a:lnTo>
                  <a:lnTo>
                    <a:pt x="2286901" y="102806"/>
                  </a:lnTo>
                  <a:lnTo>
                    <a:pt x="2293442" y="135407"/>
                  </a:lnTo>
                  <a:lnTo>
                    <a:pt x="2311666" y="160642"/>
                  </a:lnTo>
                  <a:lnTo>
                    <a:pt x="2339454" y="176949"/>
                  </a:lnTo>
                  <a:lnTo>
                    <a:pt x="2374709" y="182740"/>
                  </a:lnTo>
                  <a:lnTo>
                    <a:pt x="2409799" y="176949"/>
                  </a:lnTo>
                  <a:lnTo>
                    <a:pt x="2437600" y="160642"/>
                  </a:lnTo>
                  <a:lnTo>
                    <a:pt x="2440355" y="156845"/>
                  </a:lnTo>
                  <a:lnTo>
                    <a:pt x="2455913" y="135407"/>
                  </a:lnTo>
                  <a:lnTo>
                    <a:pt x="2462504" y="102806"/>
                  </a:lnTo>
                  <a:close/>
                </a:path>
                <a:path w="4963794" h="340995">
                  <a:moveTo>
                    <a:pt x="2541676" y="218757"/>
                  </a:moveTo>
                  <a:lnTo>
                    <a:pt x="2322919" y="218757"/>
                  </a:lnTo>
                  <a:lnTo>
                    <a:pt x="2322919" y="243890"/>
                  </a:lnTo>
                  <a:lnTo>
                    <a:pt x="2510917" y="243890"/>
                  </a:lnTo>
                  <a:lnTo>
                    <a:pt x="2510917" y="339953"/>
                  </a:lnTo>
                  <a:lnTo>
                    <a:pt x="2541676" y="339953"/>
                  </a:lnTo>
                  <a:lnTo>
                    <a:pt x="2541676" y="218757"/>
                  </a:lnTo>
                  <a:close/>
                </a:path>
                <a:path w="4963794" h="340995">
                  <a:moveTo>
                    <a:pt x="2591587" y="90055"/>
                  </a:moveTo>
                  <a:lnTo>
                    <a:pt x="2541676" y="90055"/>
                  </a:lnTo>
                  <a:lnTo>
                    <a:pt x="2541676" y="3746"/>
                  </a:lnTo>
                  <a:lnTo>
                    <a:pt x="2510917" y="3746"/>
                  </a:lnTo>
                  <a:lnTo>
                    <a:pt x="2510917" y="201498"/>
                  </a:lnTo>
                  <a:lnTo>
                    <a:pt x="2541676" y="201498"/>
                  </a:lnTo>
                  <a:lnTo>
                    <a:pt x="2541676" y="115570"/>
                  </a:lnTo>
                  <a:lnTo>
                    <a:pt x="2591587" y="115570"/>
                  </a:lnTo>
                  <a:lnTo>
                    <a:pt x="2591587" y="90055"/>
                  </a:lnTo>
                  <a:close/>
                </a:path>
                <a:path w="4963794" h="340995">
                  <a:moveTo>
                    <a:pt x="2806598" y="127952"/>
                  </a:moveTo>
                  <a:lnTo>
                    <a:pt x="2800845" y="104927"/>
                  </a:lnTo>
                  <a:lnTo>
                    <a:pt x="2792171" y="95681"/>
                  </a:lnTo>
                  <a:lnTo>
                    <a:pt x="2784551" y="87566"/>
                  </a:lnTo>
                  <a:lnTo>
                    <a:pt x="2777325" y="84455"/>
                  </a:lnTo>
                  <a:lnTo>
                    <a:pt x="2777325" y="127952"/>
                  </a:lnTo>
                  <a:lnTo>
                    <a:pt x="2773667" y="141541"/>
                  </a:lnTo>
                  <a:lnTo>
                    <a:pt x="2763304" y="151688"/>
                  </a:lnTo>
                  <a:lnTo>
                    <a:pt x="2747086" y="158026"/>
                  </a:lnTo>
                  <a:lnTo>
                    <a:pt x="2725915" y="160223"/>
                  </a:lnTo>
                  <a:lnTo>
                    <a:pt x="2704808" y="158026"/>
                  </a:lnTo>
                  <a:lnTo>
                    <a:pt x="2688729" y="151688"/>
                  </a:lnTo>
                  <a:lnTo>
                    <a:pt x="2678480" y="141541"/>
                  </a:lnTo>
                  <a:lnTo>
                    <a:pt x="2674886" y="127952"/>
                  </a:lnTo>
                  <a:lnTo>
                    <a:pt x="2678480" y="114363"/>
                  </a:lnTo>
                  <a:lnTo>
                    <a:pt x="2688729" y="104216"/>
                  </a:lnTo>
                  <a:lnTo>
                    <a:pt x="2704808" y="97878"/>
                  </a:lnTo>
                  <a:lnTo>
                    <a:pt x="2725915" y="95681"/>
                  </a:lnTo>
                  <a:lnTo>
                    <a:pt x="2747086" y="97878"/>
                  </a:lnTo>
                  <a:lnTo>
                    <a:pt x="2763304" y="104216"/>
                  </a:lnTo>
                  <a:lnTo>
                    <a:pt x="2773667" y="114363"/>
                  </a:lnTo>
                  <a:lnTo>
                    <a:pt x="2777325" y="127952"/>
                  </a:lnTo>
                  <a:lnTo>
                    <a:pt x="2777325" y="84455"/>
                  </a:lnTo>
                  <a:lnTo>
                    <a:pt x="2759100" y="76606"/>
                  </a:lnTo>
                  <a:lnTo>
                    <a:pt x="2725915" y="72796"/>
                  </a:lnTo>
                  <a:lnTo>
                    <a:pt x="2692946" y="76606"/>
                  </a:lnTo>
                  <a:lnTo>
                    <a:pt x="2667622" y="87566"/>
                  </a:lnTo>
                  <a:lnTo>
                    <a:pt x="2651366" y="104927"/>
                  </a:lnTo>
                  <a:lnTo>
                    <a:pt x="2645626" y="127952"/>
                  </a:lnTo>
                  <a:lnTo>
                    <a:pt x="2651366" y="150977"/>
                  </a:lnTo>
                  <a:lnTo>
                    <a:pt x="2667622" y="168338"/>
                  </a:lnTo>
                  <a:lnTo>
                    <a:pt x="2692946" y="179298"/>
                  </a:lnTo>
                  <a:lnTo>
                    <a:pt x="2725915" y="183108"/>
                  </a:lnTo>
                  <a:lnTo>
                    <a:pt x="2759100" y="179298"/>
                  </a:lnTo>
                  <a:lnTo>
                    <a:pt x="2784551" y="168338"/>
                  </a:lnTo>
                  <a:lnTo>
                    <a:pt x="2792171" y="160223"/>
                  </a:lnTo>
                  <a:lnTo>
                    <a:pt x="2800845" y="150977"/>
                  </a:lnTo>
                  <a:lnTo>
                    <a:pt x="2806598" y="127952"/>
                  </a:lnTo>
                  <a:close/>
                </a:path>
                <a:path w="4963794" h="340995">
                  <a:moveTo>
                    <a:pt x="2825356" y="34150"/>
                  </a:moveTo>
                  <a:lnTo>
                    <a:pt x="2741307" y="34150"/>
                  </a:lnTo>
                  <a:lnTo>
                    <a:pt x="2741307" y="0"/>
                  </a:lnTo>
                  <a:lnTo>
                    <a:pt x="2710535" y="0"/>
                  </a:lnTo>
                  <a:lnTo>
                    <a:pt x="2710535" y="34150"/>
                  </a:lnTo>
                  <a:lnTo>
                    <a:pt x="2626855" y="34150"/>
                  </a:lnTo>
                  <a:lnTo>
                    <a:pt x="2626855" y="57785"/>
                  </a:lnTo>
                  <a:lnTo>
                    <a:pt x="2825356" y="57785"/>
                  </a:lnTo>
                  <a:lnTo>
                    <a:pt x="2825356" y="34150"/>
                  </a:lnTo>
                  <a:close/>
                </a:path>
                <a:path w="4963794" h="340995">
                  <a:moveTo>
                    <a:pt x="2899270" y="312559"/>
                  </a:moveTo>
                  <a:lnTo>
                    <a:pt x="2704160" y="312559"/>
                  </a:lnTo>
                  <a:lnTo>
                    <a:pt x="2704160" y="280289"/>
                  </a:lnTo>
                  <a:lnTo>
                    <a:pt x="2886887" y="280289"/>
                  </a:lnTo>
                  <a:lnTo>
                    <a:pt x="2886887" y="205625"/>
                  </a:lnTo>
                  <a:lnTo>
                    <a:pt x="2673007" y="205625"/>
                  </a:lnTo>
                  <a:lnTo>
                    <a:pt x="2673007" y="228511"/>
                  </a:lnTo>
                  <a:lnTo>
                    <a:pt x="2856496" y="228511"/>
                  </a:lnTo>
                  <a:lnTo>
                    <a:pt x="2856496" y="257784"/>
                  </a:lnTo>
                  <a:lnTo>
                    <a:pt x="2674137" y="257784"/>
                  </a:lnTo>
                  <a:lnTo>
                    <a:pt x="2674137" y="336207"/>
                  </a:lnTo>
                  <a:lnTo>
                    <a:pt x="2899270" y="336207"/>
                  </a:lnTo>
                  <a:lnTo>
                    <a:pt x="2899270" y="312559"/>
                  </a:lnTo>
                  <a:close/>
                </a:path>
                <a:path w="4963794" h="340995">
                  <a:moveTo>
                    <a:pt x="2936798" y="83299"/>
                  </a:moveTo>
                  <a:lnTo>
                    <a:pt x="2886887" y="83299"/>
                  </a:lnTo>
                  <a:lnTo>
                    <a:pt x="2886887" y="2247"/>
                  </a:lnTo>
                  <a:lnTo>
                    <a:pt x="2856128" y="2247"/>
                  </a:lnTo>
                  <a:lnTo>
                    <a:pt x="2856128" y="188366"/>
                  </a:lnTo>
                  <a:lnTo>
                    <a:pt x="2886887" y="188366"/>
                  </a:lnTo>
                  <a:lnTo>
                    <a:pt x="2886887" y="108813"/>
                  </a:lnTo>
                  <a:lnTo>
                    <a:pt x="2936798" y="108813"/>
                  </a:lnTo>
                  <a:lnTo>
                    <a:pt x="2936798" y="83299"/>
                  </a:lnTo>
                  <a:close/>
                </a:path>
                <a:path w="4963794" h="340995">
                  <a:moveTo>
                    <a:pt x="3365296" y="131699"/>
                  </a:moveTo>
                  <a:lnTo>
                    <a:pt x="3320554" y="119253"/>
                  </a:lnTo>
                  <a:lnTo>
                    <a:pt x="3281756" y="97129"/>
                  </a:lnTo>
                  <a:lnTo>
                    <a:pt x="3254438" y="67906"/>
                  </a:lnTo>
                  <a:lnTo>
                    <a:pt x="3244100" y="34150"/>
                  </a:lnTo>
                  <a:lnTo>
                    <a:pt x="3244100" y="15379"/>
                  </a:lnTo>
                  <a:lnTo>
                    <a:pt x="3211830" y="15379"/>
                  </a:lnTo>
                  <a:lnTo>
                    <a:pt x="3211830" y="34150"/>
                  </a:lnTo>
                  <a:lnTo>
                    <a:pt x="3201606" y="68389"/>
                  </a:lnTo>
                  <a:lnTo>
                    <a:pt x="3174542" y="97561"/>
                  </a:lnTo>
                  <a:lnTo>
                    <a:pt x="3135998" y="119418"/>
                  </a:lnTo>
                  <a:lnTo>
                    <a:pt x="3091383" y="131699"/>
                  </a:lnTo>
                  <a:lnTo>
                    <a:pt x="3103765" y="156464"/>
                  </a:lnTo>
                  <a:lnTo>
                    <a:pt x="3142373" y="146113"/>
                  </a:lnTo>
                  <a:lnTo>
                    <a:pt x="3177679" y="129032"/>
                  </a:lnTo>
                  <a:lnTo>
                    <a:pt x="3207080" y="105968"/>
                  </a:lnTo>
                  <a:lnTo>
                    <a:pt x="3227959" y="77673"/>
                  </a:lnTo>
                  <a:lnTo>
                    <a:pt x="3249269" y="105816"/>
                  </a:lnTo>
                  <a:lnTo>
                    <a:pt x="3278848" y="128892"/>
                  </a:lnTo>
                  <a:lnTo>
                    <a:pt x="3314128" y="146050"/>
                  </a:lnTo>
                  <a:lnTo>
                    <a:pt x="3352533" y="156464"/>
                  </a:lnTo>
                  <a:lnTo>
                    <a:pt x="3365296" y="131699"/>
                  </a:lnTo>
                  <a:close/>
                </a:path>
                <a:path w="4963794" h="340995">
                  <a:moveTo>
                    <a:pt x="3380308" y="218376"/>
                  </a:moveTo>
                  <a:lnTo>
                    <a:pt x="3379927" y="192862"/>
                  </a:lnTo>
                  <a:lnTo>
                    <a:pt x="3075990" y="192862"/>
                  </a:lnTo>
                  <a:lnTo>
                    <a:pt x="3075990" y="218376"/>
                  </a:lnTo>
                  <a:lnTo>
                    <a:pt x="3211830" y="218376"/>
                  </a:lnTo>
                  <a:lnTo>
                    <a:pt x="3211830" y="340334"/>
                  </a:lnTo>
                  <a:lnTo>
                    <a:pt x="3242589" y="340334"/>
                  </a:lnTo>
                  <a:lnTo>
                    <a:pt x="3242589" y="218376"/>
                  </a:lnTo>
                  <a:lnTo>
                    <a:pt x="3380308" y="218376"/>
                  </a:lnTo>
                  <a:close/>
                </a:path>
                <a:path w="4963794" h="340995">
                  <a:moveTo>
                    <a:pt x="3709289" y="101688"/>
                  </a:moveTo>
                  <a:lnTo>
                    <a:pt x="3702697" y="69799"/>
                  </a:lnTo>
                  <a:lnTo>
                    <a:pt x="3687127" y="48780"/>
                  </a:lnTo>
                  <a:lnTo>
                    <a:pt x="3684346" y="45021"/>
                  </a:lnTo>
                  <a:lnTo>
                    <a:pt x="3679279" y="42113"/>
                  </a:lnTo>
                  <a:lnTo>
                    <a:pt x="3679279" y="101688"/>
                  </a:lnTo>
                  <a:lnTo>
                    <a:pt x="3674884" y="123088"/>
                  </a:lnTo>
                  <a:lnTo>
                    <a:pt x="3662718" y="139814"/>
                  </a:lnTo>
                  <a:lnTo>
                    <a:pt x="3644290" y="150710"/>
                  </a:lnTo>
                  <a:lnTo>
                    <a:pt x="3621113" y="154597"/>
                  </a:lnTo>
                  <a:lnTo>
                    <a:pt x="3598062" y="150710"/>
                  </a:lnTo>
                  <a:lnTo>
                    <a:pt x="3579888" y="139814"/>
                  </a:lnTo>
                  <a:lnTo>
                    <a:pt x="3567976" y="123088"/>
                  </a:lnTo>
                  <a:lnTo>
                    <a:pt x="3563709" y="101688"/>
                  </a:lnTo>
                  <a:lnTo>
                    <a:pt x="3567976" y="80441"/>
                  </a:lnTo>
                  <a:lnTo>
                    <a:pt x="3579888" y="63690"/>
                  </a:lnTo>
                  <a:lnTo>
                    <a:pt x="3598062" y="52717"/>
                  </a:lnTo>
                  <a:lnTo>
                    <a:pt x="3621113" y="48780"/>
                  </a:lnTo>
                  <a:lnTo>
                    <a:pt x="3644290" y="52717"/>
                  </a:lnTo>
                  <a:lnTo>
                    <a:pt x="3662718" y="63690"/>
                  </a:lnTo>
                  <a:lnTo>
                    <a:pt x="3674884" y="80441"/>
                  </a:lnTo>
                  <a:lnTo>
                    <a:pt x="3679279" y="101688"/>
                  </a:lnTo>
                  <a:lnTo>
                    <a:pt x="3679279" y="42113"/>
                  </a:lnTo>
                  <a:lnTo>
                    <a:pt x="3656419" y="28968"/>
                  </a:lnTo>
                  <a:lnTo>
                    <a:pt x="3621113" y="23266"/>
                  </a:lnTo>
                  <a:lnTo>
                    <a:pt x="3586086" y="28968"/>
                  </a:lnTo>
                  <a:lnTo>
                    <a:pt x="3558400" y="45021"/>
                  </a:lnTo>
                  <a:lnTo>
                    <a:pt x="3540226" y="69799"/>
                  </a:lnTo>
                  <a:lnTo>
                    <a:pt x="3533686" y="101688"/>
                  </a:lnTo>
                  <a:lnTo>
                    <a:pt x="3540226" y="133565"/>
                  </a:lnTo>
                  <a:lnTo>
                    <a:pt x="3558400" y="158343"/>
                  </a:lnTo>
                  <a:lnTo>
                    <a:pt x="3586086" y="174396"/>
                  </a:lnTo>
                  <a:lnTo>
                    <a:pt x="3621113" y="180111"/>
                  </a:lnTo>
                  <a:lnTo>
                    <a:pt x="3656419" y="174396"/>
                  </a:lnTo>
                  <a:lnTo>
                    <a:pt x="3684346" y="158343"/>
                  </a:lnTo>
                  <a:lnTo>
                    <a:pt x="3687127" y="154597"/>
                  </a:lnTo>
                  <a:lnTo>
                    <a:pt x="3702697" y="133565"/>
                  </a:lnTo>
                  <a:lnTo>
                    <a:pt x="3709289" y="101688"/>
                  </a:lnTo>
                  <a:close/>
                </a:path>
                <a:path w="4963794" h="340995">
                  <a:moveTo>
                    <a:pt x="3801973" y="3746"/>
                  </a:moveTo>
                  <a:lnTo>
                    <a:pt x="3771201" y="3746"/>
                  </a:lnTo>
                  <a:lnTo>
                    <a:pt x="3771201" y="195872"/>
                  </a:lnTo>
                  <a:lnTo>
                    <a:pt x="3801973" y="195872"/>
                  </a:lnTo>
                  <a:lnTo>
                    <a:pt x="3801973" y="3746"/>
                  </a:lnTo>
                  <a:close/>
                </a:path>
                <a:path w="4963794" h="340995">
                  <a:moveTo>
                    <a:pt x="3831996" y="312191"/>
                  </a:moveTo>
                  <a:lnTo>
                    <a:pt x="3782187" y="278091"/>
                  </a:lnTo>
                  <a:lnTo>
                    <a:pt x="3764457" y="228511"/>
                  </a:lnTo>
                  <a:lnTo>
                    <a:pt x="3764457" y="210502"/>
                  </a:lnTo>
                  <a:lnTo>
                    <a:pt x="3734435" y="210502"/>
                  </a:lnTo>
                  <a:lnTo>
                    <a:pt x="3734435" y="228511"/>
                  </a:lnTo>
                  <a:lnTo>
                    <a:pt x="3731412" y="249288"/>
                  </a:lnTo>
                  <a:lnTo>
                    <a:pt x="3722332" y="270865"/>
                  </a:lnTo>
                  <a:lnTo>
                    <a:pt x="3707206" y="291249"/>
                  </a:lnTo>
                  <a:lnTo>
                    <a:pt x="3686035" y="308432"/>
                  </a:lnTo>
                  <a:lnTo>
                    <a:pt x="3665626" y="292354"/>
                  </a:lnTo>
                  <a:lnTo>
                    <a:pt x="3651427" y="273164"/>
                  </a:lnTo>
                  <a:lnTo>
                    <a:pt x="3651085" y="272694"/>
                  </a:lnTo>
                  <a:lnTo>
                    <a:pt x="3642398" y="250926"/>
                  </a:lnTo>
                  <a:lnTo>
                    <a:pt x="3639502" y="228511"/>
                  </a:lnTo>
                  <a:lnTo>
                    <a:pt x="3639502" y="210502"/>
                  </a:lnTo>
                  <a:lnTo>
                    <a:pt x="3609860" y="210502"/>
                  </a:lnTo>
                  <a:lnTo>
                    <a:pt x="3609860" y="228511"/>
                  </a:lnTo>
                  <a:lnTo>
                    <a:pt x="3605263" y="253085"/>
                  </a:lnTo>
                  <a:lnTo>
                    <a:pt x="3591991" y="276821"/>
                  </a:lnTo>
                  <a:lnTo>
                    <a:pt x="3570757" y="297319"/>
                  </a:lnTo>
                  <a:lnTo>
                    <a:pt x="3542322" y="312191"/>
                  </a:lnTo>
                  <a:lnTo>
                    <a:pt x="3557701" y="335457"/>
                  </a:lnTo>
                  <a:lnTo>
                    <a:pt x="3579685" y="324459"/>
                  </a:lnTo>
                  <a:lnTo>
                    <a:pt x="3598227" y="309930"/>
                  </a:lnTo>
                  <a:lnTo>
                    <a:pt x="3613112" y="292608"/>
                  </a:lnTo>
                  <a:lnTo>
                    <a:pt x="3624122" y="273164"/>
                  </a:lnTo>
                  <a:lnTo>
                    <a:pt x="3633647" y="293446"/>
                  </a:lnTo>
                  <a:lnTo>
                    <a:pt x="3647148" y="311581"/>
                  </a:lnTo>
                  <a:lnTo>
                    <a:pt x="3664801" y="326821"/>
                  </a:lnTo>
                  <a:lnTo>
                    <a:pt x="3686784" y="338455"/>
                  </a:lnTo>
                  <a:lnTo>
                    <a:pt x="3708171" y="326224"/>
                  </a:lnTo>
                  <a:lnTo>
                    <a:pt x="3725659" y="310451"/>
                  </a:lnTo>
                  <a:lnTo>
                    <a:pt x="3727158" y="308432"/>
                  </a:lnTo>
                  <a:lnTo>
                    <a:pt x="3739286" y="292074"/>
                  </a:lnTo>
                  <a:lnTo>
                    <a:pt x="3749065" y="272034"/>
                  </a:lnTo>
                  <a:lnTo>
                    <a:pt x="3759733" y="292125"/>
                  </a:lnTo>
                  <a:lnTo>
                    <a:pt x="3774681" y="309791"/>
                  </a:lnTo>
                  <a:lnTo>
                    <a:pt x="3793706" y="324434"/>
                  </a:lnTo>
                  <a:lnTo>
                    <a:pt x="3816604" y="335457"/>
                  </a:lnTo>
                  <a:lnTo>
                    <a:pt x="3831996" y="312191"/>
                  </a:lnTo>
                  <a:close/>
                </a:path>
                <a:path w="4963794" h="340995">
                  <a:moveTo>
                    <a:pt x="4135551" y="204876"/>
                  </a:moveTo>
                  <a:lnTo>
                    <a:pt x="4105160" y="204876"/>
                  </a:lnTo>
                  <a:lnTo>
                    <a:pt x="4105160" y="244271"/>
                  </a:lnTo>
                  <a:lnTo>
                    <a:pt x="4105160" y="267906"/>
                  </a:lnTo>
                  <a:lnTo>
                    <a:pt x="4105160" y="310692"/>
                  </a:lnTo>
                  <a:lnTo>
                    <a:pt x="3939679" y="310692"/>
                  </a:lnTo>
                  <a:lnTo>
                    <a:pt x="3939679" y="267906"/>
                  </a:lnTo>
                  <a:lnTo>
                    <a:pt x="4105160" y="267906"/>
                  </a:lnTo>
                  <a:lnTo>
                    <a:pt x="4105160" y="244271"/>
                  </a:lnTo>
                  <a:lnTo>
                    <a:pt x="3939679" y="244271"/>
                  </a:lnTo>
                  <a:lnTo>
                    <a:pt x="3939679" y="204876"/>
                  </a:lnTo>
                  <a:lnTo>
                    <a:pt x="3909288" y="204876"/>
                  </a:lnTo>
                  <a:lnTo>
                    <a:pt x="3909288" y="335457"/>
                  </a:lnTo>
                  <a:lnTo>
                    <a:pt x="4135551" y="335457"/>
                  </a:lnTo>
                  <a:lnTo>
                    <a:pt x="4135551" y="310692"/>
                  </a:lnTo>
                  <a:lnTo>
                    <a:pt x="4135551" y="267906"/>
                  </a:lnTo>
                  <a:lnTo>
                    <a:pt x="4135551" y="244271"/>
                  </a:lnTo>
                  <a:lnTo>
                    <a:pt x="4135551" y="204876"/>
                  </a:lnTo>
                  <a:close/>
                </a:path>
                <a:path w="4963794" h="340995">
                  <a:moveTo>
                    <a:pt x="4158069" y="108445"/>
                  </a:moveTo>
                  <a:lnTo>
                    <a:pt x="4114317" y="97650"/>
                  </a:lnTo>
                  <a:lnTo>
                    <a:pt x="4076217" y="78092"/>
                  </a:lnTo>
                  <a:lnTo>
                    <a:pt x="4039120" y="22136"/>
                  </a:lnTo>
                  <a:lnTo>
                    <a:pt x="4039120" y="7124"/>
                  </a:lnTo>
                  <a:lnTo>
                    <a:pt x="4007599" y="7124"/>
                  </a:lnTo>
                  <a:lnTo>
                    <a:pt x="4007599" y="22136"/>
                  </a:lnTo>
                  <a:lnTo>
                    <a:pt x="3997452" y="52616"/>
                  </a:lnTo>
                  <a:lnTo>
                    <a:pt x="3970591" y="78511"/>
                  </a:lnTo>
                  <a:lnTo>
                    <a:pt x="3932402" y="97802"/>
                  </a:lnTo>
                  <a:lnTo>
                    <a:pt x="3888282" y="108445"/>
                  </a:lnTo>
                  <a:lnTo>
                    <a:pt x="3899535" y="133210"/>
                  </a:lnTo>
                  <a:lnTo>
                    <a:pt x="3938092" y="123736"/>
                  </a:lnTo>
                  <a:lnTo>
                    <a:pt x="3973271" y="108153"/>
                  </a:lnTo>
                  <a:lnTo>
                    <a:pt x="4002532" y="87083"/>
                  </a:lnTo>
                  <a:lnTo>
                    <a:pt x="4023360" y="61163"/>
                  </a:lnTo>
                  <a:lnTo>
                    <a:pt x="4044340" y="87083"/>
                  </a:lnTo>
                  <a:lnTo>
                    <a:pt x="4073550" y="108153"/>
                  </a:lnTo>
                  <a:lnTo>
                    <a:pt x="4108526" y="123736"/>
                  </a:lnTo>
                  <a:lnTo>
                    <a:pt x="4146816" y="133210"/>
                  </a:lnTo>
                  <a:lnTo>
                    <a:pt x="4158069" y="108445"/>
                  </a:lnTo>
                  <a:close/>
                </a:path>
                <a:path w="4963794" h="340995">
                  <a:moveTo>
                    <a:pt x="4175328" y="156845"/>
                  </a:moveTo>
                  <a:lnTo>
                    <a:pt x="3870642" y="156845"/>
                  </a:lnTo>
                  <a:lnTo>
                    <a:pt x="3870642" y="181610"/>
                  </a:lnTo>
                  <a:lnTo>
                    <a:pt x="4175328" y="181610"/>
                  </a:lnTo>
                  <a:lnTo>
                    <a:pt x="4175328" y="156845"/>
                  </a:lnTo>
                  <a:close/>
                </a:path>
                <a:path w="4963794" h="340995">
                  <a:moveTo>
                    <a:pt x="4430103" y="237147"/>
                  </a:moveTo>
                  <a:lnTo>
                    <a:pt x="4428756" y="226631"/>
                  </a:lnTo>
                  <a:lnTo>
                    <a:pt x="4426724" y="210870"/>
                  </a:lnTo>
                  <a:lnTo>
                    <a:pt x="4385462" y="218084"/>
                  </a:lnTo>
                  <a:lnTo>
                    <a:pt x="4345394" y="222973"/>
                  </a:lnTo>
                  <a:lnTo>
                    <a:pt x="4306316" y="225755"/>
                  </a:lnTo>
                  <a:lnTo>
                    <a:pt x="4268013" y="226631"/>
                  </a:lnTo>
                  <a:lnTo>
                    <a:pt x="4268013" y="36017"/>
                  </a:lnTo>
                  <a:lnTo>
                    <a:pt x="4237240" y="36017"/>
                  </a:lnTo>
                  <a:lnTo>
                    <a:pt x="4237240" y="252907"/>
                  </a:lnTo>
                  <a:lnTo>
                    <a:pt x="4265003" y="252907"/>
                  </a:lnTo>
                  <a:lnTo>
                    <a:pt x="4305211" y="252133"/>
                  </a:lnTo>
                  <a:lnTo>
                    <a:pt x="4345724" y="249529"/>
                  </a:lnTo>
                  <a:lnTo>
                    <a:pt x="4387164" y="244665"/>
                  </a:lnTo>
                  <a:lnTo>
                    <a:pt x="4430103" y="237147"/>
                  </a:lnTo>
                  <a:close/>
                </a:path>
                <a:path w="4963794" h="340995">
                  <a:moveTo>
                    <a:pt x="4492015" y="3378"/>
                  </a:moveTo>
                  <a:lnTo>
                    <a:pt x="4461256" y="3378"/>
                  </a:lnTo>
                  <a:lnTo>
                    <a:pt x="4461256" y="339585"/>
                  </a:lnTo>
                  <a:lnTo>
                    <a:pt x="4492015" y="339585"/>
                  </a:lnTo>
                  <a:lnTo>
                    <a:pt x="4492015" y="3378"/>
                  </a:lnTo>
                  <a:close/>
                </a:path>
                <a:path w="4963794" h="340995">
                  <a:moveTo>
                    <a:pt x="4761433" y="244652"/>
                  </a:moveTo>
                  <a:lnTo>
                    <a:pt x="4759541" y="230390"/>
                  </a:lnTo>
                  <a:lnTo>
                    <a:pt x="4758055" y="219125"/>
                  </a:lnTo>
                  <a:lnTo>
                    <a:pt x="4722177" y="224536"/>
                  </a:lnTo>
                  <a:lnTo>
                    <a:pt x="4686338" y="227990"/>
                  </a:lnTo>
                  <a:lnTo>
                    <a:pt x="4648466" y="229844"/>
                  </a:lnTo>
                  <a:lnTo>
                    <a:pt x="4606468" y="230390"/>
                  </a:lnTo>
                  <a:lnTo>
                    <a:pt x="4606468" y="61163"/>
                  </a:lnTo>
                  <a:lnTo>
                    <a:pt x="4732159" y="61163"/>
                  </a:lnTo>
                  <a:lnTo>
                    <a:pt x="4732159" y="35648"/>
                  </a:lnTo>
                  <a:lnTo>
                    <a:pt x="4575695" y="35648"/>
                  </a:lnTo>
                  <a:lnTo>
                    <a:pt x="4575695" y="256654"/>
                  </a:lnTo>
                  <a:lnTo>
                    <a:pt x="4602340" y="256654"/>
                  </a:lnTo>
                  <a:lnTo>
                    <a:pt x="4646714" y="256146"/>
                  </a:lnTo>
                  <a:lnTo>
                    <a:pt x="4686389" y="254304"/>
                  </a:lnTo>
                  <a:lnTo>
                    <a:pt x="4723803" y="250634"/>
                  </a:lnTo>
                  <a:lnTo>
                    <a:pt x="4761433" y="244652"/>
                  </a:lnTo>
                  <a:close/>
                </a:path>
                <a:path w="4963794" h="340995">
                  <a:moveTo>
                    <a:pt x="4875873" y="136207"/>
                  </a:moveTo>
                  <a:lnTo>
                    <a:pt x="4820348" y="136207"/>
                  </a:lnTo>
                  <a:lnTo>
                    <a:pt x="4820348" y="3378"/>
                  </a:lnTo>
                  <a:lnTo>
                    <a:pt x="4789576" y="3378"/>
                  </a:lnTo>
                  <a:lnTo>
                    <a:pt x="4789576" y="340702"/>
                  </a:lnTo>
                  <a:lnTo>
                    <a:pt x="4820348" y="340702"/>
                  </a:lnTo>
                  <a:lnTo>
                    <a:pt x="4820348" y="161721"/>
                  </a:lnTo>
                  <a:lnTo>
                    <a:pt x="4875873" y="161721"/>
                  </a:lnTo>
                  <a:lnTo>
                    <a:pt x="4875873" y="136207"/>
                  </a:lnTo>
                  <a:close/>
                </a:path>
                <a:path w="4963794" h="340995">
                  <a:moveTo>
                    <a:pt x="4963680" y="291172"/>
                  </a:moveTo>
                  <a:lnTo>
                    <a:pt x="4961712" y="280517"/>
                  </a:lnTo>
                  <a:lnTo>
                    <a:pt x="4956365" y="272084"/>
                  </a:lnTo>
                  <a:lnTo>
                    <a:pt x="4948479" y="266534"/>
                  </a:lnTo>
                  <a:lnTo>
                    <a:pt x="4938915" y="264528"/>
                  </a:lnTo>
                  <a:lnTo>
                    <a:pt x="4929352" y="266534"/>
                  </a:lnTo>
                  <a:lnTo>
                    <a:pt x="4921466" y="272084"/>
                  </a:lnTo>
                  <a:lnTo>
                    <a:pt x="4916119" y="280517"/>
                  </a:lnTo>
                  <a:lnTo>
                    <a:pt x="4914150" y="291172"/>
                  </a:lnTo>
                  <a:lnTo>
                    <a:pt x="4916119" y="301713"/>
                  </a:lnTo>
                  <a:lnTo>
                    <a:pt x="4921466" y="309892"/>
                  </a:lnTo>
                  <a:lnTo>
                    <a:pt x="4929352" y="315188"/>
                  </a:lnTo>
                  <a:lnTo>
                    <a:pt x="4938915" y="317068"/>
                  </a:lnTo>
                  <a:lnTo>
                    <a:pt x="4948479" y="315188"/>
                  </a:lnTo>
                  <a:lnTo>
                    <a:pt x="4956365" y="309892"/>
                  </a:lnTo>
                  <a:lnTo>
                    <a:pt x="4961712" y="301713"/>
                  </a:lnTo>
                  <a:lnTo>
                    <a:pt x="4963680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33600" y="2902950"/>
              <a:ext cx="13668934" cy="542305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9397762-8897-54BC-28B4-8C1A0411ECEE}"/>
              </a:ext>
            </a:extLst>
          </p:cNvPr>
          <p:cNvSpPr txBox="1"/>
          <p:nvPr/>
        </p:nvSpPr>
        <p:spPr>
          <a:xfrm>
            <a:off x="3922859" y="1662917"/>
            <a:ext cx="8450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solidFill>
                  <a:srgbClr val="4284F4"/>
                </a:solidFill>
                <a:latin typeface="+mn-ea"/>
                <a:ea typeface="+mn-ea"/>
              </a:rPr>
              <a:t>06-1.</a:t>
            </a:r>
            <a:r>
              <a:rPr lang="ko-KR" altLang="en-US" sz="4400" b="1">
                <a:solidFill>
                  <a:srgbClr val="4284F4"/>
                </a:solidFill>
                <a:latin typeface="+mn-ea"/>
                <a:ea typeface="+mn-ea"/>
              </a:rPr>
              <a:t> 관리자 메인 페이지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1274"/>
            <a:ext cx="18288000" cy="6904862"/>
            <a:chOff x="0" y="761274"/>
            <a:chExt cx="18288000" cy="690486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3">
            <a:extLst>
              <a:ext uri="{FF2B5EF4-FFF2-40B4-BE49-F238E27FC236}">
                <a16:creationId xmlns:a16="http://schemas.microsoft.com/office/drawing/2014/main" id="{F59E1BF4-0F56-2C82-AC6C-72A9ADA6E153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70428" y="3027461"/>
            <a:ext cx="9605408" cy="4796887"/>
          </a:xfrm>
          <a:prstGeom prst="rect">
            <a:avLst/>
          </a:prstGeom>
        </p:spPr>
      </p:pic>
      <p:pic>
        <p:nvPicPr>
          <p:cNvPr id="26" name="object 24">
            <a:extLst>
              <a:ext uri="{FF2B5EF4-FFF2-40B4-BE49-F238E27FC236}">
                <a16:creationId xmlns:a16="http://schemas.microsoft.com/office/drawing/2014/main" id="{EB2C512D-03F0-1735-1BFE-C7C380FEDF2B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751109" y="3027461"/>
            <a:ext cx="4618242" cy="4796887"/>
          </a:xfrm>
          <a:prstGeom prst="rect">
            <a:avLst/>
          </a:prstGeom>
        </p:spPr>
      </p:pic>
      <p:sp>
        <p:nvSpPr>
          <p:cNvPr id="27" name="object 19">
            <a:extLst>
              <a:ext uri="{FF2B5EF4-FFF2-40B4-BE49-F238E27FC236}">
                <a16:creationId xmlns:a16="http://schemas.microsoft.com/office/drawing/2014/main" id="{AD5AD3D0-58F8-C33F-A610-6B6FB030569D}"/>
              </a:ext>
            </a:extLst>
          </p:cNvPr>
          <p:cNvSpPr/>
          <p:nvPr/>
        </p:nvSpPr>
        <p:spPr>
          <a:xfrm>
            <a:off x="1656854" y="8333409"/>
            <a:ext cx="8874760" cy="337820"/>
          </a:xfrm>
          <a:custGeom>
            <a:avLst/>
            <a:gdLst/>
            <a:ahLst/>
            <a:cxnLst/>
            <a:rect l="l" t="t" r="r" b="b"/>
            <a:pathLst>
              <a:path w="8874760" h="337820">
                <a:moveTo>
                  <a:pt x="187604" y="26644"/>
                </a:moveTo>
                <a:lnTo>
                  <a:pt x="20256" y="26644"/>
                </a:lnTo>
                <a:lnTo>
                  <a:pt x="20256" y="51777"/>
                </a:lnTo>
                <a:lnTo>
                  <a:pt x="157594" y="51777"/>
                </a:lnTo>
                <a:lnTo>
                  <a:pt x="157289" y="69265"/>
                </a:lnTo>
                <a:lnTo>
                  <a:pt x="156044" y="89776"/>
                </a:lnTo>
                <a:lnTo>
                  <a:pt x="153314" y="113512"/>
                </a:lnTo>
                <a:lnTo>
                  <a:pt x="148590" y="140703"/>
                </a:lnTo>
                <a:lnTo>
                  <a:pt x="178981" y="144081"/>
                </a:lnTo>
                <a:lnTo>
                  <a:pt x="183972" y="112928"/>
                </a:lnTo>
                <a:lnTo>
                  <a:pt x="186524" y="85877"/>
                </a:lnTo>
                <a:lnTo>
                  <a:pt x="187477" y="62979"/>
                </a:lnTo>
                <a:lnTo>
                  <a:pt x="187553" y="51777"/>
                </a:lnTo>
                <a:lnTo>
                  <a:pt x="187604" y="26644"/>
                </a:lnTo>
                <a:close/>
              </a:path>
              <a:path w="8874760" h="337820">
                <a:moveTo>
                  <a:pt x="213118" y="186867"/>
                </a:moveTo>
                <a:lnTo>
                  <a:pt x="211772" y="173355"/>
                </a:lnTo>
                <a:lnTo>
                  <a:pt x="210870" y="164350"/>
                </a:lnTo>
                <a:lnTo>
                  <a:pt x="184581" y="167601"/>
                </a:lnTo>
                <a:lnTo>
                  <a:pt x="157264" y="170116"/>
                </a:lnTo>
                <a:lnTo>
                  <a:pt x="129451" y="171996"/>
                </a:lnTo>
                <a:lnTo>
                  <a:pt x="101676" y="173355"/>
                </a:lnTo>
                <a:lnTo>
                  <a:pt x="101676" y="101688"/>
                </a:lnTo>
                <a:lnTo>
                  <a:pt x="71285" y="101688"/>
                </a:lnTo>
                <a:lnTo>
                  <a:pt x="71285" y="174485"/>
                </a:lnTo>
                <a:lnTo>
                  <a:pt x="0" y="175234"/>
                </a:lnTo>
                <a:lnTo>
                  <a:pt x="2997" y="200367"/>
                </a:lnTo>
                <a:lnTo>
                  <a:pt x="51181" y="199898"/>
                </a:lnTo>
                <a:lnTo>
                  <a:pt x="104267" y="197980"/>
                </a:lnTo>
                <a:lnTo>
                  <a:pt x="159232" y="193878"/>
                </a:lnTo>
                <a:lnTo>
                  <a:pt x="213118" y="186867"/>
                </a:lnTo>
                <a:close/>
              </a:path>
              <a:path w="8874760" h="337820">
                <a:moveTo>
                  <a:pt x="275031" y="304304"/>
                </a:moveTo>
                <a:lnTo>
                  <a:pt x="82169" y="304304"/>
                </a:lnTo>
                <a:lnTo>
                  <a:pt x="82169" y="230759"/>
                </a:lnTo>
                <a:lnTo>
                  <a:pt x="51396" y="230759"/>
                </a:lnTo>
                <a:lnTo>
                  <a:pt x="51396" y="329450"/>
                </a:lnTo>
                <a:lnTo>
                  <a:pt x="275031" y="329450"/>
                </a:lnTo>
                <a:lnTo>
                  <a:pt x="275031" y="304304"/>
                </a:lnTo>
                <a:close/>
              </a:path>
              <a:path w="8874760" h="337820">
                <a:moveTo>
                  <a:pt x="312559" y="109943"/>
                </a:moveTo>
                <a:lnTo>
                  <a:pt x="264160" y="109943"/>
                </a:lnTo>
                <a:lnTo>
                  <a:pt x="264160" y="368"/>
                </a:lnTo>
                <a:lnTo>
                  <a:pt x="233387" y="368"/>
                </a:lnTo>
                <a:lnTo>
                  <a:pt x="233387" y="254025"/>
                </a:lnTo>
                <a:lnTo>
                  <a:pt x="264160" y="254025"/>
                </a:lnTo>
                <a:lnTo>
                  <a:pt x="264160" y="135458"/>
                </a:lnTo>
                <a:lnTo>
                  <a:pt x="312559" y="135458"/>
                </a:lnTo>
                <a:lnTo>
                  <a:pt x="312559" y="109943"/>
                </a:lnTo>
                <a:close/>
              </a:path>
              <a:path w="8874760" h="337820">
                <a:moveTo>
                  <a:pt x="564337" y="243522"/>
                </a:moveTo>
                <a:lnTo>
                  <a:pt x="562775" y="230390"/>
                </a:lnTo>
                <a:lnTo>
                  <a:pt x="561340" y="218376"/>
                </a:lnTo>
                <a:lnTo>
                  <a:pt x="518680" y="224218"/>
                </a:lnTo>
                <a:lnTo>
                  <a:pt x="478129" y="227901"/>
                </a:lnTo>
                <a:lnTo>
                  <a:pt x="438289" y="229831"/>
                </a:lnTo>
                <a:lnTo>
                  <a:pt x="397738" y="230390"/>
                </a:lnTo>
                <a:lnTo>
                  <a:pt x="397738" y="151968"/>
                </a:lnTo>
                <a:lnTo>
                  <a:pt x="521931" y="151968"/>
                </a:lnTo>
                <a:lnTo>
                  <a:pt x="521931" y="31521"/>
                </a:lnTo>
                <a:lnTo>
                  <a:pt x="365836" y="31521"/>
                </a:lnTo>
                <a:lnTo>
                  <a:pt x="365836" y="56654"/>
                </a:lnTo>
                <a:lnTo>
                  <a:pt x="490791" y="56654"/>
                </a:lnTo>
                <a:lnTo>
                  <a:pt x="490791" y="126822"/>
                </a:lnTo>
                <a:lnTo>
                  <a:pt x="366966" y="126822"/>
                </a:lnTo>
                <a:lnTo>
                  <a:pt x="366966" y="255905"/>
                </a:lnTo>
                <a:lnTo>
                  <a:pt x="394728" y="255905"/>
                </a:lnTo>
                <a:lnTo>
                  <a:pt x="437070" y="255397"/>
                </a:lnTo>
                <a:lnTo>
                  <a:pt x="478409" y="253517"/>
                </a:lnTo>
                <a:lnTo>
                  <a:pt x="520319" y="249732"/>
                </a:lnTo>
                <a:lnTo>
                  <a:pt x="564337" y="243522"/>
                </a:lnTo>
                <a:close/>
              </a:path>
              <a:path w="8874760" h="337820">
                <a:moveTo>
                  <a:pt x="623620" y="0"/>
                </a:moveTo>
                <a:lnTo>
                  <a:pt x="592848" y="0"/>
                </a:lnTo>
                <a:lnTo>
                  <a:pt x="592848" y="337324"/>
                </a:lnTo>
                <a:lnTo>
                  <a:pt x="623620" y="337324"/>
                </a:lnTo>
                <a:lnTo>
                  <a:pt x="623620" y="0"/>
                </a:lnTo>
                <a:close/>
              </a:path>
              <a:path w="8874760" h="337820">
                <a:moveTo>
                  <a:pt x="893038" y="239395"/>
                </a:moveTo>
                <a:lnTo>
                  <a:pt x="858850" y="216001"/>
                </a:lnTo>
                <a:lnTo>
                  <a:pt x="831215" y="182829"/>
                </a:lnTo>
                <a:lnTo>
                  <a:pt x="820839" y="160972"/>
                </a:lnTo>
                <a:lnTo>
                  <a:pt x="812723" y="143891"/>
                </a:lnTo>
                <a:lnTo>
                  <a:pt x="805980" y="103187"/>
                </a:lnTo>
                <a:lnTo>
                  <a:pt x="805980" y="60413"/>
                </a:lnTo>
                <a:lnTo>
                  <a:pt x="880656" y="60413"/>
                </a:lnTo>
                <a:lnTo>
                  <a:pt x="880656" y="34899"/>
                </a:lnTo>
                <a:lnTo>
                  <a:pt x="698665" y="34899"/>
                </a:lnTo>
                <a:lnTo>
                  <a:pt x="698665" y="60413"/>
                </a:lnTo>
                <a:lnTo>
                  <a:pt x="775589" y="60413"/>
                </a:lnTo>
                <a:lnTo>
                  <a:pt x="775589" y="103187"/>
                </a:lnTo>
                <a:lnTo>
                  <a:pt x="768502" y="146507"/>
                </a:lnTo>
                <a:lnTo>
                  <a:pt x="749325" y="187985"/>
                </a:lnTo>
                <a:lnTo>
                  <a:pt x="721131" y="223278"/>
                </a:lnTo>
                <a:lnTo>
                  <a:pt x="687031" y="248018"/>
                </a:lnTo>
                <a:lnTo>
                  <a:pt x="705053" y="272415"/>
                </a:lnTo>
                <a:lnTo>
                  <a:pt x="732294" y="253682"/>
                </a:lnTo>
                <a:lnTo>
                  <a:pt x="756450" y="227812"/>
                </a:lnTo>
                <a:lnTo>
                  <a:pt x="776389" y="196380"/>
                </a:lnTo>
                <a:lnTo>
                  <a:pt x="790981" y="160972"/>
                </a:lnTo>
                <a:lnTo>
                  <a:pt x="805383" y="193446"/>
                </a:lnTo>
                <a:lnTo>
                  <a:pt x="824890" y="222415"/>
                </a:lnTo>
                <a:lnTo>
                  <a:pt x="848537" y="246456"/>
                </a:lnTo>
                <a:lnTo>
                  <a:pt x="875398" y="264160"/>
                </a:lnTo>
                <a:lnTo>
                  <a:pt x="893038" y="239395"/>
                </a:lnTo>
                <a:close/>
              </a:path>
              <a:path w="8874760" h="337820">
                <a:moveTo>
                  <a:pt x="1007110" y="136207"/>
                </a:moveTo>
                <a:lnTo>
                  <a:pt x="951572" y="136207"/>
                </a:lnTo>
                <a:lnTo>
                  <a:pt x="951572" y="749"/>
                </a:lnTo>
                <a:lnTo>
                  <a:pt x="920800" y="749"/>
                </a:lnTo>
                <a:lnTo>
                  <a:pt x="920800" y="336956"/>
                </a:lnTo>
                <a:lnTo>
                  <a:pt x="951572" y="336956"/>
                </a:lnTo>
                <a:lnTo>
                  <a:pt x="951572" y="162102"/>
                </a:lnTo>
                <a:lnTo>
                  <a:pt x="1007110" y="162102"/>
                </a:lnTo>
                <a:lnTo>
                  <a:pt x="1007110" y="136207"/>
                </a:lnTo>
                <a:close/>
              </a:path>
              <a:path w="8874760" h="337820">
                <a:moveTo>
                  <a:pt x="1209725" y="36398"/>
                </a:moveTo>
                <a:lnTo>
                  <a:pt x="1055890" y="36398"/>
                </a:lnTo>
                <a:lnTo>
                  <a:pt x="1055890" y="61912"/>
                </a:lnTo>
                <a:lnTo>
                  <a:pt x="1179334" y="61912"/>
                </a:lnTo>
                <a:lnTo>
                  <a:pt x="1170368" y="107784"/>
                </a:lnTo>
                <a:lnTo>
                  <a:pt x="1152004" y="149758"/>
                </a:lnTo>
                <a:lnTo>
                  <a:pt x="1124191" y="187515"/>
                </a:lnTo>
                <a:lnTo>
                  <a:pt x="1086916" y="220738"/>
                </a:lnTo>
                <a:lnTo>
                  <a:pt x="1040130" y="249148"/>
                </a:lnTo>
                <a:lnTo>
                  <a:pt x="1057008" y="273164"/>
                </a:lnTo>
                <a:lnTo>
                  <a:pt x="1106106" y="243382"/>
                </a:lnTo>
                <a:lnTo>
                  <a:pt x="1144968" y="208864"/>
                </a:lnTo>
                <a:lnTo>
                  <a:pt x="1174178" y="170256"/>
                </a:lnTo>
                <a:lnTo>
                  <a:pt x="1194320" y="128219"/>
                </a:lnTo>
                <a:lnTo>
                  <a:pt x="1205979" y="83375"/>
                </a:lnTo>
                <a:lnTo>
                  <a:pt x="1209725" y="36398"/>
                </a:lnTo>
                <a:close/>
              </a:path>
              <a:path w="8874760" h="337820">
                <a:moveTo>
                  <a:pt x="1350810" y="136956"/>
                </a:moveTo>
                <a:lnTo>
                  <a:pt x="1296784" y="136956"/>
                </a:lnTo>
                <a:lnTo>
                  <a:pt x="1296784" y="368"/>
                </a:lnTo>
                <a:lnTo>
                  <a:pt x="1266012" y="368"/>
                </a:lnTo>
                <a:lnTo>
                  <a:pt x="1266012" y="336956"/>
                </a:lnTo>
                <a:lnTo>
                  <a:pt x="1296784" y="336956"/>
                </a:lnTo>
                <a:lnTo>
                  <a:pt x="1296784" y="162471"/>
                </a:lnTo>
                <a:lnTo>
                  <a:pt x="1350810" y="162471"/>
                </a:lnTo>
                <a:lnTo>
                  <a:pt x="1350810" y="136956"/>
                </a:lnTo>
                <a:close/>
              </a:path>
              <a:path w="8874760" h="337820">
                <a:moveTo>
                  <a:pt x="1690230" y="168097"/>
                </a:moveTo>
                <a:lnTo>
                  <a:pt x="1656041" y="149529"/>
                </a:lnTo>
                <a:lnTo>
                  <a:pt x="1622348" y="109194"/>
                </a:lnTo>
                <a:lnTo>
                  <a:pt x="1606169" y="53276"/>
                </a:lnTo>
                <a:lnTo>
                  <a:pt x="1606169" y="19138"/>
                </a:lnTo>
                <a:lnTo>
                  <a:pt x="1575409" y="19138"/>
                </a:lnTo>
                <a:lnTo>
                  <a:pt x="1575409" y="53276"/>
                </a:lnTo>
                <a:lnTo>
                  <a:pt x="1569339" y="91579"/>
                </a:lnTo>
                <a:lnTo>
                  <a:pt x="1552194" y="126072"/>
                </a:lnTo>
                <a:lnTo>
                  <a:pt x="1525536" y="154381"/>
                </a:lnTo>
                <a:lnTo>
                  <a:pt x="1490980" y="174104"/>
                </a:lnTo>
                <a:lnTo>
                  <a:pt x="1507109" y="199250"/>
                </a:lnTo>
                <a:lnTo>
                  <a:pt x="1534858" y="183959"/>
                </a:lnTo>
                <a:lnTo>
                  <a:pt x="1558569" y="163360"/>
                </a:lnTo>
                <a:lnTo>
                  <a:pt x="1577555" y="138188"/>
                </a:lnTo>
                <a:lnTo>
                  <a:pt x="1591170" y="109194"/>
                </a:lnTo>
                <a:lnTo>
                  <a:pt x="1605076" y="136296"/>
                </a:lnTo>
                <a:lnTo>
                  <a:pt x="1623910" y="159702"/>
                </a:lnTo>
                <a:lnTo>
                  <a:pt x="1647101" y="178689"/>
                </a:lnTo>
                <a:lnTo>
                  <a:pt x="1674088" y="192493"/>
                </a:lnTo>
                <a:lnTo>
                  <a:pt x="1690230" y="168097"/>
                </a:lnTo>
                <a:close/>
              </a:path>
              <a:path w="8874760" h="337820">
                <a:moveTo>
                  <a:pt x="1763776" y="368"/>
                </a:moveTo>
                <a:lnTo>
                  <a:pt x="1733003" y="368"/>
                </a:lnTo>
                <a:lnTo>
                  <a:pt x="1733003" y="247269"/>
                </a:lnTo>
                <a:lnTo>
                  <a:pt x="1763776" y="247269"/>
                </a:lnTo>
                <a:lnTo>
                  <a:pt x="1763776" y="368"/>
                </a:lnTo>
                <a:close/>
              </a:path>
              <a:path w="8874760" h="337820">
                <a:moveTo>
                  <a:pt x="1773897" y="304304"/>
                </a:moveTo>
                <a:lnTo>
                  <a:pt x="1578038" y="304304"/>
                </a:lnTo>
                <a:lnTo>
                  <a:pt x="1578038" y="224383"/>
                </a:lnTo>
                <a:lnTo>
                  <a:pt x="1547266" y="224383"/>
                </a:lnTo>
                <a:lnTo>
                  <a:pt x="1547266" y="329450"/>
                </a:lnTo>
                <a:lnTo>
                  <a:pt x="1773897" y="329450"/>
                </a:lnTo>
                <a:lnTo>
                  <a:pt x="1773897" y="304304"/>
                </a:lnTo>
                <a:close/>
              </a:path>
              <a:path w="8874760" h="337820">
                <a:moveTo>
                  <a:pt x="2101100" y="34150"/>
                </a:moveTo>
                <a:lnTo>
                  <a:pt x="1865083" y="34150"/>
                </a:lnTo>
                <a:lnTo>
                  <a:pt x="1865083" y="59283"/>
                </a:lnTo>
                <a:lnTo>
                  <a:pt x="2070328" y="59283"/>
                </a:lnTo>
                <a:lnTo>
                  <a:pt x="2070328" y="67538"/>
                </a:lnTo>
                <a:lnTo>
                  <a:pt x="2070138" y="99364"/>
                </a:lnTo>
                <a:lnTo>
                  <a:pt x="2068741" y="134708"/>
                </a:lnTo>
                <a:lnTo>
                  <a:pt x="2064943" y="174548"/>
                </a:lnTo>
                <a:lnTo>
                  <a:pt x="2057577" y="219887"/>
                </a:lnTo>
                <a:lnTo>
                  <a:pt x="2088337" y="223253"/>
                </a:lnTo>
                <a:lnTo>
                  <a:pt x="2095715" y="176136"/>
                </a:lnTo>
                <a:lnTo>
                  <a:pt x="2099500" y="135547"/>
                </a:lnTo>
                <a:lnTo>
                  <a:pt x="2100897" y="99885"/>
                </a:lnTo>
                <a:lnTo>
                  <a:pt x="2101100" y="67538"/>
                </a:lnTo>
                <a:lnTo>
                  <a:pt x="2101100" y="34150"/>
                </a:lnTo>
                <a:close/>
              </a:path>
              <a:path w="8874760" h="337820">
                <a:moveTo>
                  <a:pt x="2137499" y="264528"/>
                </a:moveTo>
                <a:lnTo>
                  <a:pt x="1982152" y="264528"/>
                </a:lnTo>
                <a:lnTo>
                  <a:pt x="1982152" y="144081"/>
                </a:lnTo>
                <a:lnTo>
                  <a:pt x="1951380" y="144081"/>
                </a:lnTo>
                <a:lnTo>
                  <a:pt x="1951380" y="264528"/>
                </a:lnTo>
                <a:lnTo>
                  <a:pt x="1833194" y="264528"/>
                </a:lnTo>
                <a:lnTo>
                  <a:pt x="1833194" y="289674"/>
                </a:lnTo>
                <a:lnTo>
                  <a:pt x="2137499" y="289674"/>
                </a:lnTo>
                <a:lnTo>
                  <a:pt x="2137499" y="264528"/>
                </a:lnTo>
                <a:close/>
              </a:path>
              <a:path w="8874760" h="337820">
                <a:moveTo>
                  <a:pt x="2376513" y="162102"/>
                </a:moveTo>
                <a:lnTo>
                  <a:pt x="2374709" y="148590"/>
                </a:lnTo>
                <a:lnTo>
                  <a:pt x="2373134" y="136956"/>
                </a:lnTo>
                <a:lnTo>
                  <a:pt x="2340457" y="142735"/>
                </a:lnTo>
                <a:lnTo>
                  <a:pt x="2306726" y="146291"/>
                </a:lnTo>
                <a:lnTo>
                  <a:pt x="2268766" y="148094"/>
                </a:lnTo>
                <a:lnTo>
                  <a:pt x="2223427" y="148590"/>
                </a:lnTo>
                <a:lnTo>
                  <a:pt x="2223427" y="51028"/>
                </a:lnTo>
                <a:lnTo>
                  <a:pt x="2341626" y="51028"/>
                </a:lnTo>
                <a:lnTo>
                  <a:pt x="2341626" y="26263"/>
                </a:lnTo>
                <a:lnTo>
                  <a:pt x="2193036" y="26263"/>
                </a:lnTo>
                <a:lnTo>
                  <a:pt x="2193036" y="173723"/>
                </a:lnTo>
                <a:lnTo>
                  <a:pt x="2219299" y="173723"/>
                </a:lnTo>
                <a:lnTo>
                  <a:pt x="2267293" y="173228"/>
                </a:lnTo>
                <a:lnTo>
                  <a:pt x="2307196" y="171437"/>
                </a:lnTo>
                <a:lnTo>
                  <a:pt x="2342451" y="167868"/>
                </a:lnTo>
                <a:lnTo>
                  <a:pt x="2376513" y="162102"/>
                </a:lnTo>
                <a:close/>
              </a:path>
              <a:path w="8874760" h="337820">
                <a:moveTo>
                  <a:pt x="2442934" y="272034"/>
                </a:moveTo>
                <a:lnTo>
                  <a:pt x="2435187" y="244856"/>
                </a:lnTo>
                <a:lnTo>
                  <a:pt x="2421445" y="232270"/>
                </a:lnTo>
                <a:lnTo>
                  <a:pt x="2413050" y="224574"/>
                </a:lnTo>
                <a:lnTo>
                  <a:pt x="2412542" y="224396"/>
                </a:lnTo>
                <a:lnTo>
                  <a:pt x="2412542" y="272034"/>
                </a:lnTo>
                <a:lnTo>
                  <a:pt x="2406954" y="288696"/>
                </a:lnTo>
                <a:lnTo>
                  <a:pt x="2390965" y="301218"/>
                </a:lnTo>
                <a:lnTo>
                  <a:pt x="2365679" y="309079"/>
                </a:lnTo>
                <a:lnTo>
                  <a:pt x="2332240" y="311810"/>
                </a:lnTo>
                <a:lnTo>
                  <a:pt x="2298585" y="309079"/>
                </a:lnTo>
                <a:lnTo>
                  <a:pt x="2273185" y="301218"/>
                </a:lnTo>
                <a:lnTo>
                  <a:pt x="2257158" y="288696"/>
                </a:lnTo>
                <a:lnTo>
                  <a:pt x="2251570" y="272034"/>
                </a:lnTo>
                <a:lnTo>
                  <a:pt x="2257158" y="255371"/>
                </a:lnTo>
                <a:lnTo>
                  <a:pt x="2273185" y="242862"/>
                </a:lnTo>
                <a:lnTo>
                  <a:pt x="2298585" y="235000"/>
                </a:lnTo>
                <a:lnTo>
                  <a:pt x="2332240" y="232270"/>
                </a:lnTo>
                <a:lnTo>
                  <a:pt x="2365679" y="235000"/>
                </a:lnTo>
                <a:lnTo>
                  <a:pt x="2390965" y="242862"/>
                </a:lnTo>
                <a:lnTo>
                  <a:pt x="2406954" y="255371"/>
                </a:lnTo>
                <a:lnTo>
                  <a:pt x="2412542" y="272034"/>
                </a:lnTo>
                <a:lnTo>
                  <a:pt x="2412542" y="224396"/>
                </a:lnTo>
                <a:lnTo>
                  <a:pt x="2378189" y="211886"/>
                </a:lnTo>
                <a:lnTo>
                  <a:pt x="2332240" y="207505"/>
                </a:lnTo>
                <a:lnTo>
                  <a:pt x="2286076" y="211886"/>
                </a:lnTo>
                <a:lnTo>
                  <a:pt x="2251100" y="224574"/>
                </a:lnTo>
                <a:lnTo>
                  <a:pt x="2228926" y="244856"/>
                </a:lnTo>
                <a:lnTo>
                  <a:pt x="2221179" y="272034"/>
                </a:lnTo>
                <a:lnTo>
                  <a:pt x="2228926" y="299224"/>
                </a:lnTo>
                <a:lnTo>
                  <a:pt x="2251100" y="319506"/>
                </a:lnTo>
                <a:lnTo>
                  <a:pt x="2286076" y="332193"/>
                </a:lnTo>
                <a:lnTo>
                  <a:pt x="2332240" y="336575"/>
                </a:lnTo>
                <a:lnTo>
                  <a:pt x="2378189" y="332193"/>
                </a:lnTo>
                <a:lnTo>
                  <a:pt x="2413050" y="319506"/>
                </a:lnTo>
                <a:lnTo>
                  <a:pt x="2421445" y="311810"/>
                </a:lnTo>
                <a:lnTo>
                  <a:pt x="2435187" y="299224"/>
                </a:lnTo>
                <a:lnTo>
                  <a:pt x="2442934" y="272034"/>
                </a:lnTo>
                <a:close/>
              </a:path>
              <a:path w="8874760" h="337820">
                <a:moveTo>
                  <a:pt x="2489085" y="87807"/>
                </a:moveTo>
                <a:lnTo>
                  <a:pt x="2439555" y="87807"/>
                </a:lnTo>
                <a:lnTo>
                  <a:pt x="2439555" y="368"/>
                </a:lnTo>
                <a:lnTo>
                  <a:pt x="2408415" y="368"/>
                </a:lnTo>
                <a:lnTo>
                  <a:pt x="2408415" y="200748"/>
                </a:lnTo>
                <a:lnTo>
                  <a:pt x="2439555" y="200748"/>
                </a:lnTo>
                <a:lnTo>
                  <a:pt x="2439555" y="113322"/>
                </a:lnTo>
                <a:lnTo>
                  <a:pt x="2489085" y="113322"/>
                </a:lnTo>
                <a:lnTo>
                  <a:pt x="2489085" y="87807"/>
                </a:lnTo>
                <a:close/>
              </a:path>
              <a:path w="8874760" h="337820">
                <a:moveTo>
                  <a:pt x="2704096" y="147459"/>
                </a:moveTo>
                <a:lnTo>
                  <a:pt x="2698191" y="121907"/>
                </a:lnTo>
                <a:lnTo>
                  <a:pt x="2687472" y="109194"/>
                </a:lnTo>
                <a:lnTo>
                  <a:pt x="2681630" y="102247"/>
                </a:lnTo>
                <a:lnTo>
                  <a:pt x="2674823" y="98882"/>
                </a:lnTo>
                <a:lnTo>
                  <a:pt x="2674823" y="147459"/>
                </a:lnTo>
                <a:lnTo>
                  <a:pt x="2671064" y="163474"/>
                </a:lnTo>
                <a:lnTo>
                  <a:pt x="2660523" y="175653"/>
                </a:lnTo>
                <a:lnTo>
                  <a:pt x="2644267" y="183400"/>
                </a:lnTo>
                <a:lnTo>
                  <a:pt x="2623413" y="186105"/>
                </a:lnTo>
                <a:lnTo>
                  <a:pt x="2602458" y="183400"/>
                </a:lnTo>
                <a:lnTo>
                  <a:pt x="2586367" y="175653"/>
                </a:lnTo>
                <a:lnTo>
                  <a:pt x="2576030" y="163474"/>
                </a:lnTo>
                <a:lnTo>
                  <a:pt x="2572385" y="147459"/>
                </a:lnTo>
                <a:lnTo>
                  <a:pt x="2576030" y="131673"/>
                </a:lnTo>
                <a:lnTo>
                  <a:pt x="2586367" y="119608"/>
                </a:lnTo>
                <a:lnTo>
                  <a:pt x="2602458" y="111899"/>
                </a:lnTo>
                <a:lnTo>
                  <a:pt x="2623413" y="109194"/>
                </a:lnTo>
                <a:lnTo>
                  <a:pt x="2644267" y="111899"/>
                </a:lnTo>
                <a:lnTo>
                  <a:pt x="2660523" y="119608"/>
                </a:lnTo>
                <a:lnTo>
                  <a:pt x="2671064" y="131673"/>
                </a:lnTo>
                <a:lnTo>
                  <a:pt x="2674823" y="147459"/>
                </a:lnTo>
                <a:lnTo>
                  <a:pt x="2674823" y="98882"/>
                </a:lnTo>
                <a:lnTo>
                  <a:pt x="2656128" y="89636"/>
                </a:lnTo>
                <a:lnTo>
                  <a:pt x="2623413" y="85178"/>
                </a:lnTo>
                <a:lnTo>
                  <a:pt x="2590762" y="89636"/>
                </a:lnTo>
                <a:lnTo>
                  <a:pt x="2565400" y="102247"/>
                </a:lnTo>
                <a:lnTo>
                  <a:pt x="2548966" y="121907"/>
                </a:lnTo>
                <a:lnTo>
                  <a:pt x="2543124" y="147459"/>
                </a:lnTo>
                <a:lnTo>
                  <a:pt x="2548966" y="173240"/>
                </a:lnTo>
                <a:lnTo>
                  <a:pt x="2565400" y="193001"/>
                </a:lnTo>
                <a:lnTo>
                  <a:pt x="2590762" y="205663"/>
                </a:lnTo>
                <a:lnTo>
                  <a:pt x="2623413" y="210121"/>
                </a:lnTo>
                <a:lnTo>
                  <a:pt x="2656128" y="205663"/>
                </a:lnTo>
                <a:lnTo>
                  <a:pt x="2681630" y="193001"/>
                </a:lnTo>
                <a:lnTo>
                  <a:pt x="2687409" y="186105"/>
                </a:lnTo>
                <a:lnTo>
                  <a:pt x="2698191" y="173240"/>
                </a:lnTo>
                <a:lnTo>
                  <a:pt x="2704096" y="147459"/>
                </a:lnTo>
                <a:close/>
              </a:path>
              <a:path w="8874760" h="337820">
                <a:moveTo>
                  <a:pt x="2722854" y="41643"/>
                </a:moveTo>
                <a:lnTo>
                  <a:pt x="2638806" y="41643"/>
                </a:lnTo>
                <a:lnTo>
                  <a:pt x="2638806" y="749"/>
                </a:lnTo>
                <a:lnTo>
                  <a:pt x="2608034" y="749"/>
                </a:lnTo>
                <a:lnTo>
                  <a:pt x="2608034" y="41643"/>
                </a:lnTo>
                <a:lnTo>
                  <a:pt x="2524353" y="41643"/>
                </a:lnTo>
                <a:lnTo>
                  <a:pt x="2524353" y="66408"/>
                </a:lnTo>
                <a:lnTo>
                  <a:pt x="2722854" y="66408"/>
                </a:lnTo>
                <a:lnTo>
                  <a:pt x="2722854" y="41643"/>
                </a:lnTo>
                <a:close/>
              </a:path>
              <a:path w="8874760" h="337820">
                <a:moveTo>
                  <a:pt x="2799397" y="304304"/>
                </a:moveTo>
                <a:lnTo>
                  <a:pt x="2605786" y="304304"/>
                </a:lnTo>
                <a:lnTo>
                  <a:pt x="2605786" y="233019"/>
                </a:lnTo>
                <a:lnTo>
                  <a:pt x="2575014" y="233019"/>
                </a:lnTo>
                <a:lnTo>
                  <a:pt x="2575014" y="329450"/>
                </a:lnTo>
                <a:lnTo>
                  <a:pt x="2799397" y="329450"/>
                </a:lnTo>
                <a:lnTo>
                  <a:pt x="2799397" y="304304"/>
                </a:lnTo>
                <a:close/>
              </a:path>
              <a:path w="8874760" h="337820">
                <a:moveTo>
                  <a:pt x="2834297" y="111442"/>
                </a:moveTo>
                <a:lnTo>
                  <a:pt x="2784386" y="111442"/>
                </a:lnTo>
                <a:lnTo>
                  <a:pt x="2784386" y="749"/>
                </a:lnTo>
                <a:lnTo>
                  <a:pt x="2753626" y="749"/>
                </a:lnTo>
                <a:lnTo>
                  <a:pt x="2753626" y="252907"/>
                </a:lnTo>
                <a:lnTo>
                  <a:pt x="2784386" y="252907"/>
                </a:lnTo>
                <a:lnTo>
                  <a:pt x="2784386" y="137337"/>
                </a:lnTo>
                <a:lnTo>
                  <a:pt x="2834297" y="137337"/>
                </a:lnTo>
                <a:lnTo>
                  <a:pt x="2834297" y="111442"/>
                </a:lnTo>
                <a:close/>
              </a:path>
              <a:path w="8874760" h="337820">
                <a:moveTo>
                  <a:pt x="3186480" y="41643"/>
                </a:moveTo>
                <a:lnTo>
                  <a:pt x="3099790" y="41643"/>
                </a:lnTo>
                <a:lnTo>
                  <a:pt x="3099790" y="749"/>
                </a:lnTo>
                <a:lnTo>
                  <a:pt x="3069031" y="749"/>
                </a:lnTo>
                <a:lnTo>
                  <a:pt x="3069031" y="41643"/>
                </a:lnTo>
                <a:lnTo>
                  <a:pt x="2981972" y="41643"/>
                </a:lnTo>
                <a:lnTo>
                  <a:pt x="2981972" y="66408"/>
                </a:lnTo>
                <a:lnTo>
                  <a:pt x="3186480" y="66408"/>
                </a:lnTo>
                <a:lnTo>
                  <a:pt x="3186480" y="41643"/>
                </a:lnTo>
                <a:close/>
              </a:path>
              <a:path w="8874760" h="337820">
                <a:moveTo>
                  <a:pt x="3197352" y="259651"/>
                </a:moveTo>
                <a:lnTo>
                  <a:pt x="3195878" y="244652"/>
                </a:lnTo>
                <a:lnTo>
                  <a:pt x="3195104" y="236766"/>
                </a:lnTo>
                <a:lnTo>
                  <a:pt x="3171723" y="239534"/>
                </a:lnTo>
                <a:lnTo>
                  <a:pt x="3147872" y="241693"/>
                </a:lnTo>
                <a:lnTo>
                  <a:pt x="3123819" y="243357"/>
                </a:lnTo>
                <a:lnTo>
                  <a:pt x="3099790" y="244652"/>
                </a:lnTo>
                <a:lnTo>
                  <a:pt x="3099790" y="209372"/>
                </a:lnTo>
                <a:lnTo>
                  <a:pt x="3126778" y="202399"/>
                </a:lnTo>
                <a:lnTo>
                  <a:pt x="3147352" y="189306"/>
                </a:lnTo>
                <a:lnTo>
                  <a:pt x="3149625" y="186105"/>
                </a:lnTo>
                <a:lnTo>
                  <a:pt x="3160484" y="170853"/>
                </a:lnTo>
                <a:lnTo>
                  <a:pt x="3165081" y="147840"/>
                </a:lnTo>
                <a:lnTo>
                  <a:pt x="3159239" y="122123"/>
                </a:lnTo>
                <a:lnTo>
                  <a:pt x="3148393" y="109194"/>
                </a:lnTo>
                <a:lnTo>
                  <a:pt x="3142754" y="102489"/>
                </a:lnTo>
                <a:lnTo>
                  <a:pt x="3135820" y="99085"/>
                </a:lnTo>
                <a:lnTo>
                  <a:pt x="3135820" y="147840"/>
                </a:lnTo>
                <a:lnTo>
                  <a:pt x="3132061" y="163639"/>
                </a:lnTo>
                <a:lnTo>
                  <a:pt x="3121507" y="175704"/>
                </a:lnTo>
                <a:lnTo>
                  <a:pt x="3105264" y="183400"/>
                </a:lnTo>
                <a:lnTo>
                  <a:pt x="3084411" y="186105"/>
                </a:lnTo>
                <a:lnTo>
                  <a:pt x="3063341" y="183400"/>
                </a:lnTo>
                <a:lnTo>
                  <a:pt x="3046984" y="175704"/>
                </a:lnTo>
                <a:lnTo>
                  <a:pt x="3036392" y="163639"/>
                </a:lnTo>
                <a:lnTo>
                  <a:pt x="3032633" y="147840"/>
                </a:lnTo>
                <a:lnTo>
                  <a:pt x="3036392" y="131826"/>
                </a:lnTo>
                <a:lnTo>
                  <a:pt x="3046984" y="119646"/>
                </a:lnTo>
                <a:lnTo>
                  <a:pt x="3063341" y="111899"/>
                </a:lnTo>
                <a:lnTo>
                  <a:pt x="3084411" y="109194"/>
                </a:lnTo>
                <a:lnTo>
                  <a:pt x="3105264" y="111899"/>
                </a:lnTo>
                <a:lnTo>
                  <a:pt x="3121507" y="119646"/>
                </a:lnTo>
                <a:lnTo>
                  <a:pt x="3132061" y="131826"/>
                </a:lnTo>
                <a:lnTo>
                  <a:pt x="3135820" y="147840"/>
                </a:lnTo>
                <a:lnTo>
                  <a:pt x="3135820" y="99085"/>
                </a:lnTo>
                <a:lnTo>
                  <a:pt x="3117278" y="89954"/>
                </a:lnTo>
                <a:lnTo>
                  <a:pt x="3084411" y="85547"/>
                </a:lnTo>
                <a:lnTo>
                  <a:pt x="3051492" y="89954"/>
                </a:lnTo>
                <a:lnTo>
                  <a:pt x="3025876" y="102489"/>
                </a:lnTo>
                <a:lnTo>
                  <a:pt x="3009277" y="122123"/>
                </a:lnTo>
                <a:lnTo>
                  <a:pt x="3003359" y="147840"/>
                </a:lnTo>
                <a:lnTo>
                  <a:pt x="3008033" y="171069"/>
                </a:lnTo>
                <a:lnTo>
                  <a:pt x="3021279" y="189623"/>
                </a:lnTo>
                <a:lnTo>
                  <a:pt x="3041993" y="202768"/>
                </a:lnTo>
                <a:lnTo>
                  <a:pt x="3069031" y="209753"/>
                </a:lnTo>
                <a:lnTo>
                  <a:pt x="3069031" y="245770"/>
                </a:lnTo>
                <a:lnTo>
                  <a:pt x="3020110" y="246951"/>
                </a:lnTo>
                <a:lnTo>
                  <a:pt x="2974848" y="247269"/>
                </a:lnTo>
                <a:lnTo>
                  <a:pt x="2979343" y="273164"/>
                </a:lnTo>
                <a:lnTo>
                  <a:pt x="3028975" y="272796"/>
                </a:lnTo>
                <a:lnTo>
                  <a:pt x="3083433" y="271056"/>
                </a:lnTo>
                <a:lnTo>
                  <a:pt x="3140341" y="266992"/>
                </a:lnTo>
                <a:lnTo>
                  <a:pt x="3197352" y="259651"/>
                </a:lnTo>
                <a:close/>
              </a:path>
              <a:path w="8874760" h="337820">
                <a:moveTo>
                  <a:pt x="3247263" y="749"/>
                </a:moveTo>
                <a:lnTo>
                  <a:pt x="3216491" y="749"/>
                </a:lnTo>
                <a:lnTo>
                  <a:pt x="3216491" y="336956"/>
                </a:lnTo>
                <a:lnTo>
                  <a:pt x="3247263" y="336956"/>
                </a:lnTo>
                <a:lnTo>
                  <a:pt x="3247263" y="749"/>
                </a:lnTo>
                <a:close/>
              </a:path>
              <a:path w="8874760" h="337820">
                <a:moveTo>
                  <a:pt x="3508794" y="72415"/>
                </a:moveTo>
                <a:lnTo>
                  <a:pt x="3502749" y="48387"/>
                </a:lnTo>
                <a:lnTo>
                  <a:pt x="3492068" y="36766"/>
                </a:lnTo>
                <a:lnTo>
                  <a:pt x="3485769" y="29921"/>
                </a:lnTo>
                <a:lnTo>
                  <a:pt x="3479533" y="27101"/>
                </a:lnTo>
                <a:lnTo>
                  <a:pt x="3479533" y="72415"/>
                </a:lnTo>
                <a:lnTo>
                  <a:pt x="3475634" y="87223"/>
                </a:lnTo>
                <a:lnTo>
                  <a:pt x="3464661" y="98590"/>
                </a:lnTo>
                <a:lnTo>
                  <a:pt x="3447707" y="105867"/>
                </a:lnTo>
                <a:lnTo>
                  <a:pt x="3425875" y="108445"/>
                </a:lnTo>
                <a:lnTo>
                  <a:pt x="3404031" y="105867"/>
                </a:lnTo>
                <a:lnTo>
                  <a:pt x="3387077" y="98590"/>
                </a:lnTo>
                <a:lnTo>
                  <a:pt x="3376117" y="87223"/>
                </a:lnTo>
                <a:lnTo>
                  <a:pt x="3372218" y="72415"/>
                </a:lnTo>
                <a:lnTo>
                  <a:pt x="3376117" y="57823"/>
                </a:lnTo>
                <a:lnTo>
                  <a:pt x="3387077" y="46570"/>
                </a:lnTo>
                <a:lnTo>
                  <a:pt x="3404031" y="39331"/>
                </a:lnTo>
                <a:lnTo>
                  <a:pt x="3425875" y="36766"/>
                </a:lnTo>
                <a:lnTo>
                  <a:pt x="3447707" y="39331"/>
                </a:lnTo>
                <a:lnTo>
                  <a:pt x="3464661" y="46570"/>
                </a:lnTo>
                <a:lnTo>
                  <a:pt x="3475634" y="57823"/>
                </a:lnTo>
                <a:lnTo>
                  <a:pt x="3479533" y="72415"/>
                </a:lnTo>
                <a:lnTo>
                  <a:pt x="3479533" y="27101"/>
                </a:lnTo>
                <a:lnTo>
                  <a:pt x="3459569" y="18072"/>
                </a:lnTo>
                <a:lnTo>
                  <a:pt x="3425875" y="13881"/>
                </a:lnTo>
                <a:lnTo>
                  <a:pt x="3392170" y="18072"/>
                </a:lnTo>
                <a:lnTo>
                  <a:pt x="3365970" y="29921"/>
                </a:lnTo>
                <a:lnTo>
                  <a:pt x="3348990" y="48387"/>
                </a:lnTo>
                <a:lnTo>
                  <a:pt x="3342944" y="72415"/>
                </a:lnTo>
                <a:lnTo>
                  <a:pt x="3348990" y="96824"/>
                </a:lnTo>
                <a:lnTo>
                  <a:pt x="3365970" y="115379"/>
                </a:lnTo>
                <a:lnTo>
                  <a:pt x="3392170" y="127190"/>
                </a:lnTo>
                <a:lnTo>
                  <a:pt x="3425875" y="131330"/>
                </a:lnTo>
                <a:lnTo>
                  <a:pt x="3459569" y="127190"/>
                </a:lnTo>
                <a:lnTo>
                  <a:pt x="3485769" y="115379"/>
                </a:lnTo>
                <a:lnTo>
                  <a:pt x="3492119" y="108445"/>
                </a:lnTo>
                <a:lnTo>
                  <a:pt x="3502749" y="96824"/>
                </a:lnTo>
                <a:lnTo>
                  <a:pt x="3508794" y="72415"/>
                </a:lnTo>
                <a:close/>
              </a:path>
              <a:path w="8874760" h="337820">
                <a:moveTo>
                  <a:pt x="3535807" y="168478"/>
                </a:moveTo>
                <a:lnTo>
                  <a:pt x="3533190" y="146342"/>
                </a:lnTo>
                <a:lnTo>
                  <a:pt x="3477984" y="151663"/>
                </a:lnTo>
                <a:lnTo>
                  <a:pt x="3421367" y="154597"/>
                </a:lnTo>
                <a:lnTo>
                  <a:pt x="3366439" y="155841"/>
                </a:lnTo>
                <a:lnTo>
                  <a:pt x="3316300" y="156095"/>
                </a:lnTo>
                <a:lnTo>
                  <a:pt x="3320427" y="181610"/>
                </a:lnTo>
                <a:lnTo>
                  <a:pt x="3365030" y="181229"/>
                </a:lnTo>
                <a:lnTo>
                  <a:pt x="3389084" y="180657"/>
                </a:lnTo>
                <a:lnTo>
                  <a:pt x="3413861" y="179730"/>
                </a:lnTo>
                <a:lnTo>
                  <a:pt x="3413861" y="244652"/>
                </a:lnTo>
                <a:lnTo>
                  <a:pt x="3444633" y="244652"/>
                </a:lnTo>
                <a:lnTo>
                  <a:pt x="3444633" y="179730"/>
                </a:lnTo>
                <a:lnTo>
                  <a:pt x="3444633" y="178231"/>
                </a:lnTo>
                <a:lnTo>
                  <a:pt x="3467531" y="176555"/>
                </a:lnTo>
                <a:lnTo>
                  <a:pt x="3490506" y="174332"/>
                </a:lnTo>
                <a:lnTo>
                  <a:pt x="3513328" y="171640"/>
                </a:lnTo>
                <a:lnTo>
                  <a:pt x="3535807" y="168478"/>
                </a:lnTo>
                <a:close/>
              </a:path>
              <a:path w="8874760" h="337820">
                <a:moveTo>
                  <a:pt x="3593592" y="368"/>
                </a:moveTo>
                <a:lnTo>
                  <a:pt x="3562832" y="368"/>
                </a:lnTo>
                <a:lnTo>
                  <a:pt x="3562832" y="199250"/>
                </a:lnTo>
                <a:lnTo>
                  <a:pt x="3494532" y="199250"/>
                </a:lnTo>
                <a:lnTo>
                  <a:pt x="3494532" y="222135"/>
                </a:lnTo>
                <a:lnTo>
                  <a:pt x="3562832" y="222135"/>
                </a:lnTo>
                <a:lnTo>
                  <a:pt x="3562832" y="256654"/>
                </a:lnTo>
                <a:lnTo>
                  <a:pt x="3593592" y="256654"/>
                </a:lnTo>
                <a:lnTo>
                  <a:pt x="3593592" y="368"/>
                </a:lnTo>
                <a:close/>
              </a:path>
              <a:path w="8874760" h="337820">
                <a:moveTo>
                  <a:pt x="3602228" y="304304"/>
                </a:moveTo>
                <a:lnTo>
                  <a:pt x="3395103" y="304304"/>
                </a:lnTo>
                <a:lnTo>
                  <a:pt x="3395103" y="231508"/>
                </a:lnTo>
                <a:lnTo>
                  <a:pt x="3364331" y="231508"/>
                </a:lnTo>
                <a:lnTo>
                  <a:pt x="3364331" y="329450"/>
                </a:lnTo>
                <a:lnTo>
                  <a:pt x="3602228" y="329450"/>
                </a:lnTo>
                <a:lnTo>
                  <a:pt x="3602228" y="304304"/>
                </a:lnTo>
                <a:close/>
              </a:path>
              <a:path w="8874760" h="337820">
                <a:moveTo>
                  <a:pt x="3931678" y="89496"/>
                </a:moveTo>
                <a:lnTo>
                  <a:pt x="3734676" y="89496"/>
                </a:lnTo>
                <a:lnTo>
                  <a:pt x="3734676" y="36156"/>
                </a:lnTo>
                <a:lnTo>
                  <a:pt x="3928300" y="36156"/>
                </a:lnTo>
                <a:lnTo>
                  <a:pt x="3928300" y="12026"/>
                </a:lnTo>
                <a:lnTo>
                  <a:pt x="3703917" y="12026"/>
                </a:lnTo>
                <a:lnTo>
                  <a:pt x="3703917" y="36156"/>
                </a:lnTo>
                <a:lnTo>
                  <a:pt x="3703917" y="89496"/>
                </a:lnTo>
                <a:lnTo>
                  <a:pt x="3703917" y="113626"/>
                </a:lnTo>
                <a:lnTo>
                  <a:pt x="3931678" y="113626"/>
                </a:lnTo>
                <a:lnTo>
                  <a:pt x="3931678" y="89496"/>
                </a:lnTo>
                <a:close/>
              </a:path>
              <a:path w="8874760" h="337820">
                <a:moveTo>
                  <a:pt x="3938803" y="309206"/>
                </a:moveTo>
                <a:lnTo>
                  <a:pt x="3730929" y="309206"/>
                </a:lnTo>
                <a:lnTo>
                  <a:pt x="3730929" y="274916"/>
                </a:lnTo>
                <a:lnTo>
                  <a:pt x="3928681" y="274916"/>
                </a:lnTo>
                <a:lnTo>
                  <a:pt x="3928681" y="250786"/>
                </a:lnTo>
                <a:lnTo>
                  <a:pt x="3928681" y="219036"/>
                </a:lnTo>
                <a:lnTo>
                  <a:pt x="3928681" y="194906"/>
                </a:lnTo>
                <a:lnTo>
                  <a:pt x="3699789" y="194906"/>
                </a:lnTo>
                <a:lnTo>
                  <a:pt x="3699789" y="219036"/>
                </a:lnTo>
                <a:lnTo>
                  <a:pt x="3898277" y="219036"/>
                </a:lnTo>
                <a:lnTo>
                  <a:pt x="3898277" y="250786"/>
                </a:lnTo>
                <a:lnTo>
                  <a:pt x="3700907" y="250786"/>
                </a:lnTo>
                <a:lnTo>
                  <a:pt x="3700907" y="274916"/>
                </a:lnTo>
                <a:lnTo>
                  <a:pt x="3700907" y="309206"/>
                </a:lnTo>
                <a:lnTo>
                  <a:pt x="3700907" y="333336"/>
                </a:lnTo>
                <a:lnTo>
                  <a:pt x="3938803" y="333336"/>
                </a:lnTo>
                <a:lnTo>
                  <a:pt x="3938803" y="309206"/>
                </a:lnTo>
                <a:close/>
              </a:path>
              <a:path w="8874760" h="337820">
                <a:moveTo>
                  <a:pt x="3968077" y="140703"/>
                </a:moveTo>
                <a:lnTo>
                  <a:pt x="3663391" y="140703"/>
                </a:lnTo>
                <a:lnTo>
                  <a:pt x="3663391" y="165849"/>
                </a:lnTo>
                <a:lnTo>
                  <a:pt x="3968077" y="165849"/>
                </a:lnTo>
                <a:lnTo>
                  <a:pt x="3968077" y="140703"/>
                </a:lnTo>
                <a:close/>
              </a:path>
              <a:path w="8874760" h="337820">
                <a:moveTo>
                  <a:pt x="4207840" y="104317"/>
                </a:moveTo>
                <a:lnTo>
                  <a:pt x="4201160" y="71996"/>
                </a:lnTo>
                <a:lnTo>
                  <a:pt x="4185805" y="51409"/>
                </a:lnTo>
                <a:lnTo>
                  <a:pt x="4182516" y="46990"/>
                </a:lnTo>
                <a:lnTo>
                  <a:pt x="4177830" y="44348"/>
                </a:lnTo>
                <a:lnTo>
                  <a:pt x="4177830" y="104317"/>
                </a:lnTo>
                <a:lnTo>
                  <a:pt x="4173347" y="125717"/>
                </a:lnTo>
                <a:lnTo>
                  <a:pt x="4160888" y="142443"/>
                </a:lnTo>
                <a:lnTo>
                  <a:pt x="4141889" y="153327"/>
                </a:lnTo>
                <a:lnTo>
                  <a:pt x="4117784" y="157213"/>
                </a:lnTo>
                <a:lnTo>
                  <a:pt x="4093692" y="153327"/>
                </a:lnTo>
                <a:lnTo>
                  <a:pt x="4074680" y="142443"/>
                </a:lnTo>
                <a:lnTo>
                  <a:pt x="4062222" y="125717"/>
                </a:lnTo>
                <a:lnTo>
                  <a:pt x="4057751" y="104317"/>
                </a:lnTo>
                <a:lnTo>
                  <a:pt x="4062222" y="82753"/>
                </a:lnTo>
                <a:lnTo>
                  <a:pt x="4074680" y="66040"/>
                </a:lnTo>
                <a:lnTo>
                  <a:pt x="4093692" y="55245"/>
                </a:lnTo>
                <a:lnTo>
                  <a:pt x="4117784" y="51409"/>
                </a:lnTo>
                <a:lnTo>
                  <a:pt x="4141889" y="55245"/>
                </a:lnTo>
                <a:lnTo>
                  <a:pt x="4160888" y="66040"/>
                </a:lnTo>
                <a:lnTo>
                  <a:pt x="4173347" y="82753"/>
                </a:lnTo>
                <a:lnTo>
                  <a:pt x="4177830" y="104317"/>
                </a:lnTo>
                <a:lnTo>
                  <a:pt x="4177830" y="44348"/>
                </a:lnTo>
                <a:lnTo>
                  <a:pt x="4154017" y="30861"/>
                </a:lnTo>
                <a:lnTo>
                  <a:pt x="4117784" y="25133"/>
                </a:lnTo>
                <a:lnTo>
                  <a:pt x="4081716" y="30861"/>
                </a:lnTo>
                <a:lnTo>
                  <a:pt x="4053205" y="46990"/>
                </a:lnTo>
                <a:lnTo>
                  <a:pt x="4034472" y="71996"/>
                </a:lnTo>
                <a:lnTo>
                  <a:pt x="4027741" y="104317"/>
                </a:lnTo>
                <a:lnTo>
                  <a:pt x="4034472" y="136474"/>
                </a:lnTo>
                <a:lnTo>
                  <a:pt x="4053205" y="161493"/>
                </a:lnTo>
                <a:lnTo>
                  <a:pt x="4081716" y="177711"/>
                </a:lnTo>
                <a:lnTo>
                  <a:pt x="4117784" y="183489"/>
                </a:lnTo>
                <a:lnTo>
                  <a:pt x="4154017" y="177711"/>
                </a:lnTo>
                <a:lnTo>
                  <a:pt x="4182516" y="161493"/>
                </a:lnTo>
                <a:lnTo>
                  <a:pt x="4185704" y="157213"/>
                </a:lnTo>
                <a:lnTo>
                  <a:pt x="4201160" y="136474"/>
                </a:lnTo>
                <a:lnTo>
                  <a:pt x="4207840" y="104317"/>
                </a:lnTo>
                <a:close/>
              </a:path>
              <a:path w="8874760" h="337820">
                <a:moveTo>
                  <a:pt x="4232605" y="249148"/>
                </a:moveTo>
                <a:lnTo>
                  <a:pt x="4229989" y="226263"/>
                </a:lnTo>
                <a:lnTo>
                  <a:pt x="4173321" y="232829"/>
                </a:lnTo>
                <a:lnTo>
                  <a:pt x="4115778" y="236296"/>
                </a:lnTo>
                <a:lnTo>
                  <a:pt x="4060545" y="237655"/>
                </a:lnTo>
                <a:lnTo>
                  <a:pt x="4010850" y="237896"/>
                </a:lnTo>
                <a:lnTo>
                  <a:pt x="4014597" y="263779"/>
                </a:lnTo>
                <a:lnTo>
                  <a:pt x="4063657" y="263499"/>
                </a:lnTo>
                <a:lnTo>
                  <a:pt x="4117975" y="261810"/>
                </a:lnTo>
                <a:lnTo>
                  <a:pt x="4175112" y="257454"/>
                </a:lnTo>
                <a:lnTo>
                  <a:pt x="4232605" y="249148"/>
                </a:lnTo>
                <a:close/>
              </a:path>
              <a:path w="8874760" h="337820">
                <a:moveTo>
                  <a:pt x="4282884" y="368"/>
                </a:moveTo>
                <a:lnTo>
                  <a:pt x="4252125" y="368"/>
                </a:lnTo>
                <a:lnTo>
                  <a:pt x="4252125" y="337705"/>
                </a:lnTo>
                <a:lnTo>
                  <a:pt x="4282884" y="337705"/>
                </a:lnTo>
                <a:lnTo>
                  <a:pt x="4282884" y="368"/>
                </a:lnTo>
                <a:close/>
              </a:path>
              <a:path w="8874760" h="337820">
                <a:moveTo>
                  <a:pt x="4656823" y="234137"/>
                </a:moveTo>
                <a:lnTo>
                  <a:pt x="4623511" y="209994"/>
                </a:lnTo>
                <a:lnTo>
                  <a:pt x="4596320" y="175463"/>
                </a:lnTo>
                <a:lnTo>
                  <a:pt x="4577994" y="134251"/>
                </a:lnTo>
                <a:lnTo>
                  <a:pt x="4571276" y="90055"/>
                </a:lnTo>
                <a:lnTo>
                  <a:pt x="4571276" y="29641"/>
                </a:lnTo>
                <a:lnTo>
                  <a:pt x="4540872" y="29641"/>
                </a:lnTo>
                <a:lnTo>
                  <a:pt x="4540872" y="90055"/>
                </a:lnTo>
                <a:lnTo>
                  <a:pt x="4534141" y="135890"/>
                </a:lnTo>
                <a:lnTo>
                  <a:pt x="4515688" y="178930"/>
                </a:lnTo>
                <a:lnTo>
                  <a:pt x="4488167" y="215163"/>
                </a:lnTo>
                <a:lnTo>
                  <a:pt x="4454195" y="240525"/>
                </a:lnTo>
                <a:lnTo>
                  <a:pt x="4472584" y="265290"/>
                </a:lnTo>
                <a:lnTo>
                  <a:pt x="4499584" y="246240"/>
                </a:lnTo>
                <a:lnTo>
                  <a:pt x="4523143" y="220395"/>
                </a:lnTo>
                <a:lnTo>
                  <a:pt x="4542345" y="189141"/>
                </a:lnTo>
                <a:lnTo>
                  <a:pt x="4556264" y="153847"/>
                </a:lnTo>
                <a:lnTo>
                  <a:pt x="4570463" y="186982"/>
                </a:lnTo>
                <a:lnTo>
                  <a:pt x="4589373" y="216319"/>
                </a:lnTo>
                <a:lnTo>
                  <a:pt x="4612094" y="240588"/>
                </a:lnTo>
                <a:lnTo>
                  <a:pt x="4637684" y="258533"/>
                </a:lnTo>
                <a:lnTo>
                  <a:pt x="4656823" y="234137"/>
                </a:lnTo>
                <a:close/>
              </a:path>
              <a:path w="8874760" h="337820">
                <a:moveTo>
                  <a:pt x="4772761" y="136956"/>
                </a:moveTo>
                <a:lnTo>
                  <a:pt x="4717237" y="136956"/>
                </a:lnTo>
                <a:lnTo>
                  <a:pt x="4717237" y="749"/>
                </a:lnTo>
                <a:lnTo>
                  <a:pt x="4686465" y="749"/>
                </a:lnTo>
                <a:lnTo>
                  <a:pt x="4686465" y="336956"/>
                </a:lnTo>
                <a:lnTo>
                  <a:pt x="4717237" y="336956"/>
                </a:lnTo>
                <a:lnTo>
                  <a:pt x="4717237" y="162471"/>
                </a:lnTo>
                <a:lnTo>
                  <a:pt x="4772761" y="162471"/>
                </a:lnTo>
                <a:lnTo>
                  <a:pt x="4772761" y="136956"/>
                </a:lnTo>
                <a:close/>
              </a:path>
              <a:path w="8874760" h="337820">
                <a:moveTo>
                  <a:pt x="5072951" y="87045"/>
                </a:moveTo>
                <a:lnTo>
                  <a:pt x="5064404" y="56629"/>
                </a:lnTo>
                <a:lnTo>
                  <a:pt x="5045646" y="38646"/>
                </a:lnTo>
                <a:lnTo>
                  <a:pt x="5041430" y="34620"/>
                </a:lnTo>
                <a:lnTo>
                  <a:pt x="5041430" y="87045"/>
                </a:lnTo>
                <a:lnTo>
                  <a:pt x="5035169" y="107175"/>
                </a:lnTo>
                <a:lnTo>
                  <a:pt x="5017554" y="122555"/>
                </a:lnTo>
                <a:lnTo>
                  <a:pt x="4990300" y="132372"/>
                </a:lnTo>
                <a:lnTo>
                  <a:pt x="4955133" y="135826"/>
                </a:lnTo>
                <a:lnTo>
                  <a:pt x="4920170" y="132372"/>
                </a:lnTo>
                <a:lnTo>
                  <a:pt x="4893030" y="122555"/>
                </a:lnTo>
                <a:lnTo>
                  <a:pt x="4875454" y="107175"/>
                </a:lnTo>
                <a:lnTo>
                  <a:pt x="4869205" y="87045"/>
                </a:lnTo>
                <a:lnTo>
                  <a:pt x="4875454" y="66979"/>
                </a:lnTo>
                <a:lnTo>
                  <a:pt x="4893030" y="51727"/>
                </a:lnTo>
                <a:lnTo>
                  <a:pt x="4920170" y="42037"/>
                </a:lnTo>
                <a:lnTo>
                  <a:pt x="4955133" y="38646"/>
                </a:lnTo>
                <a:lnTo>
                  <a:pt x="4990300" y="42037"/>
                </a:lnTo>
                <a:lnTo>
                  <a:pt x="5017554" y="51727"/>
                </a:lnTo>
                <a:lnTo>
                  <a:pt x="5035169" y="66979"/>
                </a:lnTo>
                <a:lnTo>
                  <a:pt x="5041430" y="87045"/>
                </a:lnTo>
                <a:lnTo>
                  <a:pt x="5041430" y="34620"/>
                </a:lnTo>
                <a:lnTo>
                  <a:pt x="5040350" y="33578"/>
                </a:lnTo>
                <a:lnTo>
                  <a:pt x="5003139" y="18986"/>
                </a:lnTo>
                <a:lnTo>
                  <a:pt x="4955133" y="13881"/>
                </a:lnTo>
                <a:lnTo>
                  <a:pt x="4907331" y="18986"/>
                </a:lnTo>
                <a:lnTo>
                  <a:pt x="4870234" y="33578"/>
                </a:lnTo>
                <a:lnTo>
                  <a:pt x="4846218" y="56629"/>
                </a:lnTo>
                <a:lnTo>
                  <a:pt x="4837684" y="87045"/>
                </a:lnTo>
                <a:lnTo>
                  <a:pt x="4846218" y="117538"/>
                </a:lnTo>
                <a:lnTo>
                  <a:pt x="4870234" y="140703"/>
                </a:lnTo>
                <a:lnTo>
                  <a:pt x="4907331" y="155435"/>
                </a:lnTo>
                <a:lnTo>
                  <a:pt x="4955133" y="160591"/>
                </a:lnTo>
                <a:lnTo>
                  <a:pt x="5003139" y="155435"/>
                </a:lnTo>
                <a:lnTo>
                  <a:pt x="5040350" y="140703"/>
                </a:lnTo>
                <a:lnTo>
                  <a:pt x="5045418" y="135826"/>
                </a:lnTo>
                <a:lnTo>
                  <a:pt x="5064404" y="117538"/>
                </a:lnTo>
                <a:lnTo>
                  <a:pt x="5072951" y="87045"/>
                </a:lnTo>
                <a:close/>
              </a:path>
              <a:path w="8874760" h="337820">
                <a:moveTo>
                  <a:pt x="5108219" y="192112"/>
                </a:moveTo>
                <a:lnTo>
                  <a:pt x="4803533" y="192112"/>
                </a:lnTo>
                <a:lnTo>
                  <a:pt x="4803533" y="217258"/>
                </a:lnTo>
                <a:lnTo>
                  <a:pt x="4881956" y="217258"/>
                </a:lnTo>
                <a:lnTo>
                  <a:pt x="4881956" y="336956"/>
                </a:lnTo>
                <a:lnTo>
                  <a:pt x="4913109" y="336956"/>
                </a:lnTo>
                <a:lnTo>
                  <a:pt x="4913109" y="217258"/>
                </a:lnTo>
                <a:lnTo>
                  <a:pt x="4997526" y="217258"/>
                </a:lnTo>
                <a:lnTo>
                  <a:pt x="4997526" y="336956"/>
                </a:lnTo>
                <a:lnTo>
                  <a:pt x="5028679" y="336956"/>
                </a:lnTo>
                <a:lnTo>
                  <a:pt x="5028679" y="217258"/>
                </a:lnTo>
                <a:lnTo>
                  <a:pt x="5108219" y="217258"/>
                </a:lnTo>
                <a:lnTo>
                  <a:pt x="5108219" y="192112"/>
                </a:lnTo>
                <a:close/>
              </a:path>
              <a:path w="8874760" h="337820">
                <a:moveTo>
                  <a:pt x="5420792" y="109816"/>
                </a:moveTo>
                <a:lnTo>
                  <a:pt x="5218163" y="109816"/>
                </a:lnTo>
                <a:lnTo>
                  <a:pt x="5218163" y="80606"/>
                </a:lnTo>
                <a:lnTo>
                  <a:pt x="5414784" y="80606"/>
                </a:lnTo>
                <a:lnTo>
                  <a:pt x="5414784" y="59016"/>
                </a:lnTo>
                <a:lnTo>
                  <a:pt x="5414784" y="32346"/>
                </a:lnTo>
                <a:lnTo>
                  <a:pt x="5414784" y="10756"/>
                </a:lnTo>
                <a:lnTo>
                  <a:pt x="5187023" y="10756"/>
                </a:lnTo>
                <a:lnTo>
                  <a:pt x="5187023" y="32346"/>
                </a:lnTo>
                <a:lnTo>
                  <a:pt x="5384393" y="32346"/>
                </a:lnTo>
                <a:lnTo>
                  <a:pt x="5384393" y="59016"/>
                </a:lnTo>
                <a:lnTo>
                  <a:pt x="5187772" y="59016"/>
                </a:lnTo>
                <a:lnTo>
                  <a:pt x="5187772" y="80606"/>
                </a:lnTo>
                <a:lnTo>
                  <a:pt x="5187772" y="109816"/>
                </a:lnTo>
                <a:lnTo>
                  <a:pt x="5187772" y="131406"/>
                </a:lnTo>
                <a:lnTo>
                  <a:pt x="5420792" y="131406"/>
                </a:lnTo>
                <a:lnTo>
                  <a:pt x="5420792" y="109816"/>
                </a:lnTo>
                <a:close/>
              </a:path>
              <a:path w="8874760" h="337820">
                <a:moveTo>
                  <a:pt x="5426418" y="310476"/>
                </a:moveTo>
                <a:lnTo>
                  <a:pt x="5216283" y="310476"/>
                </a:lnTo>
                <a:lnTo>
                  <a:pt x="5216283" y="278726"/>
                </a:lnTo>
                <a:lnTo>
                  <a:pt x="5415902" y="278726"/>
                </a:lnTo>
                <a:lnTo>
                  <a:pt x="5415902" y="258406"/>
                </a:lnTo>
                <a:lnTo>
                  <a:pt x="5415902" y="229196"/>
                </a:lnTo>
                <a:lnTo>
                  <a:pt x="5415902" y="207606"/>
                </a:lnTo>
                <a:lnTo>
                  <a:pt x="5185143" y="207606"/>
                </a:lnTo>
                <a:lnTo>
                  <a:pt x="5185143" y="229196"/>
                </a:lnTo>
                <a:lnTo>
                  <a:pt x="5385511" y="229196"/>
                </a:lnTo>
                <a:lnTo>
                  <a:pt x="5385511" y="258406"/>
                </a:lnTo>
                <a:lnTo>
                  <a:pt x="5185892" y="258406"/>
                </a:lnTo>
                <a:lnTo>
                  <a:pt x="5185892" y="278726"/>
                </a:lnTo>
                <a:lnTo>
                  <a:pt x="5185892" y="310476"/>
                </a:lnTo>
                <a:lnTo>
                  <a:pt x="5185892" y="332066"/>
                </a:lnTo>
                <a:lnTo>
                  <a:pt x="5426418" y="332066"/>
                </a:lnTo>
                <a:lnTo>
                  <a:pt x="5426418" y="310476"/>
                </a:lnTo>
                <a:close/>
              </a:path>
              <a:path w="8874760" h="337820">
                <a:moveTo>
                  <a:pt x="5453812" y="156845"/>
                </a:moveTo>
                <a:lnTo>
                  <a:pt x="5148745" y="156845"/>
                </a:lnTo>
                <a:lnTo>
                  <a:pt x="5148745" y="180111"/>
                </a:lnTo>
                <a:lnTo>
                  <a:pt x="5453812" y="180111"/>
                </a:lnTo>
                <a:lnTo>
                  <a:pt x="5453812" y="156845"/>
                </a:lnTo>
                <a:close/>
              </a:path>
              <a:path w="8874760" h="337820">
                <a:moveTo>
                  <a:pt x="5866917" y="24384"/>
                </a:moveTo>
                <a:lnTo>
                  <a:pt x="5836907" y="24384"/>
                </a:lnTo>
                <a:lnTo>
                  <a:pt x="5836907" y="84416"/>
                </a:lnTo>
                <a:lnTo>
                  <a:pt x="5665051" y="84416"/>
                </a:lnTo>
                <a:lnTo>
                  <a:pt x="5665051" y="24726"/>
                </a:lnTo>
                <a:lnTo>
                  <a:pt x="5634647" y="24726"/>
                </a:lnTo>
                <a:lnTo>
                  <a:pt x="5634647" y="84416"/>
                </a:lnTo>
                <a:lnTo>
                  <a:pt x="5634647" y="109816"/>
                </a:lnTo>
                <a:lnTo>
                  <a:pt x="5634647" y="172046"/>
                </a:lnTo>
                <a:lnTo>
                  <a:pt x="5634647" y="196176"/>
                </a:lnTo>
                <a:lnTo>
                  <a:pt x="5866917" y="196176"/>
                </a:lnTo>
                <a:lnTo>
                  <a:pt x="5866917" y="172046"/>
                </a:lnTo>
                <a:lnTo>
                  <a:pt x="5665051" y="172046"/>
                </a:lnTo>
                <a:lnTo>
                  <a:pt x="5665051" y="109816"/>
                </a:lnTo>
                <a:lnTo>
                  <a:pt x="5836907" y="109816"/>
                </a:lnTo>
                <a:lnTo>
                  <a:pt x="5836907" y="171475"/>
                </a:lnTo>
                <a:lnTo>
                  <a:pt x="5866917" y="171475"/>
                </a:lnTo>
                <a:lnTo>
                  <a:pt x="5866917" y="109816"/>
                </a:lnTo>
                <a:lnTo>
                  <a:pt x="5866917" y="109562"/>
                </a:lnTo>
                <a:lnTo>
                  <a:pt x="5866917" y="84429"/>
                </a:lnTo>
                <a:lnTo>
                  <a:pt x="5866917" y="24384"/>
                </a:lnTo>
                <a:close/>
              </a:path>
              <a:path w="8874760" h="337820">
                <a:moveTo>
                  <a:pt x="5903696" y="268655"/>
                </a:moveTo>
                <a:lnTo>
                  <a:pt x="5766359" y="268655"/>
                </a:lnTo>
                <a:lnTo>
                  <a:pt x="5766359" y="196240"/>
                </a:lnTo>
                <a:lnTo>
                  <a:pt x="5735218" y="196240"/>
                </a:lnTo>
                <a:lnTo>
                  <a:pt x="5735218" y="268655"/>
                </a:lnTo>
                <a:lnTo>
                  <a:pt x="5598630" y="268655"/>
                </a:lnTo>
                <a:lnTo>
                  <a:pt x="5598630" y="293801"/>
                </a:lnTo>
                <a:lnTo>
                  <a:pt x="5903696" y="293801"/>
                </a:lnTo>
                <a:lnTo>
                  <a:pt x="5903696" y="268655"/>
                </a:lnTo>
                <a:close/>
              </a:path>
              <a:path w="8874760" h="337820">
                <a:moveTo>
                  <a:pt x="6212129" y="34150"/>
                </a:moveTo>
                <a:lnTo>
                  <a:pt x="5976112" y="34150"/>
                </a:lnTo>
                <a:lnTo>
                  <a:pt x="5976112" y="59283"/>
                </a:lnTo>
                <a:lnTo>
                  <a:pt x="6181356" y="59283"/>
                </a:lnTo>
                <a:lnTo>
                  <a:pt x="6181356" y="67538"/>
                </a:lnTo>
                <a:lnTo>
                  <a:pt x="6181166" y="99364"/>
                </a:lnTo>
                <a:lnTo>
                  <a:pt x="6179769" y="134708"/>
                </a:lnTo>
                <a:lnTo>
                  <a:pt x="6175972" y="174548"/>
                </a:lnTo>
                <a:lnTo>
                  <a:pt x="6168606" y="219887"/>
                </a:lnTo>
                <a:lnTo>
                  <a:pt x="6199365" y="223253"/>
                </a:lnTo>
                <a:lnTo>
                  <a:pt x="6206744" y="176136"/>
                </a:lnTo>
                <a:lnTo>
                  <a:pt x="6210528" y="135547"/>
                </a:lnTo>
                <a:lnTo>
                  <a:pt x="6211925" y="99885"/>
                </a:lnTo>
                <a:lnTo>
                  <a:pt x="6212129" y="67538"/>
                </a:lnTo>
                <a:lnTo>
                  <a:pt x="6212129" y="34150"/>
                </a:lnTo>
                <a:close/>
              </a:path>
              <a:path w="8874760" h="337820">
                <a:moveTo>
                  <a:pt x="6248527" y="264528"/>
                </a:moveTo>
                <a:lnTo>
                  <a:pt x="6093180" y="264528"/>
                </a:lnTo>
                <a:lnTo>
                  <a:pt x="6093180" y="144081"/>
                </a:lnTo>
                <a:lnTo>
                  <a:pt x="6062408" y="144081"/>
                </a:lnTo>
                <a:lnTo>
                  <a:pt x="6062408" y="264528"/>
                </a:lnTo>
                <a:lnTo>
                  <a:pt x="5944222" y="264528"/>
                </a:lnTo>
                <a:lnTo>
                  <a:pt x="5944222" y="289674"/>
                </a:lnTo>
                <a:lnTo>
                  <a:pt x="6248527" y="289674"/>
                </a:lnTo>
                <a:lnTo>
                  <a:pt x="6248527" y="264528"/>
                </a:lnTo>
                <a:close/>
              </a:path>
              <a:path w="8874760" h="337820">
                <a:moveTo>
                  <a:pt x="6658419" y="38696"/>
                </a:moveTo>
                <a:lnTo>
                  <a:pt x="6628028" y="38696"/>
                </a:lnTo>
                <a:lnTo>
                  <a:pt x="6628028" y="61556"/>
                </a:lnTo>
                <a:lnTo>
                  <a:pt x="6628028" y="93306"/>
                </a:lnTo>
                <a:lnTo>
                  <a:pt x="6464427" y="93306"/>
                </a:lnTo>
                <a:lnTo>
                  <a:pt x="6464427" y="61556"/>
                </a:lnTo>
                <a:lnTo>
                  <a:pt x="6628028" y="61556"/>
                </a:lnTo>
                <a:lnTo>
                  <a:pt x="6628028" y="38696"/>
                </a:lnTo>
                <a:lnTo>
                  <a:pt x="6464427" y="38696"/>
                </a:lnTo>
                <a:lnTo>
                  <a:pt x="6464427" y="6946"/>
                </a:lnTo>
                <a:lnTo>
                  <a:pt x="6434036" y="6946"/>
                </a:lnTo>
                <a:lnTo>
                  <a:pt x="6434036" y="38696"/>
                </a:lnTo>
                <a:lnTo>
                  <a:pt x="6434036" y="61556"/>
                </a:lnTo>
                <a:lnTo>
                  <a:pt x="6434036" y="93306"/>
                </a:lnTo>
                <a:lnTo>
                  <a:pt x="6434036" y="117436"/>
                </a:lnTo>
                <a:lnTo>
                  <a:pt x="6658419" y="117436"/>
                </a:lnTo>
                <a:lnTo>
                  <a:pt x="6658419" y="93802"/>
                </a:lnTo>
                <a:lnTo>
                  <a:pt x="6658419" y="93306"/>
                </a:lnTo>
                <a:lnTo>
                  <a:pt x="6658419" y="61556"/>
                </a:lnTo>
                <a:lnTo>
                  <a:pt x="6658419" y="38696"/>
                </a:lnTo>
                <a:close/>
              </a:path>
              <a:path w="8874760" h="337820">
                <a:moveTo>
                  <a:pt x="6658419" y="6375"/>
                </a:moveTo>
                <a:lnTo>
                  <a:pt x="6628028" y="6375"/>
                </a:lnTo>
                <a:lnTo>
                  <a:pt x="6628028" y="38277"/>
                </a:lnTo>
                <a:lnTo>
                  <a:pt x="6658419" y="38277"/>
                </a:lnTo>
                <a:lnTo>
                  <a:pt x="6658419" y="6375"/>
                </a:lnTo>
                <a:close/>
              </a:path>
              <a:path w="8874760" h="337820">
                <a:moveTo>
                  <a:pt x="6669303" y="309206"/>
                </a:moveTo>
                <a:lnTo>
                  <a:pt x="6461430" y="309206"/>
                </a:lnTo>
                <a:lnTo>
                  <a:pt x="6461430" y="276186"/>
                </a:lnTo>
                <a:lnTo>
                  <a:pt x="6659169" y="276186"/>
                </a:lnTo>
                <a:lnTo>
                  <a:pt x="6659169" y="254596"/>
                </a:lnTo>
                <a:lnTo>
                  <a:pt x="6659169" y="224116"/>
                </a:lnTo>
                <a:lnTo>
                  <a:pt x="6659169" y="201256"/>
                </a:lnTo>
                <a:lnTo>
                  <a:pt x="6430277" y="201256"/>
                </a:lnTo>
                <a:lnTo>
                  <a:pt x="6430277" y="224116"/>
                </a:lnTo>
                <a:lnTo>
                  <a:pt x="6628778" y="224116"/>
                </a:lnTo>
                <a:lnTo>
                  <a:pt x="6628778" y="254596"/>
                </a:lnTo>
                <a:lnTo>
                  <a:pt x="6431407" y="254596"/>
                </a:lnTo>
                <a:lnTo>
                  <a:pt x="6431407" y="276186"/>
                </a:lnTo>
                <a:lnTo>
                  <a:pt x="6431407" y="309206"/>
                </a:lnTo>
                <a:lnTo>
                  <a:pt x="6431407" y="333336"/>
                </a:lnTo>
                <a:lnTo>
                  <a:pt x="6669303" y="333336"/>
                </a:lnTo>
                <a:lnTo>
                  <a:pt x="6669303" y="309206"/>
                </a:lnTo>
                <a:close/>
              </a:path>
              <a:path w="8874760" h="337820">
                <a:moveTo>
                  <a:pt x="6698196" y="145961"/>
                </a:moveTo>
                <a:lnTo>
                  <a:pt x="6393510" y="145961"/>
                </a:lnTo>
                <a:lnTo>
                  <a:pt x="6393510" y="170357"/>
                </a:lnTo>
                <a:lnTo>
                  <a:pt x="6698196" y="170357"/>
                </a:lnTo>
                <a:lnTo>
                  <a:pt x="6698196" y="145961"/>
                </a:lnTo>
                <a:close/>
              </a:path>
              <a:path w="8874760" h="337820">
                <a:moveTo>
                  <a:pt x="6903072" y="183489"/>
                </a:moveTo>
                <a:lnTo>
                  <a:pt x="6901066" y="168846"/>
                </a:lnTo>
                <a:lnTo>
                  <a:pt x="6899694" y="158724"/>
                </a:lnTo>
                <a:lnTo>
                  <a:pt x="6871284" y="163576"/>
                </a:lnTo>
                <a:lnTo>
                  <a:pt x="6843598" y="166598"/>
                </a:lnTo>
                <a:lnTo>
                  <a:pt x="6815048" y="168224"/>
                </a:lnTo>
                <a:lnTo>
                  <a:pt x="6784124" y="168846"/>
                </a:lnTo>
                <a:lnTo>
                  <a:pt x="6784124" y="118948"/>
                </a:lnTo>
                <a:lnTo>
                  <a:pt x="6880174" y="118948"/>
                </a:lnTo>
                <a:lnTo>
                  <a:pt x="6880174" y="25133"/>
                </a:lnTo>
                <a:lnTo>
                  <a:pt x="6753733" y="25133"/>
                </a:lnTo>
                <a:lnTo>
                  <a:pt x="6753733" y="49898"/>
                </a:lnTo>
                <a:lnTo>
                  <a:pt x="6850532" y="49898"/>
                </a:lnTo>
                <a:lnTo>
                  <a:pt x="6850532" y="95681"/>
                </a:lnTo>
                <a:lnTo>
                  <a:pt x="6754482" y="95681"/>
                </a:lnTo>
                <a:lnTo>
                  <a:pt x="6754482" y="193243"/>
                </a:lnTo>
                <a:lnTo>
                  <a:pt x="6776618" y="193243"/>
                </a:lnTo>
                <a:lnTo>
                  <a:pt x="6810616" y="192874"/>
                </a:lnTo>
                <a:lnTo>
                  <a:pt x="6841807" y="191465"/>
                </a:lnTo>
                <a:lnTo>
                  <a:pt x="6872021" y="188493"/>
                </a:lnTo>
                <a:lnTo>
                  <a:pt x="6903072" y="183489"/>
                </a:lnTo>
                <a:close/>
              </a:path>
              <a:path w="8874760" h="337820">
                <a:moveTo>
                  <a:pt x="7023138" y="227761"/>
                </a:moveTo>
                <a:lnTo>
                  <a:pt x="6796875" y="227761"/>
                </a:lnTo>
                <a:lnTo>
                  <a:pt x="6796875" y="252907"/>
                </a:lnTo>
                <a:lnTo>
                  <a:pt x="6992366" y="252907"/>
                </a:lnTo>
                <a:lnTo>
                  <a:pt x="6992366" y="337324"/>
                </a:lnTo>
                <a:lnTo>
                  <a:pt x="7023138" y="337324"/>
                </a:lnTo>
                <a:lnTo>
                  <a:pt x="7023138" y="227761"/>
                </a:lnTo>
                <a:close/>
              </a:path>
              <a:path w="8874760" h="337820">
                <a:moveTo>
                  <a:pt x="7023138" y="749"/>
                </a:moveTo>
                <a:lnTo>
                  <a:pt x="6993496" y="749"/>
                </a:lnTo>
                <a:lnTo>
                  <a:pt x="6993496" y="90424"/>
                </a:lnTo>
                <a:lnTo>
                  <a:pt x="6948475" y="90424"/>
                </a:lnTo>
                <a:lnTo>
                  <a:pt x="6948475" y="6756"/>
                </a:lnTo>
                <a:lnTo>
                  <a:pt x="6919201" y="6756"/>
                </a:lnTo>
                <a:lnTo>
                  <a:pt x="6919201" y="207873"/>
                </a:lnTo>
                <a:lnTo>
                  <a:pt x="6948475" y="207873"/>
                </a:lnTo>
                <a:lnTo>
                  <a:pt x="6948475" y="115189"/>
                </a:lnTo>
                <a:lnTo>
                  <a:pt x="6993496" y="115189"/>
                </a:lnTo>
                <a:lnTo>
                  <a:pt x="6993496" y="210870"/>
                </a:lnTo>
                <a:lnTo>
                  <a:pt x="7023138" y="210870"/>
                </a:lnTo>
                <a:lnTo>
                  <a:pt x="7023138" y="115189"/>
                </a:lnTo>
                <a:lnTo>
                  <a:pt x="7023138" y="90424"/>
                </a:lnTo>
                <a:lnTo>
                  <a:pt x="7023138" y="749"/>
                </a:lnTo>
                <a:close/>
              </a:path>
              <a:path w="8874760" h="337820">
                <a:moveTo>
                  <a:pt x="7301179" y="243522"/>
                </a:moveTo>
                <a:lnTo>
                  <a:pt x="7299617" y="230390"/>
                </a:lnTo>
                <a:lnTo>
                  <a:pt x="7298182" y="218376"/>
                </a:lnTo>
                <a:lnTo>
                  <a:pt x="7255523" y="224218"/>
                </a:lnTo>
                <a:lnTo>
                  <a:pt x="7214971" y="227901"/>
                </a:lnTo>
                <a:lnTo>
                  <a:pt x="7175132" y="229831"/>
                </a:lnTo>
                <a:lnTo>
                  <a:pt x="7134580" y="230390"/>
                </a:lnTo>
                <a:lnTo>
                  <a:pt x="7134580" y="151968"/>
                </a:lnTo>
                <a:lnTo>
                  <a:pt x="7258786" y="151968"/>
                </a:lnTo>
                <a:lnTo>
                  <a:pt x="7258786" y="31521"/>
                </a:lnTo>
                <a:lnTo>
                  <a:pt x="7102691" y="31521"/>
                </a:lnTo>
                <a:lnTo>
                  <a:pt x="7102691" y="56654"/>
                </a:lnTo>
                <a:lnTo>
                  <a:pt x="7227633" y="56654"/>
                </a:lnTo>
                <a:lnTo>
                  <a:pt x="7227633" y="126822"/>
                </a:lnTo>
                <a:lnTo>
                  <a:pt x="7103808" y="126822"/>
                </a:lnTo>
                <a:lnTo>
                  <a:pt x="7103808" y="255905"/>
                </a:lnTo>
                <a:lnTo>
                  <a:pt x="7131583" y="255905"/>
                </a:lnTo>
                <a:lnTo>
                  <a:pt x="7173912" y="255397"/>
                </a:lnTo>
                <a:lnTo>
                  <a:pt x="7215251" y="253517"/>
                </a:lnTo>
                <a:lnTo>
                  <a:pt x="7257161" y="249732"/>
                </a:lnTo>
                <a:lnTo>
                  <a:pt x="7301179" y="243522"/>
                </a:lnTo>
                <a:close/>
              </a:path>
              <a:path w="8874760" h="337820">
                <a:moveTo>
                  <a:pt x="7360475" y="0"/>
                </a:moveTo>
                <a:lnTo>
                  <a:pt x="7329703" y="0"/>
                </a:lnTo>
                <a:lnTo>
                  <a:pt x="7329703" y="337324"/>
                </a:lnTo>
                <a:lnTo>
                  <a:pt x="7360475" y="337324"/>
                </a:lnTo>
                <a:lnTo>
                  <a:pt x="7360475" y="0"/>
                </a:lnTo>
                <a:close/>
              </a:path>
              <a:path w="8874760" h="337820">
                <a:moveTo>
                  <a:pt x="7719568" y="169595"/>
                </a:moveTo>
                <a:lnTo>
                  <a:pt x="7675537" y="154228"/>
                </a:lnTo>
                <a:lnTo>
                  <a:pt x="7636116" y="127063"/>
                </a:lnTo>
                <a:lnTo>
                  <a:pt x="7613053" y="97929"/>
                </a:lnTo>
                <a:lnTo>
                  <a:pt x="7607757" y="91249"/>
                </a:lnTo>
                <a:lnTo>
                  <a:pt x="7596860" y="49898"/>
                </a:lnTo>
                <a:lnTo>
                  <a:pt x="7596860" y="24015"/>
                </a:lnTo>
                <a:lnTo>
                  <a:pt x="7564590" y="24015"/>
                </a:lnTo>
                <a:lnTo>
                  <a:pt x="7564590" y="49898"/>
                </a:lnTo>
                <a:lnTo>
                  <a:pt x="7553769" y="91186"/>
                </a:lnTo>
                <a:lnTo>
                  <a:pt x="7525525" y="126923"/>
                </a:lnTo>
                <a:lnTo>
                  <a:pt x="7486231" y="154063"/>
                </a:lnTo>
                <a:lnTo>
                  <a:pt x="7442276" y="169595"/>
                </a:lnTo>
                <a:lnTo>
                  <a:pt x="7456157" y="195122"/>
                </a:lnTo>
                <a:lnTo>
                  <a:pt x="7493978" y="181775"/>
                </a:lnTo>
                <a:lnTo>
                  <a:pt x="7529411" y="160451"/>
                </a:lnTo>
                <a:lnTo>
                  <a:pt x="7559370" y="132168"/>
                </a:lnTo>
                <a:lnTo>
                  <a:pt x="7580731" y="97929"/>
                </a:lnTo>
                <a:lnTo>
                  <a:pt x="7602106" y="132372"/>
                </a:lnTo>
                <a:lnTo>
                  <a:pt x="7632090" y="160731"/>
                </a:lnTo>
                <a:lnTo>
                  <a:pt x="7667638" y="181991"/>
                </a:lnTo>
                <a:lnTo>
                  <a:pt x="7705674" y="195122"/>
                </a:lnTo>
                <a:lnTo>
                  <a:pt x="7719568" y="169595"/>
                </a:lnTo>
                <a:close/>
              </a:path>
              <a:path w="8874760" h="337820">
                <a:moveTo>
                  <a:pt x="7734567" y="266407"/>
                </a:moveTo>
                <a:lnTo>
                  <a:pt x="7429513" y="266407"/>
                </a:lnTo>
                <a:lnTo>
                  <a:pt x="7429513" y="291922"/>
                </a:lnTo>
                <a:lnTo>
                  <a:pt x="7734567" y="291922"/>
                </a:lnTo>
                <a:lnTo>
                  <a:pt x="7734567" y="266407"/>
                </a:lnTo>
                <a:close/>
              </a:path>
              <a:path w="8874760" h="337820">
                <a:moveTo>
                  <a:pt x="8044891" y="182206"/>
                </a:moveTo>
                <a:lnTo>
                  <a:pt x="7844891" y="182206"/>
                </a:lnTo>
                <a:lnTo>
                  <a:pt x="7844891" y="128866"/>
                </a:lnTo>
                <a:lnTo>
                  <a:pt x="8034007" y="128866"/>
                </a:lnTo>
                <a:lnTo>
                  <a:pt x="8034007" y="104736"/>
                </a:lnTo>
                <a:lnTo>
                  <a:pt x="7844891" y="104736"/>
                </a:lnTo>
                <a:lnTo>
                  <a:pt x="7844891" y="53936"/>
                </a:lnTo>
                <a:lnTo>
                  <a:pt x="8041513" y="53936"/>
                </a:lnTo>
                <a:lnTo>
                  <a:pt x="8041513" y="29806"/>
                </a:lnTo>
                <a:lnTo>
                  <a:pt x="7813751" y="29806"/>
                </a:lnTo>
                <a:lnTo>
                  <a:pt x="7813751" y="53936"/>
                </a:lnTo>
                <a:lnTo>
                  <a:pt x="7813751" y="104736"/>
                </a:lnTo>
                <a:lnTo>
                  <a:pt x="7813751" y="128866"/>
                </a:lnTo>
                <a:lnTo>
                  <a:pt x="7813751" y="182206"/>
                </a:lnTo>
                <a:lnTo>
                  <a:pt x="7813751" y="206336"/>
                </a:lnTo>
                <a:lnTo>
                  <a:pt x="8044891" y="206336"/>
                </a:lnTo>
                <a:lnTo>
                  <a:pt x="8044891" y="182206"/>
                </a:lnTo>
                <a:close/>
              </a:path>
              <a:path w="8874760" h="337820">
                <a:moveTo>
                  <a:pt x="8079778" y="268287"/>
                </a:moveTo>
                <a:lnTo>
                  <a:pt x="7774343" y="268287"/>
                </a:lnTo>
                <a:lnTo>
                  <a:pt x="7774343" y="293420"/>
                </a:lnTo>
                <a:lnTo>
                  <a:pt x="8079778" y="293420"/>
                </a:lnTo>
                <a:lnTo>
                  <a:pt x="8079778" y="268287"/>
                </a:lnTo>
                <a:close/>
              </a:path>
              <a:path w="8874760" h="337820">
                <a:moveTo>
                  <a:pt x="8425370" y="269836"/>
                </a:moveTo>
                <a:lnTo>
                  <a:pt x="8287652" y="269836"/>
                </a:lnTo>
                <a:lnTo>
                  <a:pt x="8287652" y="206336"/>
                </a:lnTo>
                <a:lnTo>
                  <a:pt x="8395348" y="206336"/>
                </a:lnTo>
                <a:lnTo>
                  <a:pt x="8395348" y="182206"/>
                </a:lnTo>
                <a:lnTo>
                  <a:pt x="8188223" y="182206"/>
                </a:lnTo>
                <a:lnTo>
                  <a:pt x="8188223" y="127596"/>
                </a:lnTo>
                <a:lnTo>
                  <a:pt x="8387474" y="127596"/>
                </a:lnTo>
                <a:lnTo>
                  <a:pt x="8387474" y="102196"/>
                </a:lnTo>
                <a:lnTo>
                  <a:pt x="8387474" y="50126"/>
                </a:lnTo>
                <a:lnTo>
                  <a:pt x="8387474" y="24726"/>
                </a:lnTo>
                <a:lnTo>
                  <a:pt x="8157083" y="24726"/>
                </a:lnTo>
                <a:lnTo>
                  <a:pt x="8157083" y="50126"/>
                </a:lnTo>
                <a:lnTo>
                  <a:pt x="8357451" y="50126"/>
                </a:lnTo>
                <a:lnTo>
                  <a:pt x="8357451" y="102196"/>
                </a:lnTo>
                <a:lnTo>
                  <a:pt x="8157832" y="102196"/>
                </a:lnTo>
                <a:lnTo>
                  <a:pt x="8157832" y="127596"/>
                </a:lnTo>
                <a:lnTo>
                  <a:pt x="8157832" y="182206"/>
                </a:lnTo>
                <a:lnTo>
                  <a:pt x="8157832" y="206336"/>
                </a:lnTo>
                <a:lnTo>
                  <a:pt x="8256511" y="206336"/>
                </a:lnTo>
                <a:lnTo>
                  <a:pt x="8256511" y="269836"/>
                </a:lnTo>
                <a:lnTo>
                  <a:pt x="8119554" y="269836"/>
                </a:lnTo>
                <a:lnTo>
                  <a:pt x="8119554" y="295236"/>
                </a:lnTo>
                <a:lnTo>
                  <a:pt x="8425370" y="295236"/>
                </a:lnTo>
                <a:lnTo>
                  <a:pt x="8425370" y="269836"/>
                </a:lnTo>
                <a:close/>
              </a:path>
              <a:path w="8874760" h="337820">
                <a:moveTo>
                  <a:pt x="8836749" y="275793"/>
                </a:moveTo>
                <a:lnTo>
                  <a:pt x="8828824" y="249834"/>
                </a:lnTo>
                <a:lnTo>
                  <a:pt x="8815895" y="239014"/>
                </a:lnTo>
                <a:lnTo>
                  <a:pt x="8806028" y="230759"/>
                </a:lnTo>
                <a:lnTo>
                  <a:pt x="8805596" y="230619"/>
                </a:lnTo>
                <a:lnTo>
                  <a:pt x="8805596" y="275793"/>
                </a:lnTo>
                <a:lnTo>
                  <a:pt x="8799855" y="291515"/>
                </a:lnTo>
                <a:lnTo>
                  <a:pt x="8783282" y="303047"/>
                </a:lnTo>
                <a:lnTo>
                  <a:pt x="8756840" y="310146"/>
                </a:lnTo>
                <a:lnTo>
                  <a:pt x="8721547" y="312559"/>
                </a:lnTo>
                <a:lnTo>
                  <a:pt x="8686101" y="310146"/>
                </a:lnTo>
                <a:lnTo>
                  <a:pt x="8659685" y="303047"/>
                </a:lnTo>
                <a:lnTo>
                  <a:pt x="8643188" y="291515"/>
                </a:lnTo>
                <a:lnTo>
                  <a:pt x="8637499" y="275793"/>
                </a:lnTo>
                <a:lnTo>
                  <a:pt x="8643188" y="260070"/>
                </a:lnTo>
                <a:lnTo>
                  <a:pt x="8659685" y="248539"/>
                </a:lnTo>
                <a:lnTo>
                  <a:pt x="8686101" y="241439"/>
                </a:lnTo>
                <a:lnTo>
                  <a:pt x="8721547" y="239014"/>
                </a:lnTo>
                <a:lnTo>
                  <a:pt x="8757006" y="241439"/>
                </a:lnTo>
                <a:lnTo>
                  <a:pt x="8783422" y="248539"/>
                </a:lnTo>
                <a:lnTo>
                  <a:pt x="8799906" y="260070"/>
                </a:lnTo>
                <a:lnTo>
                  <a:pt x="8805596" y="275793"/>
                </a:lnTo>
                <a:lnTo>
                  <a:pt x="8805596" y="230619"/>
                </a:lnTo>
                <a:lnTo>
                  <a:pt x="8769782" y="219011"/>
                </a:lnTo>
                <a:lnTo>
                  <a:pt x="8721547" y="214998"/>
                </a:lnTo>
                <a:lnTo>
                  <a:pt x="8673313" y="219011"/>
                </a:lnTo>
                <a:lnTo>
                  <a:pt x="8637079" y="230759"/>
                </a:lnTo>
                <a:lnTo>
                  <a:pt x="8614283" y="249834"/>
                </a:lnTo>
                <a:lnTo>
                  <a:pt x="8606358" y="275793"/>
                </a:lnTo>
                <a:lnTo>
                  <a:pt x="8614283" y="301752"/>
                </a:lnTo>
                <a:lnTo>
                  <a:pt x="8637079" y="320814"/>
                </a:lnTo>
                <a:lnTo>
                  <a:pt x="8673313" y="332562"/>
                </a:lnTo>
                <a:lnTo>
                  <a:pt x="8721547" y="336575"/>
                </a:lnTo>
                <a:lnTo>
                  <a:pt x="8769782" y="332562"/>
                </a:lnTo>
                <a:lnTo>
                  <a:pt x="8806028" y="320814"/>
                </a:lnTo>
                <a:lnTo>
                  <a:pt x="8815895" y="312559"/>
                </a:lnTo>
                <a:lnTo>
                  <a:pt x="8828824" y="301752"/>
                </a:lnTo>
                <a:lnTo>
                  <a:pt x="8836749" y="275793"/>
                </a:lnTo>
                <a:close/>
              </a:path>
              <a:path w="8874760" h="337820">
                <a:moveTo>
                  <a:pt x="8838628" y="103555"/>
                </a:moveTo>
                <a:lnTo>
                  <a:pt x="8638629" y="103555"/>
                </a:lnTo>
                <a:lnTo>
                  <a:pt x="8638629" y="38646"/>
                </a:lnTo>
                <a:lnTo>
                  <a:pt x="8836368" y="38646"/>
                </a:lnTo>
                <a:lnTo>
                  <a:pt x="8836368" y="13881"/>
                </a:lnTo>
                <a:lnTo>
                  <a:pt x="8607857" y="13881"/>
                </a:lnTo>
                <a:lnTo>
                  <a:pt x="8607857" y="128320"/>
                </a:lnTo>
                <a:lnTo>
                  <a:pt x="8838628" y="128320"/>
                </a:lnTo>
                <a:lnTo>
                  <a:pt x="8838628" y="103555"/>
                </a:lnTo>
                <a:close/>
              </a:path>
              <a:path w="8874760" h="337820">
                <a:moveTo>
                  <a:pt x="8874265" y="160591"/>
                </a:moveTo>
                <a:lnTo>
                  <a:pt x="8569579" y="160591"/>
                </a:lnTo>
                <a:lnTo>
                  <a:pt x="8569579" y="186105"/>
                </a:lnTo>
                <a:lnTo>
                  <a:pt x="8874265" y="186105"/>
                </a:lnTo>
                <a:lnTo>
                  <a:pt x="8874265" y="16059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0">
            <a:extLst>
              <a:ext uri="{FF2B5EF4-FFF2-40B4-BE49-F238E27FC236}">
                <a16:creationId xmlns:a16="http://schemas.microsoft.com/office/drawing/2014/main" id="{57553A16-BC55-B3E4-73BB-822E32513227}"/>
              </a:ext>
            </a:extLst>
          </p:cNvPr>
          <p:cNvSpPr/>
          <p:nvPr/>
        </p:nvSpPr>
        <p:spPr>
          <a:xfrm>
            <a:off x="3146564" y="8330412"/>
            <a:ext cx="13634085" cy="791210"/>
          </a:xfrm>
          <a:custGeom>
            <a:avLst/>
            <a:gdLst/>
            <a:ahLst/>
            <a:cxnLst/>
            <a:rect l="l" t="t" r="r" b="b"/>
            <a:pathLst>
              <a:path w="13634085" h="791209">
                <a:moveTo>
                  <a:pt x="211632" y="494830"/>
                </a:moveTo>
                <a:lnTo>
                  <a:pt x="124942" y="494830"/>
                </a:lnTo>
                <a:lnTo>
                  <a:pt x="124942" y="453936"/>
                </a:lnTo>
                <a:lnTo>
                  <a:pt x="94183" y="453936"/>
                </a:lnTo>
                <a:lnTo>
                  <a:pt x="94183" y="494830"/>
                </a:lnTo>
                <a:lnTo>
                  <a:pt x="7124" y="494830"/>
                </a:lnTo>
                <a:lnTo>
                  <a:pt x="7124" y="519595"/>
                </a:lnTo>
                <a:lnTo>
                  <a:pt x="211632" y="519595"/>
                </a:lnTo>
                <a:lnTo>
                  <a:pt x="211632" y="494830"/>
                </a:lnTo>
                <a:close/>
              </a:path>
              <a:path w="13634085" h="791209">
                <a:moveTo>
                  <a:pt x="222504" y="712838"/>
                </a:moveTo>
                <a:lnTo>
                  <a:pt x="221030" y="697839"/>
                </a:lnTo>
                <a:lnTo>
                  <a:pt x="220256" y="689952"/>
                </a:lnTo>
                <a:lnTo>
                  <a:pt x="196875" y="692721"/>
                </a:lnTo>
                <a:lnTo>
                  <a:pt x="173024" y="694880"/>
                </a:lnTo>
                <a:lnTo>
                  <a:pt x="148971" y="696544"/>
                </a:lnTo>
                <a:lnTo>
                  <a:pt x="124942" y="697839"/>
                </a:lnTo>
                <a:lnTo>
                  <a:pt x="124942" y="662559"/>
                </a:lnTo>
                <a:lnTo>
                  <a:pt x="151930" y="655586"/>
                </a:lnTo>
                <a:lnTo>
                  <a:pt x="172504" y="642493"/>
                </a:lnTo>
                <a:lnTo>
                  <a:pt x="174777" y="639292"/>
                </a:lnTo>
                <a:lnTo>
                  <a:pt x="185635" y="624039"/>
                </a:lnTo>
                <a:lnTo>
                  <a:pt x="190233" y="601027"/>
                </a:lnTo>
                <a:lnTo>
                  <a:pt x="184391" y="575310"/>
                </a:lnTo>
                <a:lnTo>
                  <a:pt x="173545" y="562381"/>
                </a:lnTo>
                <a:lnTo>
                  <a:pt x="167906" y="555675"/>
                </a:lnTo>
                <a:lnTo>
                  <a:pt x="160972" y="552272"/>
                </a:lnTo>
                <a:lnTo>
                  <a:pt x="160972" y="601027"/>
                </a:lnTo>
                <a:lnTo>
                  <a:pt x="157213" y="616826"/>
                </a:lnTo>
                <a:lnTo>
                  <a:pt x="146659" y="628891"/>
                </a:lnTo>
                <a:lnTo>
                  <a:pt x="130416" y="636587"/>
                </a:lnTo>
                <a:lnTo>
                  <a:pt x="109562" y="639292"/>
                </a:lnTo>
                <a:lnTo>
                  <a:pt x="88493" y="636587"/>
                </a:lnTo>
                <a:lnTo>
                  <a:pt x="72136" y="628891"/>
                </a:lnTo>
                <a:lnTo>
                  <a:pt x="61544" y="616826"/>
                </a:lnTo>
                <a:lnTo>
                  <a:pt x="57785" y="601027"/>
                </a:lnTo>
                <a:lnTo>
                  <a:pt x="61544" y="585012"/>
                </a:lnTo>
                <a:lnTo>
                  <a:pt x="72136" y="572833"/>
                </a:lnTo>
                <a:lnTo>
                  <a:pt x="88493" y="565086"/>
                </a:lnTo>
                <a:lnTo>
                  <a:pt x="109562" y="562381"/>
                </a:lnTo>
                <a:lnTo>
                  <a:pt x="130416" y="565086"/>
                </a:lnTo>
                <a:lnTo>
                  <a:pt x="146659" y="572833"/>
                </a:lnTo>
                <a:lnTo>
                  <a:pt x="157213" y="585012"/>
                </a:lnTo>
                <a:lnTo>
                  <a:pt x="160972" y="601027"/>
                </a:lnTo>
                <a:lnTo>
                  <a:pt x="160972" y="552272"/>
                </a:lnTo>
                <a:lnTo>
                  <a:pt x="142430" y="543140"/>
                </a:lnTo>
                <a:lnTo>
                  <a:pt x="109562" y="538734"/>
                </a:lnTo>
                <a:lnTo>
                  <a:pt x="76644" y="543140"/>
                </a:lnTo>
                <a:lnTo>
                  <a:pt x="51028" y="555675"/>
                </a:lnTo>
                <a:lnTo>
                  <a:pt x="34429" y="575310"/>
                </a:lnTo>
                <a:lnTo>
                  <a:pt x="28511" y="601027"/>
                </a:lnTo>
                <a:lnTo>
                  <a:pt x="33185" y="624255"/>
                </a:lnTo>
                <a:lnTo>
                  <a:pt x="46431" y="642810"/>
                </a:lnTo>
                <a:lnTo>
                  <a:pt x="67144" y="655955"/>
                </a:lnTo>
                <a:lnTo>
                  <a:pt x="94183" y="662940"/>
                </a:lnTo>
                <a:lnTo>
                  <a:pt x="94183" y="698957"/>
                </a:lnTo>
                <a:lnTo>
                  <a:pt x="45262" y="700138"/>
                </a:lnTo>
                <a:lnTo>
                  <a:pt x="0" y="700455"/>
                </a:lnTo>
                <a:lnTo>
                  <a:pt x="4495" y="726351"/>
                </a:lnTo>
                <a:lnTo>
                  <a:pt x="54127" y="725982"/>
                </a:lnTo>
                <a:lnTo>
                  <a:pt x="108585" y="724242"/>
                </a:lnTo>
                <a:lnTo>
                  <a:pt x="165493" y="720178"/>
                </a:lnTo>
                <a:lnTo>
                  <a:pt x="222504" y="712838"/>
                </a:lnTo>
                <a:close/>
              </a:path>
              <a:path w="13634085" h="791209">
                <a:moveTo>
                  <a:pt x="272415" y="453936"/>
                </a:moveTo>
                <a:lnTo>
                  <a:pt x="241642" y="453936"/>
                </a:lnTo>
                <a:lnTo>
                  <a:pt x="241642" y="790143"/>
                </a:lnTo>
                <a:lnTo>
                  <a:pt x="272415" y="790143"/>
                </a:lnTo>
                <a:lnTo>
                  <a:pt x="272415" y="453936"/>
                </a:lnTo>
                <a:close/>
              </a:path>
              <a:path w="13634085" h="791209">
                <a:moveTo>
                  <a:pt x="533946" y="525602"/>
                </a:moveTo>
                <a:lnTo>
                  <a:pt x="527900" y="501573"/>
                </a:lnTo>
                <a:lnTo>
                  <a:pt x="517220" y="489953"/>
                </a:lnTo>
                <a:lnTo>
                  <a:pt x="510921" y="483108"/>
                </a:lnTo>
                <a:lnTo>
                  <a:pt x="504685" y="480288"/>
                </a:lnTo>
                <a:lnTo>
                  <a:pt x="504685" y="525602"/>
                </a:lnTo>
                <a:lnTo>
                  <a:pt x="500786" y="540410"/>
                </a:lnTo>
                <a:lnTo>
                  <a:pt x="489813" y="551776"/>
                </a:lnTo>
                <a:lnTo>
                  <a:pt x="472859" y="559054"/>
                </a:lnTo>
                <a:lnTo>
                  <a:pt x="451027" y="561632"/>
                </a:lnTo>
                <a:lnTo>
                  <a:pt x="429183" y="559054"/>
                </a:lnTo>
                <a:lnTo>
                  <a:pt x="412229" y="551776"/>
                </a:lnTo>
                <a:lnTo>
                  <a:pt x="401269" y="540410"/>
                </a:lnTo>
                <a:lnTo>
                  <a:pt x="397370" y="525602"/>
                </a:lnTo>
                <a:lnTo>
                  <a:pt x="401269" y="511009"/>
                </a:lnTo>
                <a:lnTo>
                  <a:pt x="412229" y="499757"/>
                </a:lnTo>
                <a:lnTo>
                  <a:pt x="429183" y="492518"/>
                </a:lnTo>
                <a:lnTo>
                  <a:pt x="451027" y="489953"/>
                </a:lnTo>
                <a:lnTo>
                  <a:pt x="472859" y="492518"/>
                </a:lnTo>
                <a:lnTo>
                  <a:pt x="489813" y="499757"/>
                </a:lnTo>
                <a:lnTo>
                  <a:pt x="500786" y="511009"/>
                </a:lnTo>
                <a:lnTo>
                  <a:pt x="504685" y="525602"/>
                </a:lnTo>
                <a:lnTo>
                  <a:pt x="504685" y="480288"/>
                </a:lnTo>
                <a:lnTo>
                  <a:pt x="484720" y="471258"/>
                </a:lnTo>
                <a:lnTo>
                  <a:pt x="451027" y="467067"/>
                </a:lnTo>
                <a:lnTo>
                  <a:pt x="417322" y="471258"/>
                </a:lnTo>
                <a:lnTo>
                  <a:pt x="391121" y="483108"/>
                </a:lnTo>
                <a:lnTo>
                  <a:pt x="374142" y="501573"/>
                </a:lnTo>
                <a:lnTo>
                  <a:pt x="368096" y="525602"/>
                </a:lnTo>
                <a:lnTo>
                  <a:pt x="374142" y="550011"/>
                </a:lnTo>
                <a:lnTo>
                  <a:pt x="391121" y="568566"/>
                </a:lnTo>
                <a:lnTo>
                  <a:pt x="417322" y="580377"/>
                </a:lnTo>
                <a:lnTo>
                  <a:pt x="451027" y="584517"/>
                </a:lnTo>
                <a:lnTo>
                  <a:pt x="484720" y="580377"/>
                </a:lnTo>
                <a:lnTo>
                  <a:pt x="510921" y="568566"/>
                </a:lnTo>
                <a:lnTo>
                  <a:pt x="517271" y="561632"/>
                </a:lnTo>
                <a:lnTo>
                  <a:pt x="527900" y="550011"/>
                </a:lnTo>
                <a:lnTo>
                  <a:pt x="533946" y="525602"/>
                </a:lnTo>
                <a:close/>
              </a:path>
              <a:path w="13634085" h="791209">
                <a:moveTo>
                  <a:pt x="560959" y="621665"/>
                </a:moveTo>
                <a:lnTo>
                  <a:pt x="558342" y="599528"/>
                </a:lnTo>
                <a:lnTo>
                  <a:pt x="503135" y="604850"/>
                </a:lnTo>
                <a:lnTo>
                  <a:pt x="446519" y="607783"/>
                </a:lnTo>
                <a:lnTo>
                  <a:pt x="391591" y="609028"/>
                </a:lnTo>
                <a:lnTo>
                  <a:pt x="341452" y="609282"/>
                </a:lnTo>
                <a:lnTo>
                  <a:pt x="345579" y="634796"/>
                </a:lnTo>
                <a:lnTo>
                  <a:pt x="390182" y="634415"/>
                </a:lnTo>
                <a:lnTo>
                  <a:pt x="414235" y="633844"/>
                </a:lnTo>
                <a:lnTo>
                  <a:pt x="439013" y="632917"/>
                </a:lnTo>
                <a:lnTo>
                  <a:pt x="439013" y="697839"/>
                </a:lnTo>
                <a:lnTo>
                  <a:pt x="469785" y="697839"/>
                </a:lnTo>
                <a:lnTo>
                  <a:pt x="469785" y="632917"/>
                </a:lnTo>
                <a:lnTo>
                  <a:pt x="469785" y="631418"/>
                </a:lnTo>
                <a:lnTo>
                  <a:pt x="492683" y="629742"/>
                </a:lnTo>
                <a:lnTo>
                  <a:pt x="515658" y="627519"/>
                </a:lnTo>
                <a:lnTo>
                  <a:pt x="538480" y="624827"/>
                </a:lnTo>
                <a:lnTo>
                  <a:pt x="560959" y="621665"/>
                </a:lnTo>
                <a:close/>
              </a:path>
              <a:path w="13634085" h="791209">
                <a:moveTo>
                  <a:pt x="618744" y="453555"/>
                </a:moveTo>
                <a:lnTo>
                  <a:pt x="587984" y="453555"/>
                </a:lnTo>
                <a:lnTo>
                  <a:pt x="587984" y="652437"/>
                </a:lnTo>
                <a:lnTo>
                  <a:pt x="519684" y="652437"/>
                </a:lnTo>
                <a:lnTo>
                  <a:pt x="519684" y="675322"/>
                </a:lnTo>
                <a:lnTo>
                  <a:pt x="587984" y="675322"/>
                </a:lnTo>
                <a:lnTo>
                  <a:pt x="587984" y="709841"/>
                </a:lnTo>
                <a:lnTo>
                  <a:pt x="618744" y="709841"/>
                </a:lnTo>
                <a:lnTo>
                  <a:pt x="618744" y="453555"/>
                </a:lnTo>
                <a:close/>
              </a:path>
              <a:path w="13634085" h="791209">
                <a:moveTo>
                  <a:pt x="627380" y="757491"/>
                </a:moveTo>
                <a:lnTo>
                  <a:pt x="420255" y="757491"/>
                </a:lnTo>
                <a:lnTo>
                  <a:pt x="420255" y="684695"/>
                </a:lnTo>
                <a:lnTo>
                  <a:pt x="389483" y="684695"/>
                </a:lnTo>
                <a:lnTo>
                  <a:pt x="389483" y="782637"/>
                </a:lnTo>
                <a:lnTo>
                  <a:pt x="627380" y="782637"/>
                </a:lnTo>
                <a:lnTo>
                  <a:pt x="627380" y="757491"/>
                </a:lnTo>
                <a:close/>
              </a:path>
              <a:path w="13634085" h="791209">
                <a:moveTo>
                  <a:pt x="956830" y="542074"/>
                </a:moveTo>
                <a:lnTo>
                  <a:pt x="759828" y="542074"/>
                </a:lnTo>
                <a:lnTo>
                  <a:pt x="759828" y="490004"/>
                </a:lnTo>
                <a:lnTo>
                  <a:pt x="953452" y="490004"/>
                </a:lnTo>
                <a:lnTo>
                  <a:pt x="953452" y="464604"/>
                </a:lnTo>
                <a:lnTo>
                  <a:pt x="729068" y="464604"/>
                </a:lnTo>
                <a:lnTo>
                  <a:pt x="729068" y="490004"/>
                </a:lnTo>
                <a:lnTo>
                  <a:pt x="729068" y="542074"/>
                </a:lnTo>
                <a:lnTo>
                  <a:pt x="729068" y="567474"/>
                </a:lnTo>
                <a:lnTo>
                  <a:pt x="956830" y="567474"/>
                </a:lnTo>
                <a:lnTo>
                  <a:pt x="956830" y="542074"/>
                </a:lnTo>
                <a:close/>
              </a:path>
              <a:path w="13634085" h="791209">
                <a:moveTo>
                  <a:pt x="963955" y="761784"/>
                </a:moveTo>
                <a:lnTo>
                  <a:pt x="756081" y="761784"/>
                </a:lnTo>
                <a:lnTo>
                  <a:pt x="756081" y="727494"/>
                </a:lnTo>
                <a:lnTo>
                  <a:pt x="953833" y="727494"/>
                </a:lnTo>
                <a:lnTo>
                  <a:pt x="953833" y="704634"/>
                </a:lnTo>
                <a:lnTo>
                  <a:pt x="953833" y="672884"/>
                </a:lnTo>
                <a:lnTo>
                  <a:pt x="953833" y="648754"/>
                </a:lnTo>
                <a:lnTo>
                  <a:pt x="724941" y="648754"/>
                </a:lnTo>
                <a:lnTo>
                  <a:pt x="724941" y="672884"/>
                </a:lnTo>
                <a:lnTo>
                  <a:pt x="923429" y="672884"/>
                </a:lnTo>
                <a:lnTo>
                  <a:pt x="923429" y="704634"/>
                </a:lnTo>
                <a:lnTo>
                  <a:pt x="726059" y="704634"/>
                </a:lnTo>
                <a:lnTo>
                  <a:pt x="726059" y="727494"/>
                </a:lnTo>
                <a:lnTo>
                  <a:pt x="726059" y="761784"/>
                </a:lnTo>
                <a:lnTo>
                  <a:pt x="726059" y="785914"/>
                </a:lnTo>
                <a:lnTo>
                  <a:pt x="963955" y="785914"/>
                </a:lnTo>
                <a:lnTo>
                  <a:pt x="963955" y="761784"/>
                </a:lnTo>
                <a:close/>
              </a:path>
              <a:path w="13634085" h="791209">
                <a:moveTo>
                  <a:pt x="993228" y="593890"/>
                </a:moveTo>
                <a:lnTo>
                  <a:pt x="688543" y="593890"/>
                </a:lnTo>
                <a:lnTo>
                  <a:pt x="688543" y="619036"/>
                </a:lnTo>
                <a:lnTo>
                  <a:pt x="993228" y="619036"/>
                </a:lnTo>
                <a:lnTo>
                  <a:pt x="993228" y="593890"/>
                </a:lnTo>
                <a:close/>
              </a:path>
              <a:path w="13634085" h="791209">
                <a:moveTo>
                  <a:pt x="1232992" y="557504"/>
                </a:moveTo>
                <a:lnTo>
                  <a:pt x="1226312" y="525183"/>
                </a:lnTo>
                <a:lnTo>
                  <a:pt x="1210957" y="504596"/>
                </a:lnTo>
                <a:lnTo>
                  <a:pt x="1207668" y="500176"/>
                </a:lnTo>
                <a:lnTo>
                  <a:pt x="1202982" y="497535"/>
                </a:lnTo>
                <a:lnTo>
                  <a:pt x="1202982" y="557504"/>
                </a:lnTo>
                <a:lnTo>
                  <a:pt x="1198499" y="578904"/>
                </a:lnTo>
                <a:lnTo>
                  <a:pt x="1186040" y="595630"/>
                </a:lnTo>
                <a:lnTo>
                  <a:pt x="1167041" y="606513"/>
                </a:lnTo>
                <a:lnTo>
                  <a:pt x="1142936" y="610400"/>
                </a:lnTo>
                <a:lnTo>
                  <a:pt x="1118844" y="606513"/>
                </a:lnTo>
                <a:lnTo>
                  <a:pt x="1099832" y="595630"/>
                </a:lnTo>
                <a:lnTo>
                  <a:pt x="1087374" y="578904"/>
                </a:lnTo>
                <a:lnTo>
                  <a:pt x="1082903" y="557504"/>
                </a:lnTo>
                <a:lnTo>
                  <a:pt x="1087374" y="535940"/>
                </a:lnTo>
                <a:lnTo>
                  <a:pt x="1099832" y="519226"/>
                </a:lnTo>
                <a:lnTo>
                  <a:pt x="1118844" y="508431"/>
                </a:lnTo>
                <a:lnTo>
                  <a:pt x="1142936" y="504596"/>
                </a:lnTo>
                <a:lnTo>
                  <a:pt x="1167041" y="508431"/>
                </a:lnTo>
                <a:lnTo>
                  <a:pt x="1186040" y="519226"/>
                </a:lnTo>
                <a:lnTo>
                  <a:pt x="1198499" y="535940"/>
                </a:lnTo>
                <a:lnTo>
                  <a:pt x="1202982" y="557504"/>
                </a:lnTo>
                <a:lnTo>
                  <a:pt x="1202982" y="497535"/>
                </a:lnTo>
                <a:lnTo>
                  <a:pt x="1179169" y="484047"/>
                </a:lnTo>
                <a:lnTo>
                  <a:pt x="1142936" y="478320"/>
                </a:lnTo>
                <a:lnTo>
                  <a:pt x="1106868" y="484047"/>
                </a:lnTo>
                <a:lnTo>
                  <a:pt x="1078357" y="500176"/>
                </a:lnTo>
                <a:lnTo>
                  <a:pt x="1059624" y="525183"/>
                </a:lnTo>
                <a:lnTo>
                  <a:pt x="1052893" y="557504"/>
                </a:lnTo>
                <a:lnTo>
                  <a:pt x="1059624" y="589661"/>
                </a:lnTo>
                <a:lnTo>
                  <a:pt x="1078357" y="614680"/>
                </a:lnTo>
                <a:lnTo>
                  <a:pt x="1106868" y="630897"/>
                </a:lnTo>
                <a:lnTo>
                  <a:pt x="1142936" y="636676"/>
                </a:lnTo>
                <a:lnTo>
                  <a:pt x="1179169" y="630897"/>
                </a:lnTo>
                <a:lnTo>
                  <a:pt x="1207668" y="614680"/>
                </a:lnTo>
                <a:lnTo>
                  <a:pt x="1210843" y="610400"/>
                </a:lnTo>
                <a:lnTo>
                  <a:pt x="1226312" y="589661"/>
                </a:lnTo>
                <a:lnTo>
                  <a:pt x="1232992" y="557504"/>
                </a:lnTo>
                <a:close/>
              </a:path>
              <a:path w="13634085" h="791209">
                <a:moveTo>
                  <a:pt x="1257757" y="702335"/>
                </a:moveTo>
                <a:lnTo>
                  <a:pt x="1255141" y="679450"/>
                </a:lnTo>
                <a:lnTo>
                  <a:pt x="1198473" y="686015"/>
                </a:lnTo>
                <a:lnTo>
                  <a:pt x="1140929" y="689483"/>
                </a:lnTo>
                <a:lnTo>
                  <a:pt x="1085697" y="690841"/>
                </a:lnTo>
                <a:lnTo>
                  <a:pt x="1036002" y="691083"/>
                </a:lnTo>
                <a:lnTo>
                  <a:pt x="1039749" y="716965"/>
                </a:lnTo>
                <a:lnTo>
                  <a:pt x="1088809" y="716686"/>
                </a:lnTo>
                <a:lnTo>
                  <a:pt x="1143127" y="714997"/>
                </a:lnTo>
                <a:lnTo>
                  <a:pt x="1200264" y="710641"/>
                </a:lnTo>
                <a:lnTo>
                  <a:pt x="1257757" y="702335"/>
                </a:lnTo>
                <a:close/>
              </a:path>
              <a:path w="13634085" h="791209">
                <a:moveTo>
                  <a:pt x="1308036" y="453555"/>
                </a:moveTo>
                <a:lnTo>
                  <a:pt x="1277277" y="453555"/>
                </a:lnTo>
                <a:lnTo>
                  <a:pt x="1277277" y="790892"/>
                </a:lnTo>
                <a:lnTo>
                  <a:pt x="1308036" y="790892"/>
                </a:lnTo>
                <a:lnTo>
                  <a:pt x="1308036" y="453555"/>
                </a:lnTo>
                <a:close/>
              </a:path>
              <a:path w="13634085" h="791209">
                <a:moveTo>
                  <a:pt x="1677847" y="611911"/>
                </a:moveTo>
                <a:lnTo>
                  <a:pt x="1644700" y="595083"/>
                </a:lnTo>
                <a:lnTo>
                  <a:pt x="1618983" y="570776"/>
                </a:lnTo>
                <a:lnTo>
                  <a:pt x="1613027" y="560120"/>
                </a:lnTo>
                <a:lnTo>
                  <a:pt x="1602333" y="541045"/>
                </a:lnTo>
                <a:lnTo>
                  <a:pt x="1596428" y="507974"/>
                </a:lnTo>
                <a:lnTo>
                  <a:pt x="1596428" y="470827"/>
                </a:lnTo>
                <a:lnTo>
                  <a:pt x="1565656" y="470827"/>
                </a:lnTo>
                <a:lnTo>
                  <a:pt x="1565656" y="505345"/>
                </a:lnTo>
                <a:lnTo>
                  <a:pt x="1559750" y="542505"/>
                </a:lnTo>
                <a:lnTo>
                  <a:pt x="1542948" y="575513"/>
                </a:lnTo>
                <a:lnTo>
                  <a:pt x="1516583" y="602322"/>
                </a:lnTo>
                <a:lnTo>
                  <a:pt x="1481975" y="620915"/>
                </a:lnTo>
                <a:lnTo>
                  <a:pt x="1498117" y="645299"/>
                </a:lnTo>
                <a:lnTo>
                  <a:pt x="1525803" y="631202"/>
                </a:lnTo>
                <a:lnTo>
                  <a:pt x="1549336" y="611860"/>
                </a:lnTo>
                <a:lnTo>
                  <a:pt x="1568081" y="587946"/>
                </a:lnTo>
                <a:lnTo>
                  <a:pt x="1581416" y="560120"/>
                </a:lnTo>
                <a:lnTo>
                  <a:pt x="1595170" y="584631"/>
                </a:lnTo>
                <a:lnTo>
                  <a:pt x="1613547" y="605904"/>
                </a:lnTo>
                <a:lnTo>
                  <a:pt x="1635925" y="623239"/>
                </a:lnTo>
                <a:lnTo>
                  <a:pt x="1661706" y="635927"/>
                </a:lnTo>
                <a:lnTo>
                  <a:pt x="1677847" y="611911"/>
                </a:lnTo>
                <a:close/>
              </a:path>
              <a:path w="13634085" h="791209">
                <a:moveTo>
                  <a:pt x="1748383" y="728599"/>
                </a:moveTo>
                <a:lnTo>
                  <a:pt x="1740700" y="702360"/>
                </a:lnTo>
                <a:lnTo>
                  <a:pt x="1727809" y="691083"/>
                </a:lnTo>
                <a:lnTo>
                  <a:pt x="1718652" y="683056"/>
                </a:lnTo>
                <a:lnTo>
                  <a:pt x="1717624" y="682713"/>
                </a:lnTo>
                <a:lnTo>
                  <a:pt x="1717624" y="728599"/>
                </a:lnTo>
                <a:lnTo>
                  <a:pt x="1712099" y="744220"/>
                </a:lnTo>
                <a:lnTo>
                  <a:pt x="1696237" y="755904"/>
                </a:lnTo>
                <a:lnTo>
                  <a:pt x="1671078" y="763219"/>
                </a:lnTo>
                <a:lnTo>
                  <a:pt x="1637703" y="765746"/>
                </a:lnTo>
                <a:lnTo>
                  <a:pt x="1604098" y="763219"/>
                </a:lnTo>
                <a:lnTo>
                  <a:pt x="1578838" y="755904"/>
                </a:lnTo>
                <a:lnTo>
                  <a:pt x="1562925" y="744220"/>
                </a:lnTo>
                <a:lnTo>
                  <a:pt x="1557401" y="728599"/>
                </a:lnTo>
                <a:lnTo>
                  <a:pt x="1562925" y="712762"/>
                </a:lnTo>
                <a:lnTo>
                  <a:pt x="1578838" y="700976"/>
                </a:lnTo>
                <a:lnTo>
                  <a:pt x="1604098" y="693623"/>
                </a:lnTo>
                <a:lnTo>
                  <a:pt x="1637703" y="691083"/>
                </a:lnTo>
                <a:lnTo>
                  <a:pt x="1671078" y="693623"/>
                </a:lnTo>
                <a:lnTo>
                  <a:pt x="1696237" y="700976"/>
                </a:lnTo>
                <a:lnTo>
                  <a:pt x="1712099" y="712762"/>
                </a:lnTo>
                <a:lnTo>
                  <a:pt x="1717624" y="728599"/>
                </a:lnTo>
                <a:lnTo>
                  <a:pt x="1717624" y="682713"/>
                </a:lnTo>
                <a:lnTo>
                  <a:pt x="1683804" y="671144"/>
                </a:lnTo>
                <a:lnTo>
                  <a:pt x="1637703" y="667067"/>
                </a:lnTo>
                <a:lnTo>
                  <a:pt x="1591373" y="671144"/>
                </a:lnTo>
                <a:lnTo>
                  <a:pt x="1556410" y="683056"/>
                </a:lnTo>
                <a:lnTo>
                  <a:pt x="1534325" y="702360"/>
                </a:lnTo>
                <a:lnTo>
                  <a:pt x="1526628" y="728599"/>
                </a:lnTo>
                <a:lnTo>
                  <a:pt x="1534325" y="754621"/>
                </a:lnTo>
                <a:lnTo>
                  <a:pt x="1556410" y="773823"/>
                </a:lnTo>
                <a:lnTo>
                  <a:pt x="1591373" y="785698"/>
                </a:lnTo>
                <a:lnTo>
                  <a:pt x="1637703" y="789762"/>
                </a:lnTo>
                <a:lnTo>
                  <a:pt x="1683804" y="785698"/>
                </a:lnTo>
                <a:lnTo>
                  <a:pt x="1718652" y="773823"/>
                </a:lnTo>
                <a:lnTo>
                  <a:pt x="1727923" y="765746"/>
                </a:lnTo>
                <a:lnTo>
                  <a:pt x="1740700" y="754621"/>
                </a:lnTo>
                <a:lnTo>
                  <a:pt x="1748383" y="728599"/>
                </a:lnTo>
                <a:close/>
              </a:path>
              <a:path w="13634085" h="791209">
                <a:moveTo>
                  <a:pt x="1794548" y="540613"/>
                </a:moveTo>
                <a:lnTo>
                  <a:pt x="1744637" y="540613"/>
                </a:lnTo>
                <a:lnTo>
                  <a:pt x="1744637" y="453936"/>
                </a:lnTo>
                <a:lnTo>
                  <a:pt x="1713865" y="453936"/>
                </a:lnTo>
                <a:lnTo>
                  <a:pt x="1713865" y="657682"/>
                </a:lnTo>
                <a:lnTo>
                  <a:pt x="1744637" y="657682"/>
                </a:lnTo>
                <a:lnTo>
                  <a:pt x="1744637" y="566127"/>
                </a:lnTo>
                <a:lnTo>
                  <a:pt x="1794548" y="566127"/>
                </a:lnTo>
                <a:lnTo>
                  <a:pt x="1794548" y="540613"/>
                </a:lnTo>
                <a:close/>
              </a:path>
              <a:path w="13634085" h="791209">
                <a:moveTo>
                  <a:pt x="1997913" y="686574"/>
                </a:moveTo>
                <a:lnTo>
                  <a:pt x="1968385" y="661200"/>
                </a:lnTo>
                <a:lnTo>
                  <a:pt x="1946605" y="627672"/>
                </a:lnTo>
                <a:lnTo>
                  <a:pt x="1942020" y="614527"/>
                </a:lnTo>
                <a:lnTo>
                  <a:pt x="1933117" y="589064"/>
                </a:lnTo>
                <a:lnTo>
                  <a:pt x="1928495" y="548487"/>
                </a:lnTo>
                <a:lnTo>
                  <a:pt x="1928495" y="485457"/>
                </a:lnTo>
                <a:lnTo>
                  <a:pt x="1898853" y="485457"/>
                </a:lnTo>
                <a:lnTo>
                  <a:pt x="1898853" y="549617"/>
                </a:lnTo>
                <a:lnTo>
                  <a:pt x="1893798" y="592886"/>
                </a:lnTo>
                <a:lnTo>
                  <a:pt x="1879206" y="633768"/>
                </a:lnTo>
                <a:lnTo>
                  <a:pt x="1855952" y="668870"/>
                </a:lnTo>
                <a:lnTo>
                  <a:pt x="1824939" y="694829"/>
                </a:lnTo>
                <a:lnTo>
                  <a:pt x="1844078" y="718096"/>
                </a:lnTo>
                <a:lnTo>
                  <a:pt x="1867382" y="699490"/>
                </a:lnTo>
                <a:lnTo>
                  <a:pt x="1886991" y="675322"/>
                </a:lnTo>
                <a:lnTo>
                  <a:pt x="1902587" y="646645"/>
                </a:lnTo>
                <a:lnTo>
                  <a:pt x="1913864" y="614527"/>
                </a:lnTo>
                <a:lnTo>
                  <a:pt x="1924824" y="644055"/>
                </a:lnTo>
                <a:lnTo>
                  <a:pt x="1939620" y="670585"/>
                </a:lnTo>
                <a:lnTo>
                  <a:pt x="1958136" y="693102"/>
                </a:lnTo>
                <a:lnTo>
                  <a:pt x="1980285" y="710590"/>
                </a:lnTo>
                <a:lnTo>
                  <a:pt x="1997913" y="686574"/>
                </a:lnTo>
                <a:close/>
              </a:path>
              <a:path w="13634085" h="791209">
                <a:moveTo>
                  <a:pt x="2045944" y="461060"/>
                </a:moveTo>
                <a:lnTo>
                  <a:pt x="2017052" y="461060"/>
                </a:lnTo>
                <a:lnTo>
                  <a:pt x="2017052" y="574382"/>
                </a:lnTo>
                <a:lnTo>
                  <a:pt x="1961515" y="574382"/>
                </a:lnTo>
                <a:lnTo>
                  <a:pt x="1961515" y="599897"/>
                </a:lnTo>
                <a:lnTo>
                  <a:pt x="2017052" y="599897"/>
                </a:lnTo>
                <a:lnTo>
                  <a:pt x="2017052" y="773633"/>
                </a:lnTo>
                <a:lnTo>
                  <a:pt x="2045944" y="773633"/>
                </a:lnTo>
                <a:lnTo>
                  <a:pt x="2045944" y="461060"/>
                </a:lnTo>
                <a:close/>
              </a:path>
              <a:path w="13634085" h="791209">
                <a:moveTo>
                  <a:pt x="2114613" y="453555"/>
                </a:moveTo>
                <a:lnTo>
                  <a:pt x="2085340" y="453555"/>
                </a:lnTo>
                <a:lnTo>
                  <a:pt x="2085340" y="790143"/>
                </a:lnTo>
                <a:lnTo>
                  <a:pt x="2114613" y="790143"/>
                </a:lnTo>
                <a:lnTo>
                  <a:pt x="2114613" y="453555"/>
                </a:lnTo>
                <a:close/>
              </a:path>
              <a:path w="13634085" h="791209">
                <a:moveTo>
                  <a:pt x="2372398" y="617537"/>
                </a:moveTo>
                <a:lnTo>
                  <a:pt x="2313203" y="575843"/>
                </a:lnTo>
                <a:lnTo>
                  <a:pt x="2290597" y="514718"/>
                </a:lnTo>
                <a:lnTo>
                  <a:pt x="2290597" y="503085"/>
                </a:lnTo>
                <a:lnTo>
                  <a:pt x="2364511" y="503085"/>
                </a:lnTo>
                <a:lnTo>
                  <a:pt x="2364511" y="478320"/>
                </a:lnTo>
                <a:lnTo>
                  <a:pt x="2184781" y="478320"/>
                </a:lnTo>
                <a:lnTo>
                  <a:pt x="2184781" y="503085"/>
                </a:lnTo>
                <a:lnTo>
                  <a:pt x="2259825" y="503085"/>
                </a:lnTo>
                <a:lnTo>
                  <a:pt x="2259825" y="514718"/>
                </a:lnTo>
                <a:lnTo>
                  <a:pt x="2253640" y="550087"/>
                </a:lnTo>
                <a:lnTo>
                  <a:pt x="2236279" y="582079"/>
                </a:lnTo>
                <a:lnTo>
                  <a:pt x="2209482" y="608431"/>
                </a:lnTo>
                <a:lnTo>
                  <a:pt x="2175027" y="626910"/>
                </a:lnTo>
                <a:lnTo>
                  <a:pt x="2191156" y="651306"/>
                </a:lnTo>
                <a:lnTo>
                  <a:pt x="2219020" y="637095"/>
                </a:lnTo>
                <a:lnTo>
                  <a:pt x="2242985" y="617537"/>
                </a:lnTo>
                <a:lnTo>
                  <a:pt x="2262238" y="593471"/>
                </a:lnTo>
                <a:lnTo>
                  <a:pt x="2275954" y="565759"/>
                </a:lnTo>
                <a:lnTo>
                  <a:pt x="2289518" y="590257"/>
                </a:lnTo>
                <a:lnTo>
                  <a:pt x="2307907" y="611530"/>
                </a:lnTo>
                <a:lnTo>
                  <a:pt x="2330577" y="628865"/>
                </a:lnTo>
                <a:lnTo>
                  <a:pt x="2357005" y="641553"/>
                </a:lnTo>
                <a:lnTo>
                  <a:pt x="2372398" y="617537"/>
                </a:lnTo>
                <a:close/>
              </a:path>
              <a:path w="13634085" h="791209">
                <a:moveTo>
                  <a:pt x="2451189" y="453936"/>
                </a:moveTo>
                <a:lnTo>
                  <a:pt x="2420048" y="453936"/>
                </a:lnTo>
                <a:lnTo>
                  <a:pt x="2420048" y="540994"/>
                </a:lnTo>
                <a:lnTo>
                  <a:pt x="2353627" y="540994"/>
                </a:lnTo>
                <a:lnTo>
                  <a:pt x="2353627" y="566127"/>
                </a:lnTo>
                <a:lnTo>
                  <a:pt x="2420048" y="566127"/>
                </a:lnTo>
                <a:lnTo>
                  <a:pt x="2420048" y="654304"/>
                </a:lnTo>
                <a:lnTo>
                  <a:pt x="2451189" y="654304"/>
                </a:lnTo>
                <a:lnTo>
                  <a:pt x="2451189" y="453936"/>
                </a:lnTo>
                <a:close/>
              </a:path>
              <a:path w="13634085" h="791209">
                <a:moveTo>
                  <a:pt x="2451938" y="727481"/>
                </a:moveTo>
                <a:lnTo>
                  <a:pt x="2444178" y="700900"/>
                </a:lnTo>
                <a:lnTo>
                  <a:pt x="2430094" y="688454"/>
                </a:lnTo>
                <a:lnTo>
                  <a:pt x="2421928" y="681228"/>
                </a:lnTo>
                <a:lnTo>
                  <a:pt x="2421547" y="681101"/>
                </a:lnTo>
                <a:lnTo>
                  <a:pt x="2421547" y="727481"/>
                </a:lnTo>
                <a:lnTo>
                  <a:pt x="2415946" y="743800"/>
                </a:lnTo>
                <a:lnTo>
                  <a:pt x="2399830" y="755942"/>
                </a:lnTo>
                <a:lnTo>
                  <a:pt x="2374214" y="763511"/>
                </a:lnTo>
                <a:lnTo>
                  <a:pt x="2340127" y="766127"/>
                </a:lnTo>
                <a:lnTo>
                  <a:pt x="2306028" y="763511"/>
                </a:lnTo>
                <a:lnTo>
                  <a:pt x="2280412" y="755942"/>
                </a:lnTo>
                <a:lnTo>
                  <a:pt x="2264295" y="743800"/>
                </a:lnTo>
                <a:lnTo>
                  <a:pt x="2258695" y="727481"/>
                </a:lnTo>
                <a:lnTo>
                  <a:pt x="2264295" y="711085"/>
                </a:lnTo>
                <a:lnTo>
                  <a:pt x="2280412" y="698817"/>
                </a:lnTo>
                <a:lnTo>
                  <a:pt x="2306028" y="691121"/>
                </a:lnTo>
                <a:lnTo>
                  <a:pt x="2340127" y="688454"/>
                </a:lnTo>
                <a:lnTo>
                  <a:pt x="2374214" y="691121"/>
                </a:lnTo>
                <a:lnTo>
                  <a:pt x="2399830" y="698817"/>
                </a:lnTo>
                <a:lnTo>
                  <a:pt x="2415946" y="711085"/>
                </a:lnTo>
                <a:lnTo>
                  <a:pt x="2421547" y="727481"/>
                </a:lnTo>
                <a:lnTo>
                  <a:pt x="2421547" y="681101"/>
                </a:lnTo>
                <a:lnTo>
                  <a:pt x="2386723" y="669010"/>
                </a:lnTo>
                <a:lnTo>
                  <a:pt x="2340127" y="664819"/>
                </a:lnTo>
                <a:lnTo>
                  <a:pt x="2293467" y="669010"/>
                </a:lnTo>
                <a:lnTo>
                  <a:pt x="2258136" y="681228"/>
                </a:lnTo>
                <a:lnTo>
                  <a:pt x="2235746" y="700900"/>
                </a:lnTo>
                <a:lnTo>
                  <a:pt x="2227935" y="727481"/>
                </a:lnTo>
                <a:lnTo>
                  <a:pt x="2235746" y="754049"/>
                </a:lnTo>
                <a:lnTo>
                  <a:pt x="2258136" y="773722"/>
                </a:lnTo>
                <a:lnTo>
                  <a:pt x="2293467" y="785939"/>
                </a:lnTo>
                <a:lnTo>
                  <a:pt x="2340127" y="790143"/>
                </a:lnTo>
                <a:lnTo>
                  <a:pt x="2386723" y="785939"/>
                </a:lnTo>
                <a:lnTo>
                  <a:pt x="2421928" y="773722"/>
                </a:lnTo>
                <a:lnTo>
                  <a:pt x="2430513" y="766127"/>
                </a:lnTo>
                <a:lnTo>
                  <a:pt x="2444178" y="754049"/>
                </a:lnTo>
                <a:lnTo>
                  <a:pt x="2451938" y="727481"/>
                </a:lnTo>
                <a:close/>
              </a:path>
              <a:path w="13634085" h="791209">
                <a:moveTo>
                  <a:pt x="2824162" y="721842"/>
                </a:moveTo>
                <a:lnTo>
                  <a:pt x="2686837" y="721842"/>
                </a:lnTo>
                <a:lnTo>
                  <a:pt x="2686837" y="650024"/>
                </a:lnTo>
                <a:lnTo>
                  <a:pt x="2787396" y="650024"/>
                </a:lnTo>
                <a:lnTo>
                  <a:pt x="2787396" y="624662"/>
                </a:lnTo>
                <a:lnTo>
                  <a:pt x="2787396" y="562749"/>
                </a:lnTo>
                <a:lnTo>
                  <a:pt x="2757373" y="562749"/>
                </a:lnTo>
                <a:lnTo>
                  <a:pt x="2757373" y="624624"/>
                </a:lnTo>
                <a:lnTo>
                  <a:pt x="2585529" y="624624"/>
                </a:lnTo>
                <a:lnTo>
                  <a:pt x="2585529" y="562394"/>
                </a:lnTo>
                <a:lnTo>
                  <a:pt x="2787396" y="562394"/>
                </a:lnTo>
                <a:lnTo>
                  <a:pt x="2787396" y="537616"/>
                </a:lnTo>
                <a:lnTo>
                  <a:pt x="2787396" y="536994"/>
                </a:lnTo>
                <a:lnTo>
                  <a:pt x="2787396" y="477570"/>
                </a:lnTo>
                <a:lnTo>
                  <a:pt x="2757373" y="477570"/>
                </a:lnTo>
                <a:lnTo>
                  <a:pt x="2757373" y="536994"/>
                </a:lnTo>
                <a:lnTo>
                  <a:pt x="2585529" y="536994"/>
                </a:lnTo>
                <a:lnTo>
                  <a:pt x="2585529" y="477304"/>
                </a:lnTo>
                <a:lnTo>
                  <a:pt x="2555125" y="477304"/>
                </a:lnTo>
                <a:lnTo>
                  <a:pt x="2555125" y="536994"/>
                </a:lnTo>
                <a:lnTo>
                  <a:pt x="2555125" y="562394"/>
                </a:lnTo>
                <a:lnTo>
                  <a:pt x="2555125" y="624624"/>
                </a:lnTo>
                <a:lnTo>
                  <a:pt x="2555125" y="650024"/>
                </a:lnTo>
                <a:lnTo>
                  <a:pt x="2655697" y="650024"/>
                </a:lnTo>
                <a:lnTo>
                  <a:pt x="2655697" y="721842"/>
                </a:lnTo>
                <a:lnTo>
                  <a:pt x="2519108" y="721842"/>
                </a:lnTo>
                <a:lnTo>
                  <a:pt x="2519108" y="746988"/>
                </a:lnTo>
                <a:lnTo>
                  <a:pt x="2824162" y="746988"/>
                </a:lnTo>
                <a:lnTo>
                  <a:pt x="2824162" y="721842"/>
                </a:lnTo>
                <a:close/>
              </a:path>
              <a:path w="13634085" h="791209">
                <a:moveTo>
                  <a:pt x="3136354" y="562394"/>
                </a:moveTo>
                <a:lnTo>
                  <a:pt x="2933738" y="562394"/>
                </a:lnTo>
                <a:lnTo>
                  <a:pt x="2933738" y="533184"/>
                </a:lnTo>
                <a:lnTo>
                  <a:pt x="3130359" y="533184"/>
                </a:lnTo>
                <a:lnTo>
                  <a:pt x="3130359" y="512864"/>
                </a:lnTo>
                <a:lnTo>
                  <a:pt x="3130359" y="484924"/>
                </a:lnTo>
                <a:lnTo>
                  <a:pt x="3130359" y="463334"/>
                </a:lnTo>
                <a:lnTo>
                  <a:pt x="2902585" y="463334"/>
                </a:lnTo>
                <a:lnTo>
                  <a:pt x="2902585" y="484924"/>
                </a:lnTo>
                <a:lnTo>
                  <a:pt x="3099955" y="484924"/>
                </a:lnTo>
                <a:lnTo>
                  <a:pt x="3099955" y="512864"/>
                </a:lnTo>
                <a:lnTo>
                  <a:pt x="2903347" y="512864"/>
                </a:lnTo>
                <a:lnTo>
                  <a:pt x="2903347" y="533184"/>
                </a:lnTo>
                <a:lnTo>
                  <a:pt x="2903347" y="562394"/>
                </a:lnTo>
                <a:lnTo>
                  <a:pt x="2903347" y="583984"/>
                </a:lnTo>
                <a:lnTo>
                  <a:pt x="3136354" y="583984"/>
                </a:lnTo>
                <a:lnTo>
                  <a:pt x="3136354" y="562394"/>
                </a:lnTo>
                <a:close/>
              </a:path>
              <a:path w="13634085" h="791209">
                <a:moveTo>
                  <a:pt x="3141980" y="763054"/>
                </a:moveTo>
                <a:lnTo>
                  <a:pt x="2931858" y="763054"/>
                </a:lnTo>
                <a:lnTo>
                  <a:pt x="2931858" y="732574"/>
                </a:lnTo>
                <a:lnTo>
                  <a:pt x="3131477" y="732574"/>
                </a:lnTo>
                <a:lnTo>
                  <a:pt x="3131477" y="710984"/>
                </a:lnTo>
                <a:lnTo>
                  <a:pt x="3131477" y="683044"/>
                </a:lnTo>
                <a:lnTo>
                  <a:pt x="3131477" y="660184"/>
                </a:lnTo>
                <a:lnTo>
                  <a:pt x="2900718" y="660184"/>
                </a:lnTo>
                <a:lnTo>
                  <a:pt x="2900718" y="683044"/>
                </a:lnTo>
                <a:lnTo>
                  <a:pt x="3101086" y="683044"/>
                </a:lnTo>
                <a:lnTo>
                  <a:pt x="3101086" y="710984"/>
                </a:lnTo>
                <a:lnTo>
                  <a:pt x="2901467" y="710984"/>
                </a:lnTo>
                <a:lnTo>
                  <a:pt x="2901467" y="732574"/>
                </a:lnTo>
                <a:lnTo>
                  <a:pt x="2901467" y="763054"/>
                </a:lnTo>
                <a:lnTo>
                  <a:pt x="2901467" y="785914"/>
                </a:lnTo>
                <a:lnTo>
                  <a:pt x="3141980" y="785914"/>
                </a:lnTo>
                <a:lnTo>
                  <a:pt x="3141980" y="763054"/>
                </a:lnTo>
                <a:close/>
              </a:path>
              <a:path w="13634085" h="791209">
                <a:moveTo>
                  <a:pt x="3169374" y="610031"/>
                </a:moveTo>
                <a:lnTo>
                  <a:pt x="2864320" y="610031"/>
                </a:lnTo>
                <a:lnTo>
                  <a:pt x="2864320" y="633298"/>
                </a:lnTo>
                <a:lnTo>
                  <a:pt x="3169374" y="633298"/>
                </a:lnTo>
                <a:lnTo>
                  <a:pt x="3169374" y="610031"/>
                </a:lnTo>
                <a:close/>
              </a:path>
              <a:path w="13634085" h="791209">
                <a:moveTo>
                  <a:pt x="3579190" y="655104"/>
                </a:moveTo>
                <a:lnTo>
                  <a:pt x="3350298" y="655104"/>
                </a:lnTo>
                <a:lnTo>
                  <a:pt x="3350298" y="677964"/>
                </a:lnTo>
                <a:lnTo>
                  <a:pt x="3579190" y="677964"/>
                </a:lnTo>
                <a:lnTo>
                  <a:pt x="3579190" y="655104"/>
                </a:lnTo>
                <a:close/>
              </a:path>
              <a:path w="13634085" h="791209">
                <a:moveTo>
                  <a:pt x="7347039" y="278790"/>
                </a:moveTo>
                <a:lnTo>
                  <a:pt x="7339114" y="252831"/>
                </a:lnTo>
                <a:lnTo>
                  <a:pt x="7326185" y="242011"/>
                </a:lnTo>
                <a:lnTo>
                  <a:pt x="7316317" y="233756"/>
                </a:lnTo>
                <a:lnTo>
                  <a:pt x="7315886" y="233616"/>
                </a:lnTo>
                <a:lnTo>
                  <a:pt x="7315886" y="278790"/>
                </a:lnTo>
                <a:lnTo>
                  <a:pt x="7310145" y="294513"/>
                </a:lnTo>
                <a:lnTo>
                  <a:pt x="7293572" y="306044"/>
                </a:lnTo>
                <a:lnTo>
                  <a:pt x="7267130" y="313143"/>
                </a:lnTo>
                <a:lnTo>
                  <a:pt x="7231837" y="315556"/>
                </a:lnTo>
                <a:lnTo>
                  <a:pt x="7196391" y="313143"/>
                </a:lnTo>
                <a:lnTo>
                  <a:pt x="7169975" y="306044"/>
                </a:lnTo>
                <a:lnTo>
                  <a:pt x="7153478" y="294513"/>
                </a:lnTo>
                <a:lnTo>
                  <a:pt x="7147788" y="278790"/>
                </a:lnTo>
                <a:lnTo>
                  <a:pt x="7153478" y="263067"/>
                </a:lnTo>
                <a:lnTo>
                  <a:pt x="7169975" y="251536"/>
                </a:lnTo>
                <a:lnTo>
                  <a:pt x="7196391" y="244436"/>
                </a:lnTo>
                <a:lnTo>
                  <a:pt x="7231837" y="242011"/>
                </a:lnTo>
                <a:lnTo>
                  <a:pt x="7267295" y="244436"/>
                </a:lnTo>
                <a:lnTo>
                  <a:pt x="7293711" y="251536"/>
                </a:lnTo>
                <a:lnTo>
                  <a:pt x="7310196" y="263067"/>
                </a:lnTo>
                <a:lnTo>
                  <a:pt x="7315886" y="278790"/>
                </a:lnTo>
                <a:lnTo>
                  <a:pt x="7315886" y="233616"/>
                </a:lnTo>
                <a:lnTo>
                  <a:pt x="7280072" y="222008"/>
                </a:lnTo>
                <a:lnTo>
                  <a:pt x="7231837" y="217995"/>
                </a:lnTo>
                <a:lnTo>
                  <a:pt x="7183602" y="222008"/>
                </a:lnTo>
                <a:lnTo>
                  <a:pt x="7147369" y="233756"/>
                </a:lnTo>
                <a:lnTo>
                  <a:pt x="7124573" y="252831"/>
                </a:lnTo>
                <a:lnTo>
                  <a:pt x="7116648" y="278790"/>
                </a:lnTo>
                <a:lnTo>
                  <a:pt x="7124573" y="304749"/>
                </a:lnTo>
                <a:lnTo>
                  <a:pt x="7147369" y="323811"/>
                </a:lnTo>
                <a:lnTo>
                  <a:pt x="7183602" y="335559"/>
                </a:lnTo>
                <a:lnTo>
                  <a:pt x="7231837" y="339572"/>
                </a:lnTo>
                <a:lnTo>
                  <a:pt x="7280072" y="335559"/>
                </a:lnTo>
                <a:lnTo>
                  <a:pt x="7316317" y="323811"/>
                </a:lnTo>
                <a:lnTo>
                  <a:pt x="7326185" y="315556"/>
                </a:lnTo>
                <a:lnTo>
                  <a:pt x="7339114" y="304749"/>
                </a:lnTo>
                <a:lnTo>
                  <a:pt x="7347039" y="278790"/>
                </a:lnTo>
                <a:close/>
              </a:path>
              <a:path w="13634085" h="791209">
                <a:moveTo>
                  <a:pt x="7348918" y="106553"/>
                </a:moveTo>
                <a:lnTo>
                  <a:pt x="7148919" y="106553"/>
                </a:lnTo>
                <a:lnTo>
                  <a:pt x="7148919" y="41643"/>
                </a:lnTo>
                <a:lnTo>
                  <a:pt x="7346658" y="41643"/>
                </a:lnTo>
                <a:lnTo>
                  <a:pt x="7346658" y="16878"/>
                </a:lnTo>
                <a:lnTo>
                  <a:pt x="7118147" y="16878"/>
                </a:lnTo>
                <a:lnTo>
                  <a:pt x="7118147" y="131318"/>
                </a:lnTo>
                <a:lnTo>
                  <a:pt x="7348918" y="131318"/>
                </a:lnTo>
                <a:lnTo>
                  <a:pt x="7348918" y="106553"/>
                </a:lnTo>
                <a:close/>
              </a:path>
              <a:path w="13634085" h="791209">
                <a:moveTo>
                  <a:pt x="7384555" y="163588"/>
                </a:moveTo>
                <a:lnTo>
                  <a:pt x="7079869" y="163588"/>
                </a:lnTo>
                <a:lnTo>
                  <a:pt x="7079869" y="189103"/>
                </a:lnTo>
                <a:lnTo>
                  <a:pt x="7384555" y="189103"/>
                </a:lnTo>
                <a:lnTo>
                  <a:pt x="7384555" y="163588"/>
                </a:lnTo>
                <a:close/>
              </a:path>
              <a:path w="13634085" h="791209">
                <a:moveTo>
                  <a:pt x="7692999" y="239814"/>
                </a:moveTo>
                <a:lnTo>
                  <a:pt x="7458850" y="239814"/>
                </a:lnTo>
                <a:lnTo>
                  <a:pt x="7458850" y="263944"/>
                </a:lnTo>
                <a:lnTo>
                  <a:pt x="7662227" y="263944"/>
                </a:lnTo>
                <a:lnTo>
                  <a:pt x="7662227" y="336334"/>
                </a:lnTo>
                <a:lnTo>
                  <a:pt x="7692999" y="336334"/>
                </a:lnTo>
                <a:lnTo>
                  <a:pt x="7692999" y="263944"/>
                </a:lnTo>
                <a:lnTo>
                  <a:pt x="7692999" y="239814"/>
                </a:lnTo>
                <a:close/>
              </a:path>
              <a:path w="13634085" h="791209">
                <a:moveTo>
                  <a:pt x="7730147" y="188353"/>
                </a:moveTo>
                <a:lnTo>
                  <a:pt x="7593190" y="188353"/>
                </a:lnTo>
                <a:lnTo>
                  <a:pt x="7593190" y="153454"/>
                </a:lnTo>
                <a:lnTo>
                  <a:pt x="7698245" y="153454"/>
                </a:lnTo>
                <a:lnTo>
                  <a:pt x="7698245" y="129324"/>
                </a:lnTo>
                <a:lnTo>
                  <a:pt x="7494498" y="129324"/>
                </a:lnTo>
                <a:lnTo>
                  <a:pt x="7494498" y="93764"/>
                </a:lnTo>
                <a:lnTo>
                  <a:pt x="7691120" y="93764"/>
                </a:lnTo>
                <a:lnTo>
                  <a:pt x="7691120" y="70904"/>
                </a:lnTo>
                <a:lnTo>
                  <a:pt x="7691120" y="36614"/>
                </a:lnTo>
                <a:lnTo>
                  <a:pt x="7691120" y="12484"/>
                </a:lnTo>
                <a:lnTo>
                  <a:pt x="7463358" y="12484"/>
                </a:lnTo>
                <a:lnTo>
                  <a:pt x="7463358" y="36614"/>
                </a:lnTo>
                <a:lnTo>
                  <a:pt x="7660729" y="36614"/>
                </a:lnTo>
                <a:lnTo>
                  <a:pt x="7660729" y="70904"/>
                </a:lnTo>
                <a:lnTo>
                  <a:pt x="7464107" y="70904"/>
                </a:lnTo>
                <a:lnTo>
                  <a:pt x="7464107" y="93764"/>
                </a:lnTo>
                <a:lnTo>
                  <a:pt x="7464107" y="129324"/>
                </a:lnTo>
                <a:lnTo>
                  <a:pt x="7464107" y="153454"/>
                </a:lnTo>
                <a:lnTo>
                  <a:pt x="7562037" y="153454"/>
                </a:lnTo>
                <a:lnTo>
                  <a:pt x="7562037" y="188353"/>
                </a:lnTo>
                <a:lnTo>
                  <a:pt x="7424712" y="188353"/>
                </a:lnTo>
                <a:lnTo>
                  <a:pt x="7424712" y="213499"/>
                </a:lnTo>
                <a:lnTo>
                  <a:pt x="7730147" y="213499"/>
                </a:lnTo>
                <a:lnTo>
                  <a:pt x="7730147" y="188353"/>
                </a:lnTo>
                <a:close/>
              </a:path>
              <a:path w="13634085" h="791209">
                <a:moveTo>
                  <a:pt x="8040459" y="67538"/>
                </a:moveTo>
                <a:lnTo>
                  <a:pt x="8032382" y="42405"/>
                </a:lnTo>
                <a:lnTo>
                  <a:pt x="8019504" y="32258"/>
                </a:lnTo>
                <a:lnTo>
                  <a:pt x="8009077" y="24053"/>
                </a:lnTo>
                <a:lnTo>
                  <a:pt x="8008937" y="24015"/>
                </a:lnTo>
                <a:lnTo>
                  <a:pt x="8008937" y="67538"/>
                </a:lnTo>
                <a:lnTo>
                  <a:pt x="8003146" y="82550"/>
                </a:lnTo>
                <a:lnTo>
                  <a:pt x="7986281" y="93611"/>
                </a:lnTo>
                <a:lnTo>
                  <a:pt x="7959077" y="100457"/>
                </a:lnTo>
                <a:lnTo>
                  <a:pt x="7922260" y="102806"/>
                </a:lnTo>
                <a:lnTo>
                  <a:pt x="7885443" y="100457"/>
                </a:lnTo>
                <a:lnTo>
                  <a:pt x="7858239" y="93611"/>
                </a:lnTo>
                <a:lnTo>
                  <a:pt x="7841374" y="82550"/>
                </a:lnTo>
                <a:lnTo>
                  <a:pt x="7835582" y="67538"/>
                </a:lnTo>
                <a:lnTo>
                  <a:pt x="7841374" y="52527"/>
                </a:lnTo>
                <a:lnTo>
                  <a:pt x="7858239" y="41452"/>
                </a:lnTo>
                <a:lnTo>
                  <a:pt x="7885443" y="34607"/>
                </a:lnTo>
                <a:lnTo>
                  <a:pt x="7922260" y="32258"/>
                </a:lnTo>
                <a:lnTo>
                  <a:pt x="7959077" y="34607"/>
                </a:lnTo>
                <a:lnTo>
                  <a:pt x="7986281" y="41452"/>
                </a:lnTo>
                <a:lnTo>
                  <a:pt x="8003146" y="52527"/>
                </a:lnTo>
                <a:lnTo>
                  <a:pt x="8008937" y="67538"/>
                </a:lnTo>
                <a:lnTo>
                  <a:pt x="8008937" y="24015"/>
                </a:lnTo>
                <a:lnTo>
                  <a:pt x="7971917" y="12814"/>
                </a:lnTo>
                <a:lnTo>
                  <a:pt x="7922260" y="9004"/>
                </a:lnTo>
                <a:lnTo>
                  <a:pt x="7872603" y="12814"/>
                </a:lnTo>
                <a:lnTo>
                  <a:pt x="7835443" y="24053"/>
                </a:lnTo>
                <a:lnTo>
                  <a:pt x="7812138" y="42405"/>
                </a:lnTo>
                <a:lnTo>
                  <a:pt x="7804061" y="67538"/>
                </a:lnTo>
                <a:lnTo>
                  <a:pt x="7812138" y="92608"/>
                </a:lnTo>
                <a:lnTo>
                  <a:pt x="7835443" y="110832"/>
                </a:lnTo>
                <a:lnTo>
                  <a:pt x="7872603" y="121932"/>
                </a:lnTo>
                <a:lnTo>
                  <a:pt x="7922260" y="125691"/>
                </a:lnTo>
                <a:lnTo>
                  <a:pt x="7971917" y="121932"/>
                </a:lnTo>
                <a:lnTo>
                  <a:pt x="8009077" y="110832"/>
                </a:lnTo>
                <a:lnTo>
                  <a:pt x="8019339" y="102806"/>
                </a:lnTo>
                <a:lnTo>
                  <a:pt x="8032382" y="92608"/>
                </a:lnTo>
                <a:lnTo>
                  <a:pt x="8040459" y="67538"/>
                </a:lnTo>
                <a:close/>
              </a:path>
              <a:path w="13634085" h="791209">
                <a:moveTo>
                  <a:pt x="8045704" y="312178"/>
                </a:moveTo>
                <a:lnTo>
                  <a:pt x="7837830" y="312178"/>
                </a:lnTo>
                <a:lnTo>
                  <a:pt x="7837830" y="278041"/>
                </a:lnTo>
                <a:lnTo>
                  <a:pt x="8035582" y="278041"/>
                </a:lnTo>
                <a:lnTo>
                  <a:pt x="8035582" y="202247"/>
                </a:lnTo>
                <a:lnTo>
                  <a:pt x="7806690" y="202247"/>
                </a:lnTo>
                <a:lnTo>
                  <a:pt x="7806690" y="225501"/>
                </a:lnTo>
                <a:lnTo>
                  <a:pt x="8005191" y="225501"/>
                </a:lnTo>
                <a:lnTo>
                  <a:pt x="8005191" y="255524"/>
                </a:lnTo>
                <a:lnTo>
                  <a:pt x="7807820" y="255524"/>
                </a:lnTo>
                <a:lnTo>
                  <a:pt x="7807820" y="336194"/>
                </a:lnTo>
                <a:lnTo>
                  <a:pt x="8045704" y="336194"/>
                </a:lnTo>
                <a:lnTo>
                  <a:pt x="8045704" y="312178"/>
                </a:lnTo>
                <a:close/>
              </a:path>
              <a:path w="13634085" h="791209">
                <a:moveTo>
                  <a:pt x="8074609" y="148590"/>
                </a:moveTo>
                <a:lnTo>
                  <a:pt x="7769923" y="148590"/>
                </a:lnTo>
                <a:lnTo>
                  <a:pt x="7769923" y="173355"/>
                </a:lnTo>
                <a:lnTo>
                  <a:pt x="8074609" y="173355"/>
                </a:lnTo>
                <a:lnTo>
                  <a:pt x="8074609" y="148590"/>
                </a:lnTo>
                <a:close/>
              </a:path>
              <a:path w="13634085" h="791209">
                <a:moveTo>
                  <a:pt x="8401037" y="187604"/>
                </a:moveTo>
                <a:lnTo>
                  <a:pt x="8394954" y="156311"/>
                </a:lnTo>
                <a:lnTo>
                  <a:pt x="8380527" y="135445"/>
                </a:lnTo>
                <a:lnTo>
                  <a:pt x="8377961" y="131749"/>
                </a:lnTo>
                <a:lnTo>
                  <a:pt x="8371776" y="127939"/>
                </a:lnTo>
                <a:lnTo>
                  <a:pt x="8371776" y="187604"/>
                </a:lnTo>
                <a:lnTo>
                  <a:pt x="8367827" y="208368"/>
                </a:lnTo>
                <a:lnTo>
                  <a:pt x="8356854" y="224751"/>
                </a:lnTo>
                <a:lnTo>
                  <a:pt x="8340115" y="235521"/>
                </a:lnTo>
                <a:lnTo>
                  <a:pt x="8318868" y="239395"/>
                </a:lnTo>
                <a:lnTo>
                  <a:pt x="8297837" y="235521"/>
                </a:lnTo>
                <a:lnTo>
                  <a:pt x="8281200" y="224751"/>
                </a:lnTo>
                <a:lnTo>
                  <a:pt x="8270265" y="208368"/>
                </a:lnTo>
                <a:lnTo>
                  <a:pt x="8266328" y="187604"/>
                </a:lnTo>
                <a:lnTo>
                  <a:pt x="8270265" y="166636"/>
                </a:lnTo>
                <a:lnTo>
                  <a:pt x="8281200" y="150126"/>
                </a:lnTo>
                <a:lnTo>
                  <a:pt x="8297837" y="139331"/>
                </a:lnTo>
                <a:lnTo>
                  <a:pt x="8318868" y="135445"/>
                </a:lnTo>
                <a:lnTo>
                  <a:pt x="8340115" y="139331"/>
                </a:lnTo>
                <a:lnTo>
                  <a:pt x="8356854" y="150126"/>
                </a:lnTo>
                <a:lnTo>
                  <a:pt x="8367827" y="166636"/>
                </a:lnTo>
                <a:lnTo>
                  <a:pt x="8371776" y="187604"/>
                </a:lnTo>
                <a:lnTo>
                  <a:pt x="8371776" y="127939"/>
                </a:lnTo>
                <a:lnTo>
                  <a:pt x="8351964" y="115684"/>
                </a:lnTo>
                <a:lnTo>
                  <a:pt x="8318868" y="109931"/>
                </a:lnTo>
                <a:lnTo>
                  <a:pt x="8286191" y="115684"/>
                </a:lnTo>
                <a:lnTo>
                  <a:pt x="8260423" y="131749"/>
                </a:lnTo>
                <a:lnTo>
                  <a:pt x="8243506" y="156311"/>
                </a:lnTo>
                <a:lnTo>
                  <a:pt x="8237436" y="187604"/>
                </a:lnTo>
                <a:lnTo>
                  <a:pt x="8243506" y="218998"/>
                </a:lnTo>
                <a:lnTo>
                  <a:pt x="8260423" y="243420"/>
                </a:lnTo>
                <a:lnTo>
                  <a:pt x="8286191" y="259270"/>
                </a:lnTo>
                <a:lnTo>
                  <a:pt x="8318868" y="264909"/>
                </a:lnTo>
                <a:lnTo>
                  <a:pt x="8351964" y="259270"/>
                </a:lnTo>
                <a:lnTo>
                  <a:pt x="8377961" y="243420"/>
                </a:lnTo>
                <a:lnTo>
                  <a:pt x="8380768" y="239395"/>
                </a:lnTo>
                <a:lnTo>
                  <a:pt x="8394954" y="218998"/>
                </a:lnTo>
                <a:lnTo>
                  <a:pt x="8401037" y="187604"/>
                </a:lnTo>
                <a:close/>
              </a:path>
              <a:path w="13634085" h="791209">
                <a:moveTo>
                  <a:pt x="8416798" y="57404"/>
                </a:moveTo>
                <a:lnTo>
                  <a:pt x="8333867" y="57404"/>
                </a:lnTo>
                <a:lnTo>
                  <a:pt x="8333867" y="7493"/>
                </a:lnTo>
                <a:lnTo>
                  <a:pt x="8303107" y="7493"/>
                </a:lnTo>
                <a:lnTo>
                  <a:pt x="8303107" y="57404"/>
                </a:lnTo>
                <a:lnTo>
                  <a:pt x="8218297" y="57404"/>
                </a:lnTo>
                <a:lnTo>
                  <a:pt x="8218297" y="82169"/>
                </a:lnTo>
                <a:lnTo>
                  <a:pt x="8416798" y="82169"/>
                </a:lnTo>
                <a:lnTo>
                  <a:pt x="8416798" y="57404"/>
                </a:lnTo>
                <a:close/>
              </a:path>
              <a:path w="13634085" h="791209">
                <a:moveTo>
                  <a:pt x="8534616" y="141833"/>
                </a:moveTo>
                <a:lnTo>
                  <a:pt x="8479460" y="141833"/>
                </a:lnTo>
                <a:lnTo>
                  <a:pt x="8479460" y="3746"/>
                </a:lnTo>
                <a:lnTo>
                  <a:pt x="8448688" y="3746"/>
                </a:lnTo>
                <a:lnTo>
                  <a:pt x="8448688" y="339953"/>
                </a:lnTo>
                <a:lnTo>
                  <a:pt x="8479460" y="339953"/>
                </a:lnTo>
                <a:lnTo>
                  <a:pt x="8479460" y="167716"/>
                </a:lnTo>
                <a:lnTo>
                  <a:pt x="8534616" y="167716"/>
                </a:lnTo>
                <a:lnTo>
                  <a:pt x="8534616" y="141833"/>
                </a:lnTo>
                <a:close/>
              </a:path>
              <a:path w="13634085" h="791209">
                <a:moveTo>
                  <a:pt x="8733485" y="39763"/>
                </a:moveTo>
                <a:lnTo>
                  <a:pt x="8580018" y="39763"/>
                </a:lnTo>
                <a:lnTo>
                  <a:pt x="8580018" y="64528"/>
                </a:lnTo>
                <a:lnTo>
                  <a:pt x="8702726" y="64528"/>
                </a:lnTo>
                <a:lnTo>
                  <a:pt x="8694915" y="110020"/>
                </a:lnTo>
                <a:lnTo>
                  <a:pt x="8677859" y="151726"/>
                </a:lnTo>
                <a:lnTo>
                  <a:pt x="8650935" y="189433"/>
                </a:lnTo>
                <a:lnTo>
                  <a:pt x="8613521" y="222859"/>
                </a:lnTo>
                <a:lnTo>
                  <a:pt x="8565007" y="251777"/>
                </a:lnTo>
                <a:lnTo>
                  <a:pt x="8581898" y="275780"/>
                </a:lnTo>
                <a:lnTo>
                  <a:pt x="8631949" y="245795"/>
                </a:lnTo>
                <a:lnTo>
                  <a:pt x="8670900" y="211340"/>
                </a:lnTo>
                <a:lnTo>
                  <a:pt x="8699627" y="172974"/>
                </a:lnTo>
                <a:lnTo>
                  <a:pt x="8719033" y="131229"/>
                </a:lnTo>
                <a:lnTo>
                  <a:pt x="8730031" y="86639"/>
                </a:lnTo>
                <a:lnTo>
                  <a:pt x="8733485" y="39763"/>
                </a:lnTo>
                <a:close/>
              </a:path>
              <a:path w="13634085" h="791209">
                <a:moveTo>
                  <a:pt x="8842311" y="3746"/>
                </a:moveTo>
                <a:lnTo>
                  <a:pt x="8811539" y="3746"/>
                </a:lnTo>
                <a:lnTo>
                  <a:pt x="8811539" y="138455"/>
                </a:lnTo>
                <a:lnTo>
                  <a:pt x="8732736" y="138455"/>
                </a:lnTo>
                <a:lnTo>
                  <a:pt x="8732736" y="163588"/>
                </a:lnTo>
                <a:lnTo>
                  <a:pt x="8811539" y="163588"/>
                </a:lnTo>
                <a:lnTo>
                  <a:pt x="8811539" y="339953"/>
                </a:lnTo>
                <a:lnTo>
                  <a:pt x="8842311" y="339953"/>
                </a:lnTo>
                <a:lnTo>
                  <a:pt x="8842311" y="3746"/>
                </a:lnTo>
                <a:close/>
              </a:path>
              <a:path w="13634085" h="791209">
                <a:moveTo>
                  <a:pt x="9110967" y="239395"/>
                </a:moveTo>
                <a:lnTo>
                  <a:pt x="9109418" y="228879"/>
                </a:lnTo>
                <a:lnTo>
                  <a:pt x="9107221" y="213868"/>
                </a:lnTo>
                <a:lnTo>
                  <a:pt x="9067203" y="220814"/>
                </a:lnTo>
                <a:lnTo>
                  <a:pt x="9028608" y="225463"/>
                </a:lnTo>
                <a:lnTo>
                  <a:pt x="8991130" y="228066"/>
                </a:lnTo>
                <a:lnTo>
                  <a:pt x="8954503" y="228879"/>
                </a:lnTo>
                <a:lnTo>
                  <a:pt x="8954503" y="36017"/>
                </a:lnTo>
                <a:lnTo>
                  <a:pt x="8924099" y="36017"/>
                </a:lnTo>
                <a:lnTo>
                  <a:pt x="8924099" y="254774"/>
                </a:lnTo>
                <a:lnTo>
                  <a:pt x="8950744" y="254774"/>
                </a:lnTo>
                <a:lnTo>
                  <a:pt x="8989390" y="254000"/>
                </a:lnTo>
                <a:lnTo>
                  <a:pt x="9028608" y="251447"/>
                </a:lnTo>
                <a:lnTo>
                  <a:pt x="9068943" y="246697"/>
                </a:lnTo>
                <a:lnTo>
                  <a:pt x="9110967" y="239395"/>
                </a:lnTo>
                <a:close/>
              </a:path>
              <a:path w="13634085" h="791209">
                <a:moveTo>
                  <a:pt x="9223540" y="137706"/>
                </a:moveTo>
                <a:lnTo>
                  <a:pt x="9169502" y="137706"/>
                </a:lnTo>
                <a:lnTo>
                  <a:pt x="9169502" y="3365"/>
                </a:lnTo>
                <a:lnTo>
                  <a:pt x="9138742" y="3365"/>
                </a:lnTo>
                <a:lnTo>
                  <a:pt x="9138742" y="339953"/>
                </a:lnTo>
                <a:lnTo>
                  <a:pt x="9169502" y="339953"/>
                </a:lnTo>
                <a:lnTo>
                  <a:pt x="9169502" y="163220"/>
                </a:lnTo>
                <a:lnTo>
                  <a:pt x="9223540" y="163220"/>
                </a:lnTo>
                <a:lnTo>
                  <a:pt x="9223540" y="137706"/>
                </a:lnTo>
                <a:close/>
              </a:path>
              <a:path w="13634085" h="791209">
                <a:moveTo>
                  <a:pt x="9563100" y="171094"/>
                </a:moveTo>
                <a:lnTo>
                  <a:pt x="9528924" y="152527"/>
                </a:lnTo>
                <a:lnTo>
                  <a:pt x="9495231" y="112191"/>
                </a:lnTo>
                <a:lnTo>
                  <a:pt x="9479051" y="56273"/>
                </a:lnTo>
                <a:lnTo>
                  <a:pt x="9479051" y="22136"/>
                </a:lnTo>
                <a:lnTo>
                  <a:pt x="9448292" y="22136"/>
                </a:lnTo>
                <a:lnTo>
                  <a:pt x="9448292" y="56273"/>
                </a:lnTo>
                <a:lnTo>
                  <a:pt x="9442221" y="94576"/>
                </a:lnTo>
                <a:lnTo>
                  <a:pt x="9425064" y="129070"/>
                </a:lnTo>
                <a:lnTo>
                  <a:pt x="9398419" y="157378"/>
                </a:lnTo>
                <a:lnTo>
                  <a:pt x="9363862" y="177101"/>
                </a:lnTo>
                <a:lnTo>
                  <a:pt x="9379991" y="202247"/>
                </a:lnTo>
                <a:lnTo>
                  <a:pt x="9407741" y="186956"/>
                </a:lnTo>
                <a:lnTo>
                  <a:pt x="9431452" y="166357"/>
                </a:lnTo>
                <a:lnTo>
                  <a:pt x="9450438" y="141185"/>
                </a:lnTo>
                <a:lnTo>
                  <a:pt x="9464040" y="112191"/>
                </a:lnTo>
                <a:lnTo>
                  <a:pt x="9477946" y="139293"/>
                </a:lnTo>
                <a:lnTo>
                  <a:pt x="9496781" y="162699"/>
                </a:lnTo>
                <a:lnTo>
                  <a:pt x="9519983" y="181686"/>
                </a:lnTo>
                <a:lnTo>
                  <a:pt x="9546971" y="195491"/>
                </a:lnTo>
                <a:lnTo>
                  <a:pt x="9563100" y="171094"/>
                </a:lnTo>
                <a:close/>
              </a:path>
              <a:path w="13634085" h="791209">
                <a:moveTo>
                  <a:pt x="9636646" y="3365"/>
                </a:moveTo>
                <a:lnTo>
                  <a:pt x="9605886" y="3365"/>
                </a:lnTo>
                <a:lnTo>
                  <a:pt x="9605886" y="250266"/>
                </a:lnTo>
                <a:lnTo>
                  <a:pt x="9636646" y="250266"/>
                </a:lnTo>
                <a:lnTo>
                  <a:pt x="9636646" y="3365"/>
                </a:lnTo>
                <a:close/>
              </a:path>
              <a:path w="13634085" h="791209">
                <a:moveTo>
                  <a:pt x="9646780" y="307301"/>
                </a:moveTo>
                <a:lnTo>
                  <a:pt x="9450908" y="307301"/>
                </a:lnTo>
                <a:lnTo>
                  <a:pt x="9450908" y="227380"/>
                </a:lnTo>
                <a:lnTo>
                  <a:pt x="9420149" y="227380"/>
                </a:lnTo>
                <a:lnTo>
                  <a:pt x="9420149" y="332447"/>
                </a:lnTo>
                <a:lnTo>
                  <a:pt x="9646780" y="332447"/>
                </a:lnTo>
                <a:lnTo>
                  <a:pt x="9646780" y="307301"/>
                </a:lnTo>
                <a:close/>
              </a:path>
              <a:path w="13634085" h="791209">
                <a:moveTo>
                  <a:pt x="9973983" y="37147"/>
                </a:moveTo>
                <a:lnTo>
                  <a:pt x="9737966" y="37147"/>
                </a:lnTo>
                <a:lnTo>
                  <a:pt x="9737966" y="62280"/>
                </a:lnTo>
                <a:lnTo>
                  <a:pt x="9943211" y="62280"/>
                </a:lnTo>
                <a:lnTo>
                  <a:pt x="9943211" y="70535"/>
                </a:lnTo>
                <a:lnTo>
                  <a:pt x="9943008" y="102362"/>
                </a:lnTo>
                <a:lnTo>
                  <a:pt x="9941611" y="137706"/>
                </a:lnTo>
                <a:lnTo>
                  <a:pt x="9937826" y="177546"/>
                </a:lnTo>
                <a:lnTo>
                  <a:pt x="9930460" y="222885"/>
                </a:lnTo>
                <a:lnTo>
                  <a:pt x="9961220" y="226250"/>
                </a:lnTo>
                <a:lnTo>
                  <a:pt x="9968598" y="179133"/>
                </a:lnTo>
                <a:lnTo>
                  <a:pt x="9972383" y="138544"/>
                </a:lnTo>
                <a:lnTo>
                  <a:pt x="9973780" y="102882"/>
                </a:lnTo>
                <a:lnTo>
                  <a:pt x="9973983" y="70535"/>
                </a:lnTo>
                <a:lnTo>
                  <a:pt x="9973983" y="37147"/>
                </a:lnTo>
                <a:close/>
              </a:path>
              <a:path w="13634085" h="791209">
                <a:moveTo>
                  <a:pt x="10010381" y="267525"/>
                </a:moveTo>
                <a:lnTo>
                  <a:pt x="9855035" y="267525"/>
                </a:lnTo>
                <a:lnTo>
                  <a:pt x="9855035" y="147078"/>
                </a:lnTo>
                <a:lnTo>
                  <a:pt x="9824263" y="147078"/>
                </a:lnTo>
                <a:lnTo>
                  <a:pt x="9824263" y="267525"/>
                </a:lnTo>
                <a:lnTo>
                  <a:pt x="9706064" y="267525"/>
                </a:lnTo>
                <a:lnTo>
                  <a:pt x="9706064" y="292671"/>
                </a:lnTo>
                <a:lnTo>
                  <a:pt x="10010381" y="292671"/>
                </a:lnTo>
                <a:lnTo>
                  <a:pt x="10010381" y="267525"/>
                </a:lnTo>
                <a:close/>
              </a:path>
              <a:path w="13634085" h="791209">
                <a:moveTo>
                  <a:pt x="10322941" y="112814"/>
                </a:moveTo>
                <a:lnTo>
                  <a:pt x="10120325" y="112814"/>
                </a:lnTo>
                <a:lnTo>
                  <a:pt x="10120325" y="83604"/>
                </a:lnTo>
                <a:lnTo>
                  <a:pt x="10316934" y="83604"/>
                </a:lnTo>
                <a:lnTo>
                  <a:pt x="10316934" y="62014"/>
                </a:lnTo>
                <a:lnTo>
                  <a:pt x="10316934" y="35344"/>
                </a:lnTo>
                <a:lnTo>
                  <a:pt x="10316934" y="13754"/>
                </a:lnTo>
                <a:lnTo>
                  <a:pt x="10089172" y="13754"/>
                </a:lnTo>
                <a:lnTo>
                  <a:pt x="10089172" y="35344"/>
                </a:lnTo>
                <a:lnTo>
                  <a:pt x="10286543" y="35344"/>
                </a:lnTo>
                <a:lnTo>
                  <a:pt x="10286543" y="62014"/>
                </a:lnTo>
                <a:lnTo>
                  <a:pt x="10089921" y="62014"/>
                </a:lnTo>
                <a:lnTo>
                  <a:pt x="10089921" y="83604"/>
                </a:lnTo>
                <a:lnTo>
                  <a:pt x="10089921" y="112814"/>
                </a:lnTo>
                <a:lnTo>
                  <a:pt x="10089921" y="134404"/>
                </a:lnTo>
                <a:lnTo>
                  <a:pt x="10322941" y="134404"/>
                </a:lnTo>
                <a:lnTo>
                  <a:pt x="10322941" y="112814"/>
                </a:lnTo>
                <a:close/>
              </a:path>
              <a:path w="13634085" h="791209">
                <a:moveTo>
                  <a:pt x="10328567" y="313474"/>
                </a:moveTo>
                <a:lnTo>
                  <a:pt x="10118446" y="313474"/>
                </a:lnTo>
                <a:lnTo>
                  <a:pt x="10118446" y="281724"/>
                </a:lnTo>
                <a:lnTo>
                  <a:pt x="10318064" y="281724"/>
                </a:lnTo>
                <a:lnTo>
                  <a:pt x="10318064" y="261404"/>
                </a:lnTo>
                <a:lnTo>
                  <a:pt x="10318064" y="232194"/>
                </a:lnTo>
                <a:lnTo>
                  <a:pt x="10318064" y="210604"/>
                </a:lnTo>
                <a:lnTo>
                  <a:pt x="10087305" y="210604"/>
                </a:lnTo>
                <a:lnTo>
                  <a:pt x="10087305" y="232194"/>
                </a:lnTo>
                <a:lnTo>
                  <a:pt x="10287673" y="232194"/>
                </a:lnTo>
                <a:lnTo>
                  <a:pt x="10287673" y="261404"/>
                </a:lnTo>
                <a:lnTo>
                  <a:pt x="10088054" y="261404"/>
                </a:lnTo>
                <a:lnTo>
                  <a:pt x="10088054" y="281724"/>
                </a:lnTo>
                <a:lnTo>
                  <a:pt x="10088054" y="313474"/>
                </a:lnTo>
                <a:lnTo>
                  <a:pt x="10088054" y="335064"/>
                </a:lnTo>
                <a:lnTo>
                  <a:pt x="10328567" y="335064"/>
                </a:lnTo>
                <a:lnTo>
                  <a:pt x="10328567" y="313474"/>
                </a:lnTo>
                <a:close/>
              </a:path>
              <a:path w="13634085" h="791209">
                <a:moveTo>
                  <a:pt x="10355961" y="159842"/>
                </a:moveTo>
                <a:lnTo>
                  <a:pt x="10050907" y="159842"/>
                </a:lnTo>
                <a:lnTo>
                  <a:pt x="10050907" y="183108"/>
                </a:lnTo>
                <a:lnTo>
                  <a:pt x="10355961" y="183108"/>
                </a:lnTo>
                <a:lnTo>
                  <a:pt x="10355961" y="159842"/>
                </a:lnTo>
                <a:close/>
              </a:path>
              <a:path w="13634085" h="791209">
                <a:moveTo>
                  <a:pt x="10695902" y="161721"/>
                </a:moveTo>
                <a:lnTo>
                  <a:pt x="10636847" y="120256"/>
                </a:lnTo>
                <a:lnTo>
                  <a:pt x="10614101" y="57404"/>
                </a:lnTo>
                <a:lnTo>
                  <a:pt x="10614101" y="20256"/>
                </a:lnTo>
                <a:lnTo>
                  <a:pt x="10583329" y="20256"/>
                </a:lnTo>
                <a:lnTo>
                  <a:pt x="10583329" y="55156"/>
                </a:lnTo>
                <a:lnTo>
                  <a:pt x="10577436" y="91478"/>
                </a:lnTo>
                <a:lnTo>
                  <a:pt x="10560672" y="123723"/>
                </a:lnTo>
                <a:lnTo>
                  <a:pt x="10534409" y="149923"/>
                </a:lnTo>
                <a:lnTo>
                  <a:pt x="10500030" y="168097"/>
                </a:lnTo>
                <a:lnTo>
                  <a:pt x="10515409" y="192862"/>
                </a:lnTo>
                <a:lnTo>
                  <a:pt x="10543261" y="179057"/>
                </a:lnTo>
                <a:lnTo>
                  <a:pt x="10566819" y="160070"/>
                </a:lnTo>
                <a:lnTo>
                  <a:pt x="10585590" y="136664"/>
                </a:lnTo>
                <a:lnTo>
                  <a:pt x="10599090" y="109562"/>
                </a:lnTo>
                <a:lnTo>
                  <a:pt x="10612704" y="134289"/>
                </a:lnTo>
                <a:lnTo>
                  <a:pt x="10631221" y="155714"/>
                </a:lnTo>
                <a:lnTo>
                  <a:pt x="10654017" y="173202"/>
                </a:lnTo>
                <a:lnTo>
                  <a:pt x="10680510" y="186105"/>
                </a:lnTo>
                <a:lnTo>
                  <a:pt x="10695902" y="161721"/>
                </a:lnTo>
                <a:close/>
              </a:path>
              <a:path w="13634085" h="791209">
                <a:moveTo>
                  <a:pt x="10761942" y="224383"/>
                </a:moveTo>
                <a:lnTo>
                  <a:pt x="10542803" y="224383"/>
                </a:lnTo>
                <a:lnTo>
                  <a:pt x="10542803" y="249148"/>
                </a:lnTo>
                <a:lnTo>
                  <a:pt x="10731170" y="249148"/>
                </a:lnTo>
                <a:lnTo>
                  <a:pt x="10731170" y="340321"/>
                </a:lnTo>
                <a:lnTo>
                  <a:pt x="10761942" y="340321"/>
                </a:lnTo>
                <a:lnTo>
                  <a:pt x="10761942" y="224383"/>
                </a:lnTo>
                <a:close/>
              </a:path>
              <a:path w="13634085" h="791209">
                <a:moveTo>
                  <a:pt x="10811840" y="92303"/>
                </a:moveTo>
                <a:lnTo>
                  <a:pt x="10761942" y="92303"/>
                </a:lnTo>
                <a:lnTo>
                  <a:pt x="10761942" y="3746"/>
                </a:lnTo>
                <a:lnTo>
                  <a:pt x="10731170" y="3746"/>
                </a:lnTo>
                <a:lnTo>
                  <a:pt x="10731170" y="207492"/>
                </a:lnTo>
                <a:lnTo>
                  <a:pt x="10761942" y="207492"/>
                </a:lnTo>
                <a:lnTo>
                  <a:pt x="10761942" y="117817"/>
                </a:lnTo>
                <a:lnTo>
                  <a:pt x="10811840" y="117817"/>
                </a:lnTo>
                <a:lnTo>
                  <a:pt x="10811840" y="92303"/>
                </a:lnTo>
                <a:close/>
              </a:path>
              <a:path w="13634085" h="791209">
                <a:moveTo>
                  <a:pt x="11016336" y="241642"/>
                </a:moveTo>
                <a:lnTo>
                  <a:pt x="10985513" y="216395"/>
                </a:lnTo>
                <a:lnTo>
                  <a:pt x="10963059" y="182067"/>
                </a:lnTo>
                <a:lnTo>
                  <a:pt x="10949330" y="141706"/>
                </a:lnTo>
                <a:lnTo>
                  <a:pt x="10944670" y="98298"/>
                </a:lnTo>
                <a:lnTo>
                  <a:pt x="10944670" y="67906"/>
                </a:lnTo>
                <a:lnTo>
                  <a:pt x="11004702" y="67906"/>
                </a:lnTo>
                <a:lnTo>
                  <a:pt x="11004702" y="42773"/>
                </a:lnTo>
                <a:lnTo>
                  <a:pt x="10851236" y="42773"/>
                </a:lnTo>
                <a:lnTo>
                  <a:pt x="10851236" y="67906"/>
                </a:lnTo>
                <a:lnTo>
                  <a:pt x="10915028" y="67906"/>
                </a:lnTo>
                <a:lnTo>
                  <a:pt x="10915028" y="98298"/>
                </a:lnTo>
                <a:lnTo>
                  <a:pt x="10910189" y="144094"/>
                </a:lnTo>
                <a:lnTo>
                  <a:pt x="10896029" y="186575"/>
                </a:lnTo>
                <a:lnTo>
                  <a:pt x="10873080" y="222732"/>
                </a:lnTo>
                <a:lnTo>
                  <a:pt x="10841863" y="249516"/>
                </a:lnTo>
                <a:lnTo>
                  <a:pt x="10860621" y="272415"/>
                </a:lnTo>
                <a:lnTo>
                  <a:pt x="10883925" y="253390"/>
                </a:lnTo>
                <a:lnTo>
                  <a:pt x="10903496" y="228549"/>
                </a:lnTo>
                <a:lnTo>
                  <a:pt x="10918977" y="199009"/>
                </a:lnTo>
                <a:lnTo>
                  <a:pt x="10930039" y="165849"/>
                </a:lnTo>
                <a:lnTo>
                  <a:pt x="10940910" y="196507"/>
                </a:lnTo>
                <a:lnTo>
                  <a:pt x="10955934" y="223723"/>
                </a:lnTo>
                <a:lnTo>
                  <a:pt x="10974896" y="246583"/>
                </a:lnTo>
                <a:lnTo>
                  <a:pt x="10997578" y="264160"/>
                </a:lnTo>
                <a:lnTo>
                  <a:pt x="11016336" y="241642"/>
                </a:lnTo>
                <a:close/>
              </a:path>
              <a:path w="13634085" h="791209">
                <a:moveTo>
                  <a:pt x="11063999" y="10871"/>
                </a:moveTo>
                <a:lnTo>
                  <a:pt x="11034725" y="10871"/>
                </a:lnTo>
                <a:lnTo>
                  <a:pt x="11034725" y="124193"/>
                </a:lnTo>
                <a:lnTo>
                  <a:pt x="10979188" y="124193"/>
                </a:lnTo>
                <a:lnTo>
                  <a:pt x="10979188" y="149339"/>
                </a:lnTo>
                <a:lnTo>
                  <a:pt x="11034725" y="149339"/>
                </a:lnTo>
                <a:lnTo>
                  <a:pt x="11034725" y="322313"/>
                </a:lnTo>
                <a:lnTo>
                  <a:pt x="11063999" y="322313"/>
                </a:lnTo>
                <a:lnTo>
                  <a:pt x="11063999" y="10871"/>
                </a:lnTo>
                <a:close/>
              </a:path>
              <a:path w="13634085" h="791209">
                <a:moveTo>
                  <a:pt x="11131906" y="2997"/>
                </a:moveTo>
                <a:lnTo>
                  <a:pt x="11102264" y="2997"/>
                </a:lnTo>
                <a:lnTo>
                  <a:pt x="11102264" y="339572"/>
                </a:lnTo>
                <a:lnTo>
                  <a:pt x="11131906" y="339572"/>
                </a:lnTo>
                <a:lnTo>
                  <a:pt x="11131906" y="2997"/>
                </a:lnTo>
                <a:close/>
              </a:path>
              <a:path w="13634085" h="791209">
                <a:moveTo>
                  <a:pt x="11476888" y="127952"/>
                </a:moveTo>
                <a:lnTo>
                  <a:pt x="11471148" y="104927"/>
                </a:lnTo>
                <a:lnTo>
                  <a:pt x="11462461" y="95681"/>
                </a:lnTo>
                <a:lnTo>
                  <a:pt x="11454841" y="87566"/>
                </a:lnTo>
                <a:lnTo>
                  <a:pt x="11447628" y="84467"/>
                </a:lnTo>
                <a:lnTo>
                  <a:pt x="11447628" y="127952"/>
                </a:lnTo>
                <a:lnTo>
                  <a:pt x="11443970" y="141541"/>
                </a:lnTo>
                <a:lnTo>
                  <a:pt x="11433594" y="151676"/>
                </a:lnTo>
                <a:lnTo>
                  <a:pt x="11417389" y="158026"/>
                </a:lnTo>
                <a:lnTo>
                  <a:pt x="11396218" y="160210"/>
                </a:lnTo>
                <a:lnTo>
                  <a:pt x="11375098" y="158026"/>
                </a:lnTo>
                <a:lnTo>
                  <a:pt x="11359020" y="151676"/>
                </a:lnTo>
                <a:lnTo>
                  <a:pt x="11348784" y="141541"/>
                </a:lnTo>
                <a:lnTo>
                  <a:pt x="11345189" y="127952"/>
                </a:lnTo>
                <a:lnTo>
                  <a:pt x="11348784" y="114350"/>
                </a:lnTo>
                <a:lnTo>
                  <a:pt x="11359020" y="104216"/>
                </a:lnTo>
                <a:lnTo>
                  <a:pt x="11375098" y="97866"/>
                </a:lnTo>
                <a:lnTo>
                  <a:pt x="11396218" y="95681"/>
                </a:lnTo>
                <a:lnTo>
                  <a:pt x="11417389" y="97866"/>
                </a:lnTo>
                <a:lnTo>
                  <a:pt x="11433594" y="104216"/>
                </a:lnTo>
                <a:lnTo>
                  <a:pt x="11443970" y="114350"/>
                </a:lnTo>
                <a:lnTo>
                  <a:pt x="11447628" y="127952"/>
                </a:lnTo>
                <a:lnTo>
                  <a:pt x="11447628" y="84467"/>
                </a:lnTo>
                <a:lnTo>
                  <a:pt x="11429403" y="76606"/>
                </a:lnTo>
                <a:lnTo>
                  <a:pt x="11396218" y="72783"/>
                </a:lnTo>
                <a:lnTo>
                  <a:pt x="11363249" y="76606"/>
                </a:lnTo>
                <a:lnTo>
                  <a:pt x="11337912" y="87566"/>
                </a:lnTo>
                <a:lnTo>
                  <a:pt x="11321656" y="104927"/>
                </a:lnTo>
                <a:lnTo>
                  <a:pt x="11315916" y="127952"/>
                </a:lnTo>
                <a:lnTo>
                  <a:pt x="11321656" y="150964"/>
                </a:lnTo>
                <a:lnTo>
                  <a:pt x="11337912" y="168325"/>
                </a:lnTo>
                <a:lnTo>
                  <a:pt x="11363249" y="179285"/>
                </a:lnTo>
                <a:lnTo>
                  <a:pt x="11396218" y="183108"/>
                </a:lnTo>
                <a:lnTo>
                  <a:pt x="11429403" y="179285"/>
                </a:lnTo>
                <a:lnTo>
                  <a:pt x="11454841" y="168325"/>
                </a:lnTo>
                <a:lnTo>
                  <a:pt x="11462461" y="160210"/>
                </a:lnTo>
                <a:lnTo>
                  <a:pt x="11471148" y="150964"/>
                </a:lnTo>
                <a:lnTo>
                  <a:pt x="11476888" y="127952"/>
                </a:lnTo>
                <a:close/>
              </a:path>
              <a:path w="13634085" h="791209">
                <a:moveTo>
                  <a:pt x="11495646" y="34137"/>
                </a:moveTo>
                <a:lnTo>
                  <a:pt x="11411598" y="34137"/>
                </a:lnTo>
                <a:lnTo>
                  <a:pt x="11411598" y="0"/>
                </a:lnTo>
                <a:lnTo>
                  <a:pt x="11380826" y="0"/>
                </a:lnTo>
                <a:lnTo>
                  <a:pt x="11380826" y="34137"/>
                </a:lnTo>
                <a:lnTo>
                  <a:pt x="11297158" y="34137"/>
                </a:lnTo>
                <a:lnTo>
                  <a:pt x="11297158" y="57785"/>
                </a:lnTo>
                <a:lnTo>
                  <a:pt x="11495646" y="57785"/>
                </a:lnTo>
                <a:lnTo>
                  <a:pt x="11495646" y="34137"/>
                </a:lnTo>
                <a:close/>
              </a:path>
              <a:path w="13634085" h="791209">
                <a:moveTo>
                  <a:pt x="11569573" y="312559"/>
                </a:moveTo>
                <a:lnTo>
                  <a:pt x="11374450" y="312559"/>
                </a:lnTo>
                <a:lnTo>
                  <a:pt x="11374450" y="280289"/>
                </a:lnTo>
                <a:lnTo>
                  <a:pt x="11557191" y="280289"/>
                </a:lnTo>
                <a:lnTo>
                  <a:pt x="11557191" y="205613"/>
                </a:lnTo>
                <a:lnTo>
                  <a:pt x="11343310" y="205613"/>
                </a:lnTo>
                <a:lnTo>
                  <a:pt x="11343310" y="228511"/>
                </a:lnTo>
                <a:lnTo>
                  <a:pt x="11526799" y="228511"/>
                </a:lnTo>
                <a:lnTo>
                  <a:pt x="11526799" y="257771"/>
                </a:lnTo>
                <a:lnTo>
                  <a:pt x="11344440" y="257771"/>
                </a:lnTo>
                <a:lnTo>
                  <a:pt x="11344440" y="336194"/>
                </a:lnTo>
                <a:lnTo>
                  <a:pt x="11569573" y="336194"/>
                </a:lnTo>
                <a:lnTo>
                  <a:pt x="11569573" y="312559"/>
                </a:lnTo>
                <a:close/>
              </a:path>
              <a:path w="13634085" h="791209">
                <a:moveTo>
                  <a:pt x="11607089" y="83299"/>
                </a:moveTo>
                <a:lnTo>
                  <a:pt x="11557191" y="83299"/>
                </a:lnTo>
                <a:lnTo>
                  <a:pt x="11557191" y="2247"/>
                </a:lnTo>
                <a:lnTo>
                  <a:pt x="11526418" y="2247"/>
                </a:lnTo>
                <a:lnTo>
                  <a:pt x="11526418" y="188353"/>
                </a:lnTo>
                <a:lnTo>
                  <a:pt x="11557191" y="188353"/>
                </a:lnTo>
                <a:lnTo>
                  <a:pt x="11557191" y="108813"/>
                </a:lnTo>
                <a:lnTo>
                  <a:pt x="11607089" y="108813"/>
                </a:lnTo>
                <a:lnTo>
                  <a:pt x="11607089" y="83299"/>
                </a:lnTo>
                <a:close/>
              </a:path>
              <a:path w="13634085" h="791209">
                <a:moveTo>
                  <a:pt x="12035892" y="131699"/>
                </a:moveTo>
                <a:lnTo>
                  <a:pt x="11991150" y="119253"/>
                </a:lnTo>
                <a:lnTo>
                  <a:pt x="11952364" y="97129"/>
                </a:lnTo>
                <a:lnTo>
                  <a:pt x="11934165" y="77660"/>
                </a:lnTo>
                <a:lnTo>
                  <a:pt x="11925033" y="67906"/>
                </a:lnTo>
                <a:lnTo>
                  <a:pt x="11914696" y="34137"/>
                </a:lnTo>
                <a:lnTo>
                  <a:pt x="11914696" y="15379"/>
                </a:lnTo>
                <a:lnTo>
                  <a:pt x="11882425" y="15379"/>
                </a:lnTo>
                <a:lnTo>
                  <a:pt x="11882425" y="34137"/>
                </a:lnTo>
                <a:lnTo>
                  <a:pt x="11872214" y="68376"/>
                </a:lnTo>
                <a:lnTo>
                  <a:pt x="11845138" y="97548"/>
                </a:lnTo>
                <a:lnTo>
                  <a:pt x="11806606" y="119405"/>
                </a:lnTo>
                <a:lnTo>
                  <a:pt x="11761978" y="131699"/>
                </a:lnTo>
                <a:lnTo>
                  <a:pt x="11774361" y="156464"/>
                </a:lnTo>
                <a:lnTo>
                  <a:pt x="11812969" y="146100"/>
                </a:lnTo>
                <a:lnTo>
                  <a:pt x="11848287" y="129032"/>
                </a:lnTo>
                <a:lnTo>
                  <a:pt x="11877675" y="105968"/>
                </a:lnTo>
                <a:lnTo>
                  <a:pt x="11898567" y="77660"/>
                </a:lnTo>
                <a:lnTo>
                  <a:pt x="11919877" y="105803"/>
                </a:lnTo>
                <a:lnTo>
                  <a:pt x="11949455" y="128879"/>
                </a:lnTo>
                <a:lnTo>
                  <a:pt x="11984723" y="146050"/>
                </a:lnTo>
                <a:lnTo>
                  <a:pt x="12023141" y="156464"/>
                </a:lnTo>
                <a:lnTo>
                  <a:pt x="12035892" y="131699"/>
                </a:lnTo>
                <a:close/>
              </a:path>
              <a:path w="13634085" h="791209">
                <a:moveTo>
                  <a:pt x="12050903" y="218376"/>
                </a:moveTo>
                <a:lnTo>
                  <a:pt x="12050535" y="192862"/>
                </a:lnTo>
                <a:lnTo>
                  <a:pt x="11746598" y="192862"/>
                </a:lnTo>
                <a:lnTo>
                  <a:pt x="11746598" y="218376"/>
                </a:lnTo>
                <a:lnTo>
                  <a:pt x="11882425" y="218376"/>
                </a:lnTo>
                <a:lnTo>
                  <a:pt x="11882425" y="340321"/>
                </a:lnTo>
                <a:lnTo>
                  <a:pt x="11913197" y="340321"/>
                </a:lnTo>
                <a:lnTo>
                  <a:pt x="11913197" y="218376"/>
                </a:lnTo>
                <a:lnTo>
                  <a:pt x="12050903" y="218376"/>
                </a:lnTo>
                <a:close/>
              </a:path>
              <a:path w="13634085" h="791209">
                <a:moveTo>
                  <a:pt x="12379681" y="101676"/>
                </a:moveTo>
                <a:lnTo>
                  <a:pt x="12373077" y="69799"/>
                </a:lnTo>
                <a:lnTo>
                  <a:pt x="12357506" y="48768"/>
                </a:lnTo>
                <a:lnTo>
                  <a:pt x="12354725" y="45021"/>
                </a:lnTo>
                <a:lnTo>
                  <a:pt x="12349658" y="42113"/>
                </a:lnTo>
                <a:lnTo>
                  <a:pt x="12349658" y="101676"/>
                </a:lnTo>
                <a:lnTo>
                  <a:pt x="12345264" y="123088"/>
                </a:lnTo>
                <a:lnTo>
                  <a:pt x="12333097" y="139814"/>
                </a:lnTo>
                <a:lnTo>
                  <a:pt x="12314669" y="150698"/>
                </a:lnTo>
                <a:lnTo>
                  <a:pt x="12291492" y="154584"/>
                </a:lnTo>
                <a:lnTo>
                  <a:pt x="12268441" y="150698"/>
                </a:lnTo>
                <a:lnTo>
                  <a:pt x="12250268" y="139814"/>
                </a:lnTo>
                <a:lnTo>
                  <a:pt x="12238368" y="123088"/>
                </a:lnTo>
                <a:lnTo>
                  <a:pt x="12234088" y="101676"/>
                </a:lnTo>
                <a:lnTo>
                  <a:pt x="12238368" y="80429"/>
                </a:lnTo>
                <a:lnTo>
                  <a:pt x="12250268" y="63690"/>
                </a:lnTo>
                <a:lnTo>
                  <a:pt x="12268441" y="52717"/>
                </a:lnTo>
                <a:lnTo>
                  <a:pt x="12291492" y="48768"/>
                </a:lnTo>
                <a:lnTo>
                  <a:pt x="12314669" y="52717"/>
                </a:lnTo>
                <a:lnTo>
                  <a:pt x="12333097" y="63690"/>
                </a:lnTo>
                <a:lnTo>
                  <a:pt x="12345264" y="80429"/>
                </a:lnTo>
                <a:lnTo>
                  <a:pt x="12349658" y="101676"/>
                </a:lnTo>
                <a:lnTo>
                  <a:pt x="12349658" y="42113"/>
                </a:lnTo>
                <a:lnTo>
                  <a:pt x="12326798" y="28968"/>
                </a:lnTo>
                <a:lnTo>
                  <a:pt x="12291492" y="23253"/>
                </a:lnTo>
                <a:lnTo>
                  <a:pt x="12256465" y="28968"/>
                </a:lnTo>
                <a:lnTo>
                  <a:pt x="12228792" y="45021"/>
                </a:lnTo>
                <a:lnTo>
                  <a:pt x="12210606" y="69799"/>
                </a:lnTo>
                <a:lnTo>
                  <a:pt x="12204065" y="101676"/>
                </a:lnTo>
                <a:lnTo>
                  <a:pt x="12210606" y="133565"/>
                </a:lnTo>
                <a:lnTo>
                  <a:pt x="12228792" y="158343"/>
                </a:lnTo>
                <a:lnTo>
                  <a:pt x="12256465" y="174396"/>
                </a:lnTo>
                <a:lnTo>
                  <a:pt x="12291492" y="180098"/>
                </a:lnTo>
                <a:lnTo>
                  <a:pt x="12326798" y="174396"/>
                </a:lnTo>
                <a:lnTo>
                  <a:pt x="12354725" y="158343"/>
                </a:lnTo>
                <a:lnTo>
                  <a:pt x="12357506" y="154584"/>
                </a:lnTo>
                <a:lnTo>
                  <a:pt x="12373077" y="133565"/>
                </a:lnTo>
                <a:lnTo>
                  <a:pt x="12379681" y="101676"/>
                </a:lnTo>
                <a:close/>
              </a:path>
              <a:path w="13634085" h="791209">
                <a:moveTo>
                  <a:pt x="12472353" y="3746"/>
                </a:moveTo>
                <a:lnTo>
                  <a:pt x="12441593" y="3746"/>
                </a:lnTo>
                <a:lnTo>
                  <a:pt x="12441593" y="195859"/>
                </a:lnTo>
                <a:lnTo>
                  <a:pt x="12472353" y="195859"/>
                </a:lnTo>
                <a:lnTo>
                  <a:pt x="12472353" y="3746"/>
                </a:lnTo>
                <a:close/>
              </a:path>
              <a:path w="13634085" h="791209">
                <a:moveTo>
                  <a:pt x="12502375" y="312178"/>
                </a:moveTo>
                <a:lnTo>
                  <a:pt x="12473775" y="298005"/>
                </a:lnTo>
                <a:lnTo>
                  <a:pt x="12452566" y="278079"/>
                </a:lnTo>
                <a:lnTo>
                  <a:pt x="12449213" y="272034"/>
                </a:lnTo>
                <a:lnTo>
                  <a:pt x="12439371" y="254304"/>
                </a:lnTo>
                <a:lnTo>
                  <a:pt x="12434837" y="228511"/>
                </a:lnTo>
                <a:lnTo>
                  <a:pt x="12434837" y="210502"/>
                </a:lnTo>
                <a:lnTo>
                  <a:pt x="12404814" y="210502"/>
                </a:lnTo>
                <a:lnTo>
                  <a:pt x="12404814" y="228511"/>
                </a:lnTo>
                <a:lnTo>
                  <a:pt x="12401791" y="249275"/>
                </a:lnTo>
                <a:lnTo>
                  <a:pt x="12392711" y="270865"/>
                </a:lnTo>
                <a:lnTo>
                  <a:pt x="12377585" y="291249"/>
                </a:lnTo>
                <a:lnTo>
                  <a:pt x="12356414" y="308432"/>
                </a:lnTo>
                <a:lnTo>
                  <a:pt x="12336005" y="292354"/>
                </a:lnTo>
                <a:lnTo>
                  <a:pt x="12321819" y="273164"/>
                </a:lnTo>
                <a:lnTo>
                  <a:pt x="12321464" y="272694"/>
                </a:lnTo>
                <a:lnTo>
                  <a:pt x="12312777" y="250913"/>
                </a:lnTo>
                <a:lnTo>
                  <a:pt x="12309881" y="228511"/>
                </a:lnTo>
                <a:lnTo>
                  <a:pt x="12309881" y="210502"/>
                </a:lnTo>
                <a:lnTo>
                  <a:pt x="12280240" y="210502"/>
                </a:lnTo>
                <a:lnTo>
                  <a:pt x="12280240" y="228511"/>
                </a:lnTo>
                <a:lnTo>
                  <a:pt x="12275655" y="253085"/>
                </a:lnTo>
                <a:lnTo>
                  <a:pt x="12262371" y="276821"/>
                </a:lnTo>
                <a:lnTo>
                  <a:pt x="12241136" y="297319"/>
                </a:lnTo>
                <a:lnTo>
                  <a:pt x="12212701" y="312178"/>
                </a:lnTo>
                <a:lnTo>
                  <a:pt x="12228081" y="335445"/>
                </a:lnTo>
                <a:lnTo>
                  <a:pt x="12250064" y="324446"/>
                </a:lnTo>
                <a:lnTo>
                  <a:pt x="12268606" y="309930"/>
                </a:lnTo>
                <a:lnTo>
                  <a:pt x="12283491" y="292595"/>
                </a:lnTo>
                <a:lnTo>
                  <a:pt x="12294502" y="273164"/>
                </a:lnTo>
                <a:lnTo>
                  <a:pt x="12304027" y="293446"/>
                </a:lnTo>
                <a:lnTo>
                  <a:pt x="12317527" y="311569"/>
                </a:lnTo>
                <a:lnTo>
                  <a:pt x="12335180" y="326821"/>
                </a:lnTo>
                <a:lnTo>
                  <a:pt x="12357164" y="338455"/>
                </a:lnTo>
                <a:lnTo>
                  <a:pt x="12378550" y="326224"/>
                </a:lnTo>
                <a:lnTo>
                  <a:pt x="12396051" y="310451"/>
                </a:lnTo>
                <a:lnTo>
                  <a:pt x="12397537" y="308432"/>
                </a:lnTo>
                <a:lnTo>
                  <a:pt x="12409665" y="292061"/>
                </a:lnTo>
                <a:lnTo>
                  <a:pt x="12419444" y="272034"/>
                </a:lnTo>
                <a:lnTo>
                  <a:pt x="12430112" y="292125"/>
                </a:lnTo>
                <a:lnTo>
                  <a:pt x="12445060" y="309791"/>
                </a:lnTo>
                <a:lnTo>
                  <a:pt x="12464085" y="324434"/>
                </a:lnTo>
                <a:lnTo>
                  <a:pt x="12486996" y="335445"/>
                </a:lnTo>
                <a:lnTo>
                  <a:pt x="12502375" y="312178"/>
                </a:lnTo>
                <a:close/>
              </a:path>
              <a:path w="13634085" h="791209">
                <a:moveTo>
                  <a:pt x="12805931" y="204863"/>
                </a:moveTo>
                <a:lnTo>
                  <a:pt x="12775540" y="204863"/>
                </a:lnTo>
                <a:lnTo>
                  <a:pt x="12775540" y="244271"/>
                </a:lnTo>
                <a:lnTo>
                  <a:pt x="12775540" y="267906"/>
                </a:lnTo>
                <a:lnTo>
                  <a:pt x="12775540" y="310680"/>
                </a:lnTo>
                <a:lnTo>
                  <a:pt x="12610071" y="310680"/>
                </a:lnTo>
                <a:lnTo>
                  <a:pt x="12610071" y="267906"/>
                </a:lnTo>
                <a:lnTo>
                  <a:pt x="12775540" y="267906"/>
                </a:lnTo>
                <a:lnTo>
                  <a:pt x="12775540" y="244271"/>
                </a:lnTo>
                <a:lnTo>
                  <a:pt x="12610071" y="244271"/>
                </a:lnTo>
                <a:lnTo>
                  <a:pt x="12610071" y="204863"/>
                </a:lnTo>
                <a:lnTo>
                  <a:pt x="12579668" y="204863"/>
                </a:lnTo>
                <a:lnTo>
                  <a:pt x="12579668" y="335445"/>
                </a:lnTo>
                <a:lnTo>
                  <a:pt x="12805931" y="335445"/>
                </a:lnTo>
                <a:lnTo>
                  <a:pt x="12805931" y="310680"/>
                </a:lnTo>
                <a:lnTo>
                  <a:pt x="12805931" y="267906"/>
                </a:lnTo>
                <a:lnTo>
                  <a:pt x="12805931" y="244271"/>
                </a:lnTo>
                <a:lnTo>
                  <a:pt x="12805931" y="204863"/>
                </a:lnTo>
                <a:close/>
              </a:path>
              <a:path w="13634085" h="791209">
                <a:moveTo>
                  <a:pt x="12828448" y="108432"/>
                </a:moveTo>
                <a:lnTo>
                  <a:pt x="12784696" y="97637"/>
                </a:lnTo>
                <a:lnTo>
                  <a:pt x="12746596" y="78092"/>
                </a:lnTo>
                <a:lnTo>
                  <a:pt x="12729045" y="61150"/>
                </a:lnTo>
                <a:lnTo>
                  <a:pt x="12719698" y="52133"/>
                </a:lnTo>
                <a:lnTo>
                  <a:pt x="12709500" y="22136"/>
                </a:lnTo>
                <a:lnTo>
                  <a:pt x="12709500" y="7124"/>
                </a:lnTo>
                <a:lnTo>
                  <a:pt x="12677978" y="7124"/>
                </a:lnTo>
                <a:lnTo>
                  <a:pt x="12677978" y="22136"/>
                </a:lnTo>
                <a:lnTo>
                  <a:pt x="12667831" y="52603"/>
                </a:lnTo>
                <a:lnTo>
                  <a:pt x="12640971" y="78511"/>
                </a:lnTo>
                <a:lnTo>
                  <a:pt x="12602794" y="97802"/>
                </a:lnTo>
                <a:lnTo>
                  <a:pt x="12558662" y="108432"/>
                </a:lnTo>
                <a:lnTo>
                  <a:pt x="12569914" y="133197"/>
                </a:lnTo>
                <a:lnTo>
                  <a:pt x="12608471" y="123736"/>
                </a:lnTo>
                <a:lnTo>
                  <a:pt x="12643650" y="108153"/>
                </a:lnTo>
                <a:lnTo>
                  <a:pt x="12672911" y="87083"/>
                </a:lnTo>
                <a:lnTo>
                  <a:pt x="12693739" y="61150"/>
                </a:lnTo>
                <a:lnTo>
                  <a:pt x="12714719" y="87083"/>
                </a:lnTo>
                <a:lnTo>
                  <a:pt x="12743929" y="108153"/>
                </a:lnTo>
                <a:lnTo>
                  <a:pt x="12778905" y="123736"/>
                </a:lnTo>
                <a:lnTo>
                  <a:pt x="12817196" y="133197"/>
                </a:lnTo>
                <a:lnTo>
                  <a:pt x="12828448" y="108432"/>
                </a:lnTo>
                <a:close/>
              </a:path>
              <a:path w="13634085" h="791209">
                <a:moveTo>
                  <a:pt x="12845707" y="156845"/>
                </a:moveTo>
                <a:lnTo>
                  <a:pt x="12541021" y="156845"/>
                </a:lnTo>
                <a:lnTo>
                  <a:pt x="12541021" y="181610"/>
                </a:lnTo>
                <a:lnTo>
                  <a:pt x="12845707" y="181610"/>
                </a:lnTo>
                <a:lnTo>
                  <a:pt x="12845707" y="156845"/>
                </a:lnTo>
                <a:close/>
              </a:path>
              <a:path w="13634085" h="791209">
                <a:moveTo>
                  <a:pt x="13100495" y="237134"/>
                </a:moveTo>
                <a:lnTo>
                  <a:pt x="13099136" y="226631"/>
                </a:lnTo>
                <a:lnTo>
                  <a:pt x="13097116" y="210870"/>
                </a:lnTo>
                <a:lnTo>
                  <a:pt x="13055854" y="218084"/>
                </a:lnTo>
                <a:lnTo>
                  <a:pt x="13015786" y="222973"/>
                </a:lnTo>
                <a:lnTo>
                  <a:pt x="12976695" y="225755"/>
                </a:lnTo>
                <a:lnTo>
                  <a:pt x="12938392" y="226631"/>
                </a:lnTo>
                <a:lnTo>
                  <a:pt x="12938392" y="36017"/>
                </a:lnTo>
                <a:lnTo>
                  <a:pt x="12907620" y="36017"/>
                </a:lnTo>
                <a:lnTo>
                  <a:pt x="12907620" y="252895"/>
                </a:lnTo>
                <a:lnTo>
                  <a:pt x="12935395" y="252895"/>
                </a:lnTo>
                <a:lnTo>
                  <a:pt x="12975590" y="252120"/>
                </a:lnTo>
                <a:lnTo>
                  <a:pt x="13016116" y="249516"/>
                </a:lnTo>
                <a:lnTo>
                  <a:pt x="13057543" y="244665"/>
                </a:lnTo>
                <a:lnTo>
                  <a:pt x="13100495" y="237134"/>
                </a:lnTo>
                <a:close/>
              </a:path>
              <a:path w="13634085" h="791209">
                <a:moveTo>
                  <a:pt x="13162407" y="3365"/>
                </a:moveTo>
                <a:lnTo>
                  <a:pt x="13131635" y="3365"/>
                </a:lnTo>
                <a:lnTo>
                  <a:pt x="13131635" y="339572"/>
                </a:lnTo>
                <a:lnTo>
                  <a:pt x="13162407" y="339572"/>
                </a:lnTo>
                <a:lnTo>
                  <a:pt x="13162407" y="3365"/>
                </a:lnTo>
                <a:close/>
              </a:path>
              <a:path w="13634085" h="791209">
                <a:moveTo>
                  <a:pt x="13431812" y="244640"/>
                </a:moveTo>
                <a:lnTo>
                  <a:pt x="13429933" y="230378"/>
                </a:lnTo>
                <a:lnTo>
                  <a:pt x="13428434" y="219125"/>
                </a:lnTo>
                <a:lnTo>
                  <a:pt x="13392557" y="224523"/>
                </a:lnTo>
                <a:lnTo>
                  <a:pt x="13356717" y="227990"/>
                </a:lnTo>
                <a:lnTo>
                  <a:pt x="13318846" y="229844"/>
                </a:lnTo>
                <a:lnTo>
                  <a:pt x="13276847" y="230378"/>
                </a:lnTo>
                <a:lnTo>
                  <a:pt x="13276847" y="61150"/>
                </a:lnTo>
                <a:lnTo>
                  <a:pt x="13402551" y="61150"/>
                </a:lnTo>
                <a:lnTo>
                  <a:pt x="13402551" y="35636"/>
                </a:lnTo>
                <a:lnTo>
                  <a:pt x="13246075" y="35636"/>
                </a:lnTo>
                <a:lnTo>
                  <a:pt x="13246075" y="256654"/>
                </a:lnTo>
                <a:lnTo>
                  <a:pt x="13272719" y="256654"/>
                </a:lnTo>
                <a:lnTo>
                  <a:pt x="13317106" y="256146"/>
                </a:lnTo>
                <a:lnTo>
                  <a:pt x="13356768" y="254304"/>
                </a:lnTo>
                <a:lnTo>
                  <a:pt x="13394182" y="250634"/>
                </a:lnTo>
                <a:lnTo>
                  <a:pt x="13431812" y="244640"/>
                </a:lnTo>
                <a:close/>
              </a:path>
              <a:path w="13634085" h="791209">
                <a:moveTo>
                  <a:pt x="13546265" y="136207"/>
                </a:moveTo>
                <a:lnTo>
                  <a:pt x="13490728" y="136207"/>
                </a:lnTo>
                <a:lnTo>
                  <a:pt x="13490728" y="3365"/>
                </a:lnTo>
                <a:lnTo>
                  <a:pt x="13459955" y="3365"/>
                </a:lnTo>
                <a:lnTo>
                  <a:pt x="13459955" y="340702"/>
                </a:lnTo>
                <a:lnTo>
                  <a:pt x="13490728" y="340702"/>
                </a:lnTo>
                <a:lnTo>
                  <a:pt x="13490728" y="161721"/>
                </a:lnTo>
                <a:lnTo>
                  <a:pt x="13546265" y="161721"/>
                </a:lnTo>
                <a:lnTo>
                  <a:pt x="13546265" y="136207"/>
                </a:lnTo>
                <a:close/>
              </a:path>
              <a:path w="13634085" h="791209">
                <a:moveTo>
                  <a:pt x="13634060" y="291172"/>
                </a:moveTo>
                <a:lnTo>
                  <a:pt x="13632091" y="280517"/>
                </a:lnTo>
                <a:lnTo>
                  <a:pt x="13626745" y="272084"/>
                </a:lnTo>
                <a:lnTo>
                  <a:pt x="13618871" y="266534"/>
                </a:lnTo>
                <a:lnTo>
                  <a:pt x="13609295" y="264528"/>
                </a:lnTo>
                <a:lnTo>
                  <a:pt x="13599732" y="266534"/>
                </a:lnTo>
                <a:lnTo>
                  <a:pt x="13591845" y="272084"/>
                </a:lnTo>
                <a:lnTo>
                  <a:pt x="13586498" y="280517"/>
                </a:lnTo>
                <a:lnTo>
                  <a:pt x="13584530" y="291172"/>
                </a:lnTo>
                <a:lnTo>
                  <a:pt x="13586498" y="301701"/>
                </a:lnTo>
                <a:lnTo>
                  <a:pt x="13591845" y="309880"/>
                </a:lnTo>
                <a:lnTo>
                  <a:pt x="13599732" y="315175"/>
                </a:lnTo>
                <a:lnTo>
                  <a:pt x="13609295" y="317055"/>
                </a:lnTo>
                <a:lnTo>
                  <a:pt x="13618871" y="315175"/>
                </a:lnTo>
                <a:lnTo>
                  <a:pt x="13626745" y="309880"/>
                </a:lnTo>
                <a:lnTo>
                  <a:pt x="13632091" y="301701"/>
                </a:lnTo>
                <a:lnTo>
                  <a:pt x="13634060" y="291172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1">
            <a:extLst>
              <a:ext uri="{FF2B5EF4-FFF2-40B4-BE49-F238E27FC236}">
                <a16:creationId xmlns:a16="http://schemas.microsoft.com/office/drawing/2014/main" id="{F5F4AF98-AA08-8ECF-5AAD-98267FDBCBEB}"/>
              </a:ext>
            </a:extLst>
          </p:cNvPr>
          <p:cNvSpPr/>
          <p:nvPr/>
        </p:nvSpPr>
        <p:spPr>
          <a:xfrm>
            <a:off x="6456636" y="8771508"/>
            <a:ext cx="8835390" cy="383540"/>
          </a:xfrm>
          <a:custGeom>
            <a:avLst/>
            <a:gdLst/>
            <a:ahLst/>
            <a:cxnLst/>
            <a:rect l="l" t="t" r="r" b="b"/>
            <a:pathLst>
              <a:path w="8835390" h="383540">
                <a:moveTo>
                  <a:pt x="264909" y="8623"/>
                </a:moveTo>
                <a:lnTo>
                  <a:pt x="234518" y="8623"/>
                </a:lnTo>
                <a:lnTo>
                  <a:pt x="234518" y="40513"/>
                </a:lnTo>
                <a:lnTo>
                  <a:pt x="264909" y="40513"/>
                </a:lnTo>
                <a:lnTo>
                  <a:pt x="264909" y="8623"/>
                </a:lnTo>
                <a:close/>
              </a:path>
              <a:path w="8835390" h="383540">
                <a:moveTo>
                  <a:pt x="275793" y="312864"/>
                </a:moveTo>
                <a:lnTo>
                  <a:pt x="67919" y="312864"/>
                </a:lnTo>
                <a:lnTo>
                  <a:pt x="67919" y="279844"/>
                </a:lnTo>
                <a:lnTo>
                  <a:pt x="265671" y="279844"/>
                </a:lnTo>
                <a:lnTo>
                  <a:pt x="265671" y="256984"/>
                </a:lnTo>
                <a:lnTo>
                  <a:pt x="265671" y="227774"/>
                </a:lnTo>
                <a:lnTo>
                  <a:pt x="265671" y="204914"/>
                </a:lnTo>
                <a:lnTo>
                  <a:pt x="36779" y="204914"/>
                </a:lnTo>
                <a:lnTo>
                  <a:pt x="36779" y="227774"/>
                </a:lnTo>
                <a:lnTo>
                  <a:pt x="235267" y="227774"/>
                </a:lnTo>
                <a:lnTo>
                  <a:pt x="235267" y="256984"/>
                </a:lnTo>
                <a:lnTo>
                  <a:pt x="37896" y="256984"/>
                </a:lnTo>
                <a:lnTo>
                  <a:pt x="37896" y="279844"/>
                </a:lnTo>
                <a:lnTo>
                  <a:pt x="37896" y="312864"/>
                </a:lnTo>
                <a:lnTo>
                  <a:pt x="37896" y="335724"/>
                </a:lnTo>
                <a:lnTo>
                  <a:pt x="275793" y="335724"/>
                </a:lnTo>
                <a:lnTo>
                  <a:pt x="275793" y="312864"/>
                </a:lnTo>
                <a:close/>
              </a:path>
              <a:path w="8835390" h="383540">
                <a:moveTo>
                  <a:pt x="304685" y="151955"/>
                </a:moveTo>
                <a:lnTo>
                  <a:pt x="167728" y="151955"/>
                </a:lnTo>
                <a:lnTo>
                  <a:pt x="167728" y="119824"/>
                </a:lnTo>
                <a:lnTo>
                  <a:pt x="264909" y="119824"/>
                </a:lnTo>
                <a:lnTo>
                  <a:pt x="264909" y="96050"/>
                </a:lnTo>
                <a:lnTo>
                  <a:pt x="264909" y="95694"/>
                </a:lnTo>
                <a:lnTo>
                  <a:pt x="264909" y="63944"/>
                </a:lnTo>
                <a:lnTo>
                  <a:pt x="264909" y="63779"/>
                </a:lnTo>
                <a:lnTo>
                  <a:pt x="264909" y="41084"/>
                </a:lnTo>
                <a:lnTo>
                  <a:pt x="234518" y="41084"/>
                </a:lnTo>
                <a:lnTo>
                  <a:pt x="234518" y="63944"/>
                </a:lnTo>
                <a:lnTo>
                  <a:pt x="234518" y="95694"/>
                </a:lnTo>
                <a:lnTo>
                  <a:pt x="70916" y="95694"/>
                </a:lnTo>
                <a:lnTo>
                  <a:pt x="70916" y="63944"/>
                </a:lnTo>
                <a:lnTo>
                  <a:pt x="234518" y="63944"/>
                </a:lnTo>
                <a:lnTo>
                  <a:pt x="234518" y="41084"/>
                </a:lnTo>
                <a:lnTo>
                  <a:pt x="70916" y="41084"/>
                </a:lnTo>
                <a:lnTo>
                  <a:pt x="70916" y="8064"/>
                </a:lnTo>
                <a:lnTo>
                  <a:pt x="40525" y="8064"/>
                </a:lnTo>
                <a:lnTo>
                  <a:pt x="40525" y="41084"/>
                </a:lnTo>
                <a:lnTo>
                  <a:pt x="40525" y="63944"/>
                </a:lnTo>
                <a:lnTo>
                  <a:pt x="40525" y="95694"/>
                </a:lnTo>
                <a:lnTo>
                  <a:pt x="40525" y="119824"/>
                </a:lnTo>
                <a:lnTo>
                  <a:pt x="136956" y="119824"/>
                </a:lnTo>
                <a:lnTo>
                  <a:pt x="136956" y="151955"/>
                </a:lnTo>
                <a:lnTo>
                  <a:pt x="0" y="151955"/>
                </a:lnTo>
                <a:lnTo>
                  <a:pt x="0" y="176720"/>
                </a:lnTo>
                <a:lnTo>
                  <a:pt x="304685" y="176720"/>
                </a:lnTo>
                <a:lnTo>
                  <a:pt x="304685" y="151955"/>
                </a:lnTo>
                <a:close/>
              </a:path>
              <a:path w="8835390" h="383540">
                <a:moveTo>
                  <a:pt x="740244" y="131699"/>
                </a:moveTo>
                <a:lnTo>
                  <a:pt x="695502" y="119253"/>
                </a:lnTo>
                <a:lnTo>
                  <a:pt x="656704" y="97129"/>
                </a:lnTo>
                <a:lnTo>
                  <a:pt x="638505" y="77660"/>
                </a:lnTo>
                <a:lnTo>
                  <a:pt x="629386" y="67906"/>
                </a:lnTo>
                <a:lnTo>
                  <a:pt x="619048" y="34137"/>
                </a:lnTo>
                <a:lnTo>
                  <a:pt x="619048" y="15379"/>
                </a:lnTo>
                <a:lnTo>
                  <a:pt x="586778" y="15379"/>
                </a:lnTo>
                <a:lnTo>
                  <a:pt x="586778" y="34137"/>
                </a:lnTo>
                <a:lnTo>
                  <a:pt x="576554" y="68376"/>
                </a:lnTo>
                <a:lnTo>
                  <a:pt x="549490" y="97548"/>
                </a:lnTo>
                <a:lnTo>
                  <a:pt x="510946" y="119405"/>
                </a:lnTo>
                <a:lnTo>
                  <a:pt x="466331" y="131699"/>
                </a:lnTo>
                <a:lnTo>
                  <a:pt x="478713" y="156464"/>
                </a:lnTo>
                <a:lnTo>
                  <a:pt x="517321" y="146100"/>
                </a:lnTo>
                <a:lnTo>
                  <a:pt x="552627" y="129032"/>
                </a:lnTo>
                <a:lnTo>
                  <a:pt x="582028" y="105968"/>
                </a:lnTo>
                <a:lnTo>
                  <a:pt x="602907" y="77660"/>
                </a:lnTo>
                <a:lnTo>
                  <a:pt x="624217" y="105803"/>
                </a:lnTo>
                <a:lnTo>
                  <a:pt x="653796" y="128879"/>
                </a:lnTo>
                <a:lnTo>
                  <a:pt x="689076" y="146050"/>
                </a:lnTo>
                <a:lnTo>
                  <a:pt x="727481" y="156464"/>
                </a:lnTo>
                <a:lnTo>
                  <a:pt x="740244" y="131699"/>
                </a:lnTo>
                <a:close/>
              </a:path>
              <a:path w="8835390" h="383540">
                <a:moveTo>
                  <a:pt x="755256" y="218376"/>
                </a:moveTo>
                <a:lnTo>
                  <a:pt x="754875" y="192862"/>
                </a:lnTo>
                <a:lnTo>
                  <a:pt x="450938" y="192862"/>
                </a:lnTo>
                <a:lnTo>
                  <a:pt x="450938" y="218376"/>
                </a:lnTo>
                <a:lnTo>
                  <a:pt x="586778" y="218376"/>
                </a:lnTo>
                <a:lnTo>
                  <a:pt x="586778" y="340321"/>
                </a:lnTo>
                <a:lnTo>
                  <a:pt x="617550" y="340321"/>
                </a:lnTo>
                <a:lnTo>
                  <a:pt x="617550" y="218376"/>
                </a:lnTo>
                <a:lnTo>
                  <a:pt x="755256" y="218376"/>
                </a:lnTo>
                <a:close/>
              </a:path>
              <a:path w="8835390" h="383540">
                <a:moveTo>
                  <a:pt x="1084249" y="101676"/>
                </a:moveTo>
                <a:lnTo>
                  <a:pt x="1077645" y="69799"/>
                </a:lnTo>
                <a:lnTo>
                  <a:pt x="1062075" y="48768"/>
                </a:lnTo>
                <a:lnTo>
                  <a:pt x="1059294" y="45021"/>
                </a:lnTo>
                <a:lnTo>
                  <a:pt x="1054227" y="42113"/>
                </a:lnTo>
                <a:lnTo>
                  <a:pt x="1054227" y="101676"/>
                </a:lnTo>
                <a:lnTo>
                  <a:pt x="1049832" y="123088"/>
                </a:lnTo>
                <a:lnTo>
                  <a:pt x="1037666" y="139814"/>
                </a:lnTo>
                <a:lnTo>
                  <a:pt x="1019238" y="150698"/>
                </a:lnTo>
                <a:lnTo>
                  <a:pt x="996061" y="154584"/>
                </a:lnTo>
                <a:lnTo>
                  <a:pt x="973010" y="150698"/>
                </a:lnTo>
                <a:lnTo>
                  <a:pt x="954836" y="139814"/>
                </a:lnTo>
                <a:lnTo>
                  <a:pt x="942936" y="123088"/>
                </a:lnTo>
                <a:lnTo>
                  <a:pt x="938657" y="101676"/>
                </a:lnTo>
                <a:lnTo>
                  <a:pt x="942936" y="80429"/>
                </a:lnTo>
                <a:lnTo>
                  <a:pt x="954836" y="63690"/>
                </a:lnTo>
                <a:lnTo>
                  <a:pt x="973010" y="52717"/>
                </a:lnTo>
                <a:lnTo>
                  <a:pt x="996061" y="48768"/>
                </a:lnTo>
                <a:lnTo>
                  <a:pt x="1019238" y="52717"/>
                </a:lnTo>
                <a:lnTo>
                  <a:pt x="1037666" y="63690"/>
                </a:lnTo>
                <a:lnTo>
                  <a:pt x="1049832" y="80429"/>
                </a:lnTo>
                <a:lnTo>
                  <a:pt x="1054227" y="101676"/>
                </a:lnTo>
                <a:lnTo>
                  <a:pt x="1054227" y="42113"/>
                </a:lnTo>
                <a:lnTo>
                  <a:pt x="1031367" y="28968"/>
                </a:lnTo>
                <a:lnTo>
                  <a:pt x="996061" y="23253"/>
                </a:lnTo>
                <a:lnTo>
                  <a:pt x="961034" y="28968"/>
                </a:lnTo>
                <a:lnTo>
                  <a:pt x="933361" y="45021"/>
                </a:lnTo>
                <a:lnTo>
                  <a:pt x="915174" y="69799"/>
                </a:lnTo>
                <a:lnTo>
                  <a:pt x="908634" y="101676"/>
                </a:lnTo>
                <a:lnTo>
                  <a:pt x="915174" y="133565"/>
                </a:lnTo>
                <a:lnTo>
                  <a:pt x="933361" y="158343"/>
                </a:lnTo>
                <a:lnTo>
                  <a:pt x="961034" y="174396"/>
                </a:lnTo>
                <a:lnTo>
                  <a:pt x="996061" y="180098"/>
                </a:lnTo>
                <a:lnTo>
                  <a:pt x="1031367" y="174396"/>
                </a:lnTo>
                <a:lnTo>
                  <a:pt x="1059294" y="158343"/>
                </a:lnTo>
                <a:lnTo>
                  <a:pt x="1062075" y="154584"/>
                </a:lnTo>
                <a:lnTo>
                  <a:pt x="1077645" y="133565"/>
                </a:lnTo>
                <a:lnTo>
                  <a:pt x="1084249" y="101676"/>
                </a:lnTo>
                <a:close/>
              </a:path>
              <a:path w="8835390" h="383540">
                <a:moveTo>
                  <a:pt x="1176921" y="3746"/>
                </a:moveTo>
                <a:lnTo>
                  <a:pt x="1146162" y="3746"/>
                </a:lnTo>
                <a:lnTo>
                  <a:pt x="1146162" y="195859"/>
                </a:lnTo>
                <a:lnTo>
                  <a:pt x="1176921" y="195859"/>
                </a:lnTo>
                <a:lnTo>
                  <a:pt x="1176921" y="3746"/>
                </a:lnTo>
                <a:close/>
              </a:path>
              <a:path w="8835390" h="383540">
                <a:moveTo>
                  <a:pt x="1206944" y="312178"/>
                </a:moveTo>
                <a:lnTo>
                  <a:pt x="1178344" y="298005"/>
                </a:lnTo>
                <a:lnTo>
                  <a:pt x="1157135" y="278079"/>
                </a:lnTo>
                <a:lnTo>
                  <a:pt x="1153782" y="272034"/>
                </a:lnTo>
                <a:lnTo>
                  <a:pt x="1143939" y="254304"/>
                </a:lnTo>
                <a:lnTo>
                  <a:pt x="1139405" y="228511"/>
                </a:lnTo>
                <a:lnTo>
                  <a:pt x="1139405" y="210502"/>
                </a:lnTo>
                <a:lnTo>
                  <a:pt x="1109383" y="210502"/>
                </a:lnTo>
                <a:lnTo>
                  <a:pt x="1109383" y="228511"/>
                </a:lnTo>
                <a:lnTo>
                  <a:pt x="1106360" y="249275"/>
                </a:lnTo>
                <a:lnTo>
                  <a:pt x="1097280" y="270865"/>
                </a:lnTo>
                <a:lnTo>
                  <a:pt x="1082154" y="291249"/>
                </a:lnTo>
                <a:lnTo>
                  <a:pt x="1060983" y="308432"/>
                </a:lnTo>
                <a:lnTo>
                  <a:pt x="1040574" y="292354"/>
                </a:lnTo>
                <a:lnTo>
                  <a:pt x="1026388" y="273164"/>
                </a:lnTo>
                <a:lnTo>
                  <a:pt x="1026033" y="272694"/>
                </a:lnTo>
                <a:lnTo>
                  <a:pt x="1017346" y="250913"/>
                </a:lnTo>
                <a:lnTo>
                  <a:pt x="1014450" y="228511"/>
                </a:lnTo>
                <a:lnTo>
                  <a:pt x="1014450" y="210502"/>
                </a:lnTo>
                <a:lnTo>
                  <a:pt x="984808" y="210502"/>
                </a:lnTo>
                <a:lnTo>
                  <a:pt x="984808" y="228511"/>
                </a:lnTo>
                <a:lnTo>
                  <a:pt x="980224" y="253085"/>
                </a:lnTo>
                <a:lnTo>
                  <a:pt x="966939" y="276821"/>
                </a:lnTo>
                <a:lnTo>
                  <a:pt x="945705" y="297319"/>
                </a:lnTo>
                <a:lnTo>
                  <a:pt x="917270" y="312178"/>
                </a:lnTo>
                <a:lnTo>
                  <a:pt x="932649" y="335445"/>
                </a:lnTo>
                <a:lnTo>
                  <a:pt x="954633" y="324446"/>
                </a:lnTo>
                <a:lnTo>
                  <a:pt x="973175" y="309930"/>
                </a:lnTo>
                <a:lnTo>
                  <a:pt x="988060" y="292595"/>
                </a:lnTo>
                <a:lnTo>
                  <a:pt x="999070" y="273164"/>
                </a:lnTo>
                <a:lnTo>
                  <a:pt x="1008595" y="293446"/>
                </a:lnTo>
                <a:lnTo>
                  <a:pt x="1022096" y="311569"/>
                </a:lnTo>
                <a:lnTo>
                  <a:pt x="1039749" y="326821"/>
                </a:lnTo>
                <a:lnTo>
                  <a:pt x="1061732" y="338455"/>
                </a:lnTo>
                <a:lnTo>
                  <a:pt x="1083119" y="326224"/>
                </a:lnTo>
                <a:lnTo>
                  <a:pt x="1100620" y="310451"/>
                </a:lnTo>
                <a:lnTo>
                  <a:pt x="1102106" y="308432"/>
                </a:lnTo>
                <a:lnTo>
                  <a:pt x="1114234" y="292061"/>
                </a:lnTo>
                <a:lnTo>
                  <a:pt x="1124013" y="272034"/>
                </a:lnTo>
                <a:lnTo>
                  <a:pt x="1134681" y="292125"/>
                </a:lnTo>
                <a:lnTo>
                  <a:pt x="1149629" y="309791"/>
                </a:lnTo>
                <a:lnTo>
                  <a:pt x="1168654" y="324434"/>
                </a:lnTo>
                <a:lnTo>
                  <a:pt x="1191564" y="335445"/>
                </a:lnTo>
                <a:lnTo>
                  <a:pt x="1206944" y="312178"/>
                </a:lnTo>
                <a:close/>
              </a:path>
              <a:path w="8835390" h="383540">
                <a:moveTo>
                  <a:pt x="1514259" y="37147"/>
                </a:moveTo>
                <a:lnTo>
                  <a:pt x="1278242" y="37147"/>
                </a:lnTo>
                <a:lnTo>
                  <a:pt x="1278242" y="62280"/>
                </a:lnTo>
                <a:lnTo>
                  <a:pt x="1483487" y="62280"/>
                </a:lnTo>
                <a:lnTo>
                  <a:pt x="1483487" y="70535"/>
                </a:lnTo>
                <a:lnTo>
                  <a:pt x="1483283" y="102362"/>
                </a:lnTo>
                <a:lnTo>
                  <a:pt x="1481886" y="137706"/>
                </a:lnTo>
                <a:lnTo>
                  <a:pt x="1478102" y="177546"/>
                </a:lnTo>
                <a:lnTo>
                  <a:pt x="1470723" y="222885"/>
                </a:lnTo>
                <a:lnTo>
                  <a:pt x="1501495" y="226250"/>
                </a:lnTo>
                <a:lnTo>
                  <a:pt x="1508874" y="179133"/>
                </a:lnTo>
                <a:lnTo>
                  <a:pt x="1512658" y="138544"/>
                </a:lnTo>
                <a:lnTo>
                  <a:pt x="1514055" y="102882"/>
                </a:lnTo>
                <a:lnTo>
                  <a:pt x="1514259" y="70535"/>
                </a:lnTo>
                <a:lnTo>
                  <a:pt x="1514259" y="37147"/>
                </a:lnTo>
                <a:close/>
              </a:path>
              <a:path w="8835390" h="383540">
                <a:moveTo>
                  <a:pt x="1550657" y="267525"/>
                </a:moveTo>
                <a:lnTo>
                  <a:pt x="1395310" y="267525"/>
                </a:lnTo>
                <a:lnTo>
                  <a:pt x="1395310" y="147078"/>
                </a:lnTo>
                <a:lnTo>
                  <a:pt x="1364538" y="147078"/>
                </a:lnTo>
                <a:lnTo>
                  <a:pt x="1364538" y="267525"/>
                </a:lnTo>
                <a:lnTo>
                  <a:pt x="1246339" y="267525"/>
                </a:lnTo>
                <a:lnTo>
                  <a:pt x="1246339" y="292671"/>
                </a:lnTo>
                <a:lnTo>
                  <a:pt x="1550657" y="292671"/>
                </a:lnTo>
                <a:lnTo>
                  <a:pt x="1550657" y="267525"/>
                </a:lnTo>
                <a:close/>
              </a:path>
              <a:path w="8835390" h="383540">
                <a:moveTo>
                  <a:pt x="1654213" y="305054"/>
                </a:moveTo>
                <a:lnTo>
                  <a:pt x="1652231" y="288112"/>
                </a:lnTo>
                <a:lnTo>
                  <a:pt x="1646529" y="275361"/>
                </a:lnTo>
                <a:lnTo>
                  <a:pt x="1637436" y="267322"/>
                </a:lnTo>
                <a:lnTo>
                  <a:pt x="1625320" y="264528"/>
                </a:lnTo>
                <a:lnTo>
                  <a:pt x="1615414" y="266230"/>
                </a:lnTo>
                <a:lnTo>
                  <a:pt x="1607172" y="271043"/>
                </a:lnTo>
                <a:lnTo>
                  <a:pt x="1601520" y="278612"/>
                </a:lnTo>
                <a:lnTo>
                  <a:pt x="1599438" y="288544"/>
                </a:lnTo>
                <a:lnTo>
                  <a:pt x="1601508" y="298945"/>
                </a:lnTo>
                <a:lnTo>
                  <a:pt x="1607083" y="306463"/>
                </a:lnTo>
                <a:lnTo>
                  <a:pt x="1615109" y="311023"/>
                </a:lnTo>
                <a:lnTo>
                  <a:pt x="1624571" y="312559"/>
                </a:lnTo>
                <a:lnTo>
                  <a:pt x="1627200" y="312559"/>
                </a:lnTo>
                <a:lnTo>
                  <a:pt x="1628698" y="312178"/>
                </a:lnTo>
                <a:lnTo>
                  <a:pt x="1625955" y="328383"/>
                </a:lnTo>
                <a:lnTo>
                  <a:pt x="1618526" y="342480"/>
                </a:lnTo>
                <a:lnTo>
                  <a:pt x="1606804" y="354190"/>
                </a:lnTo>
                <a:lnTo>
                  <a:pt x="1591183" y="363220"/>
                </a:lnTo>
                <a:lnTo>
                  <a:pt x="1599438" y="383476"/>
                </a:lnTo>
                <a:lnTo>
                  <a:pt x="1622234" y="370268"/>
                </a:lnTo>
                <a:lnTo>
                  <a:pt x="1639493" y="352425"/>
                </a:lnTo>
                <a:lnTo>
                  <a:pt x="1650403" y="330504"/>
                </a:lnTo>
                <a:lnTo>
                  <a:pt x="1654213" y="305054"/>
                </a:lnTo>
                <a:close/>
              </a:path>
              <a:path w="8835390" h="383540">
                <a:moveTo>
                  <a:pt x="2065007" y="64528"/>
                </a:moveTo>
                <a:lnTo>
                  <a:pt x="2034616" y="64528"/>
                </a:lnTo>
                <a:lnTo>
                  <a:pt x="2034616" y="96799"/>
                </a:lnTo>
                <a:lnTo>
                  <a:pt x="2065007" y="96799"/>
                </a:lnTo>
                <a:lnTo>
                  <a:pt x="2065007" y="64528"/>
                </a:lnTo>
                <a:close/>
              </a:path>
              <a:path w="8835390" h="383540">
                <a:moveTo>
                  <a:pt x="2065007" y="9372"/>
                </a:moveTo>
                <a:lnTo>
                  <a:pt x="2034616" y="9372"/>
                </a:lnTo>
                <a:lnTo>
                  <a:pt x="2034616" y="41084"/>
                </a:lnTo>
                <a:lnTo>
                  <a:pt x="1871014" y="41084"/>
                </a:lnTo>
                <a:lnTo>
                  <a:pt x="1871014" y="9334"/>
                </a:lnTo>
                <a:lnTo>
                  <a:pt x="1840623" y="9334"/>
                </a:lnTo>
                <a:lnTo>
                  <a:pt x="1840623" y="41084"/>
                </a:lnTo>
                <a:lnTo>
                  <a:pt x="1840623" y="63944"/>
                </a:lnTo>
                <a:lnTo>
                  <a:pt x="1840623" y="96964"/>
                </a:lnTo>
                <a:lnTo>
                  <a:pt x="1840623" y="119824"/>
                </a:lnTo>
                <a:lnTo>
                  <a:pt x="2065007" y="119824"/>
                </a:lnTo>
                <a:lnTo>
                  <a:pt x="2065007" y="96964"/>
                </a:lnTo>
                <a:lnTo>
                  <a:pt x="1871014" y="96964"/>
                </a:lnTo>
                <a:lnTo>
                  <a:pt x="1871014" y="63944"/>
                </a:lnTo>
                <a:lnTo>
                  <a:pt x="2065007" y="63944"/>
                </a:lnTo>
                <a:lnTo>
                  <a:pt x="2065007" y="41275"/>
                </a:lnTo>
                <a:lnTo>
                  <a:pt x="2065007" y="41084"/>
                </a:lnTo>
                <a:lnTo>
                  <a:pt x="2065007" y="9372"/>
                </a:lnTo>
                <a:close/>
              </a:path>
              <a:path w="8835390" h="383540">
                <a:moveTo>
                  <a:pt x="2075891" y="312864"/>
                </a:moveTo>
                <a:lnTo>
                  <a:pt x="1868017" y="312864"/>
                </a:lnTo>
                <a:lnTo>
                  <a:pt x="1868017" y="278574"/>
                </a:lnTo>
                <a:lnTo>
                  <a:pt x="2065756" y="278574"/>
                </a:lnTo>
                <a:lnTo>
                  <a:pt x="2065756" y="256984"/>
                </a:lnTo>
                <a:lnTo>
                  <a:pt x="2065756" y="227774"/>
                </a:lnTo>
                <a:lnTo>
                  <a:pt x="2065756" y="203644"/>
                </a:lnTo>
                <a:lnTo>
                  <a:pt x="1836864" y="203644"/>
                </a:lnTo>
                <a:lnTo>
                  <a:pt x="1836864" y="227774"/>
                </a:lnTo>
                <a:lnTo>
                  <a:pt x="2035365" y="227774"/>
                </a:lnTo>
                <a:lnTo>
                  <a:pt x="2035365" y="256984"/>
                </a:lnTo>
                <a:lnTo>
                  <a:pt x="1837994" y="256984"/>
                </a:lnTo>
                <a:lnTo>
                  <a:pt x="1837994" y="278574"/>
                </a:lnTo>
                <a:lnTo>
                  <a:pt x="1837994" y="312864"/>
                </a:lnTo>
                <a:lnTo>
                  <a:pt x="1837994" y="335724"/>
                </a:lnTo>
                <a:lnTo>
                  <a:pt x="2075891" y="335724"/>
                </a:lnTo>
                <a:lnTo>
                  <a:pt x="2075891" y="312864"/>
                </a:lnTo>
                <a:close/>
              </a:path>
              <a:path w="8835390" h="383540">
                <a:moveTo>
                  <a:pt x="2104783" y="148958"/>
                </a:moveTo>
                <a:lnTo>
                  <a:pt x="1800098" y="148958"/>
                </a:lnTo>
                <a:lnTo>
                  <a:pt x="1800098" y="173355"/>
                </a:lnTo>
                <a:lnTo>
                  <a:pt x="2104783" y="173355"/>
                </a:lnTo>
                <a:lnTo>
                  <a:pt x="2104783" y="148958"/>
                </a:lnTo>
                <a:close/>
              </a:path>
              <a:path w="8835390" h="383540">
                <a:moveTo>
                  <a:pt x="2309660" y="186486"/>
                </a:moveTo>
                <a:lnTo>
                  <a:pt x="2307653" y="171843"/>
                </a:lnTo>
                <a:lnTo>
                  <a:pt x="2306282" y="161721"/>
                </a:lnTo>
                <a:lnTo>
                  <a:pt x="2277872" y="166573"/>
                </a:lnTo>
                <a:lnTo>
                  <a:pt x="2250186" y="169595"/>
                </a:lnTo>
                <a:lnTo>
                  <a:pt x="2221636" y="171221"/>
                </a:lnTo>
                <a:lnTo>
                  <a:pt x="2190712" y="171843"/>
                </a:lnTo>
                <a:lnTo>
                  <a:pt x="2190712" y="121945"/>
                </a:lnTo>
                <a:lnTo>
                  <a:pt x="2286762" y="121945"/>
                </a:lnTo>
                <a:lnTo>
                  <a:pt x="2286762" y="28130"/>
                </a:lnTo>
                <a:lnTo>
                  <a:pt x="2160320" y="28130"/>
                </a:lnTo>
                <a:lnTo>
                  <a:pt x="2160320" y="52895"/>
                </a:lnTo>
                <a:lnTo>
                  <a:pt x="2257120" y="52895"/>
                </a:lnTo>
                <a:lnTo>
                  <a:pt x="2257120" y="98679"/>
                </a:lnTo>
                <a:lnTo>
                  <a:pt x="2161070" y="98679"/>
                </a:lnTo>
                <a:lnTo>
                  <a:pt x="2161070" y="196240"/>
                </a:lnTo>
                <a:lnTo>
                  <a:pt x="2183206" y="196240"/>
                </a:lnTo>
                <a:lnTo>
                  <a:pt x="2217204" y="195872"/>
                </a:lnTo>
                <a:lnTo>
                  <a:pt x="2248395" y="194462"/>
                </a:lnTo>
                <a:lnTo>
                  <a:pt x="2278608" y="191490"/>
                </a:lnTo>
                <a:lnTo>
                  <a:pt x="2309660" y="186486"/>
                </a:lnTo>
                <a:close/>
              </a:path>
              <a:path w="8835390" h="383540">
                <a:moveTo>
                  <a:pt x="2429726" y="230759"/>
                </a:moveTo>
                <a:lnTo>
                  <a:pt x="2203462" y="230759"/>
                </a:lnTo>
                <a:lnTo>
                  <a:pt x="2203462" y="255905"/>
                </a:lnTo>
                <a:lnTo>
                  <a:pt x="2398953" y="255905"/>
                </a:lnTo>
                <a:lnTo>
                  <a:pt x="2398953" y="340321"/>
                </a:lnTo>
                <a:lnTo>
                  <a:pt x="2429726" y="340321"/>
                </a:lnTo>
                <a:lnTo>
                  <a:pt x="2429726" y="230759"/>
                </a:lnTo>
                <a:close/>
              </a:path>
              <a:path w="8835390" h="383540">
                <a:moveTo>
                  <a:pt x="2429726" y="3746"/>
                </a:moveTo>
                <a:lnTo>
                  <a:pt x="2400084" y="3746"/>
                </a:lnTo>
                <a:lnTo>
                  <a:pt x="2400084" y="93421"/>
                </a:lnTo>
                <a:lnTo>
                  <a:pt x="2355062" y="93421"/>
                </a:lnTo>
                <a:lnTo>
                  <a:pt x="2355062" y="9753"/>
                </a:lnTo>
                <a:lnTo>
                  <a:pt x="2325789" y="9753"/>
                </a:lnTo>
                <a:lnTo>
                  <a:pt x="2325789" y="210870"/>
                </a:lnTo>
                <a:lnTo>
                  <a:pt x="2355062" y="210870"/>
                </a:lnTo>
                <a:lnTo>
                  <a:pt x="2355062" y="118186"/>
                </a:lnTo>
                <a:lnTo>
                  <a:pt x="2400084" y="118186"/>
                </a:lnTo>
                <a:lnTo>
                  <a:pt x="2400084" y="213868"/>
                </a:lnTo>
                <a:lnTo>
                  <a:pt x="2429726" y="213868"/>
                </a:lnTo>
                <a:lnTo>
                  <a:pt x="2429726" y="118186"/>
                </a:lnTo>
                <a:lnTo>
                  <a:pt x="2429726" y="93421"/>
                </a:lnTo>
                <a:lnTo>
                  <a:pt x="2429726" y="3746"/>
                </a:lnTo>
                <a:close/>
              </a:path>
              <a:path w="8835390" h="383540">
                <a:moveTo>
                  <a:pt x="2707767" y="246519"/>
                </a:moveTo>
                <a:lnTo>
                  <a:pt x="2706205" y="233387"/>
                </a:lnTo>
                <a:lnTo>
                  <a:pt x="2704769" y="221373"/>
                </a:lnTo>
                <a:lnTo>
                  <a:pt x="2662110" y="227215"/>
                </a:lnTo>
                <a:lnTo>
                  <a:pt x="2621559" y="230898"/>
                </a:lnTo>
                <a:lnTo>
                  <a:pt x="2581719" y="232829"/>
                </a:lnTo>
                <a:lnTo>
                  <a:pt x="2541168" y="233387"/>
                </a:lnTo>
                <a:lnTo>
                  <a:pt x="2541168" y="154965"/>
                </a:lnTo>
                <a:lnTo>
                  <a:pt x="2665374" y="154965"/>
                </a:lnTo>
                <a:lnTo>
                  <a:pt x="2665374" y="34518"/>
                </a:lnTo>
                <a:lnTo>
                  <a:pt x="2509278" y="34518"/>
                </a:lnTo>
                <a:lnTo>
                  <a:pt x="2509278" y="59651"/>
                </a:lnTo>
                <a:lnTo>
                  <a:pt x="2634221" y="59651"/>
                </a:lnTo>
                <a:lnTo>
                  <a:pt x="2634221" y="129819"/>
                </a:lnTo>
                <a:lnTo>
                  <a:pt x="2510396" y="129819"/>
                </a:lnTo>
                <a:lnTo>
                  <a:pt x="2510396" y="258902"/>
                </a:lnTo>
                <a:lnTo>
                  <a:pt x="2538171" y="258902"/>
                </a:lnTo>
                <a:lnTo>
                  <a:pt x="2580500" y="258394"/>
                </a:lnTo>
                <a:lnTo>
                  <a:pt x="2621838" y="256514"/>
                </a:lnTo>
                <a:lnTo>
                  <a:pt x="2663748" y="252730"/>
                </a:lnTo>
                <a:lnTo>
                  <a:pt x="2707767" y="246519"/>
                </a:lnTo>
                <a:close/>
              </a:path>
              <a:path w="8835390" h="383540">
                <a:moveTo>
                  <a:pt x="2767063" y="2997"/>
                </a:moveTo>
                <a:lnTo>
                  <a:pt x="2736291" y="2997"/>
                </a:lnTo>
                <a:lnTo>
                  <a:pt x="2736291" y="340321"/>
                </a:lnTo>
                <a:lnTo>
                  <a:pt x="2767063" y="340321"/>
                </a:lnTo>
                <a:lnTo>
                  <a:pt x="2767063" y="2997"/>
                </a:lnTo>
                <a:close/>
              </a:path>
              <a:path w="8835390" h="383540">
                <a:moveTo>
                  <a:pt x="3126155" y="172593"/>
                </a:moveTo>
                <a:lnTo>
                  <a:pt x="3082125" y="157226"/>
                </a:lnTo>
                <a:lnTo>
                  <a:pt x="3042704" y="130060"/>
                </a:lnTo>
                <a:lnTo>
                  <a:pt x="3019641" y="100926"/>
                </a:lnTo>
                <a:lnTo>
                  <a:pt x="3014345" y="94246"/>
                </a:lnTo>
                <a:lnTo>
                  <a:pt x="3003448" y="52895"/>
                </a:lnTo>
                <a:lnTo>
                  <a:pt x="3003448" y="27012"/>
                </a:lnTo>
                <a:lnTo>
                  <a:pt x="2971177" y="27012"/>
                </a:lnTo>
                <a:lnTo>
                  <a:pt x="2971177" y="52895"/>
                </a:lnTo>
                <a:lnTo>
                  <a:pt x="2960357" y="94183"/>
                </a:lnTo>
                <a:lnTo>
                  <a:pt x="2932112" y="129921"/>
                </a:lnTo>
                <a:lnTo>
                  <a:pt x="2892818" y="157060"/>
                </a:lnTo>
                <a:lnTo>
                  <a:pt x="2848864" y="172593"/>
                </a:lnTo>
                <a:lnTo>
                  <a:pt x="2862745" y="198120"/>
                </a:lnTo>
                <a:lnTo>
                  <a:pt x="2900565" y="184772"/>
                </a:lnTo>
                <a:lnTo>
                  <a:pt x="2935998" y="163449"/>
                </a:lnTo>
                <a:lnTo>
                  <a:pt x="2965958" y="135166"/>
                </a:lnTo>
                <a:lnTo>
                  <a:pt x="2987319" y="100926"/>
                </a:lnTo>
                <a:lnTo>
                  <a:pt x="3008693" y="135369"/>
                </a:lnTo>
                <a:lnTo>
                  <a:pt x="3038678" y="163728"/>
                </a:lnTo>
                <a:lnTo>
                  <a:pt x="3074225" y="184988"/>
                </a:lnTo>
                <a:lnTo>
                  <a:pt x="3112262" y="198120"/>
                </a:lnTo>
                <a:lnTo>
                  <a:pt x="3126155" y="172593"/>
                </a:lnTo>
                <a:close/>
              </a:path>
              <a:path w="8835390" h="383540">
                <a:moveTo>
                  <a:pt x="3141154" y="269405"/>
                </a:moveTo>
                <a:lnTo>
                  <a:pt x="2836100" y="269405"/>
                </a:lnTo>
                <a:lnTo>
                  <a:pt x="2836100" y="294919"/>
                </a:lnTo>
                <a:lnTo>
                  <a:pt x="3141154" y="294919"/>
                </a:lnTo>
                <a:lnTo>
                  <a:pt x="3141154" y="269405"/>
                </a:lnTo>
                <a:close/>
              </a:path>
              <a:path w="8835390" h="383540">
                <a:moveTo>
                  <a:pt x="3451479" y="184594"/>
                </a:moveTo>
                <a:lnTo>
                  <a:pt x="3251479" y="184594"/>
                </a:lnTo>
                <a:lnTo>
                  <a:pt x="3251479" y="131254"/>
                </a:lnTo>
                <a:lnTo>
                  <a:pt x="3440595" y="131254"/>
                </a:lnTo>
                <a:lnTo>
                  <a:pt x="3440595" y="107124"/>
                </a:lnTo>
                <a:lnTo>
                  <a:pt x="3251479" y="107124"/>
                </a:lnTo>
                <a:lnTo>
                  <a:pt x="3251479" y="57594"/>
                </a:lnTo>
                <a:lnTo>
                  <a:pt x="3448100" y="57594"/>
                </a:lnTo>
                <a:lnTo>
                  <a:pt x="3448100" y="32194"/>
                </a:lnTo>
                <a:lnTo>
                  <a:pt x="3220339" y="32194"/>
                </a:lnTo>
                <a:lnTo>
                  <a:pt x="3220339" y="57594"/>
                </a:lnTo>
                <a:lnTo>
                  <a:pt x="3220339" y="107124"/>
                </a:lnTo>
                <a:lnTo>
                  <a:pt x="3220339" y="131254"/>
                </a:lnTo>
                <a:lnTo>
                  <a:pt x="3220339" y="184594"/>
                </a:lnTo>
                <a:lnTo>
                  <a:pt x="3220339" y="209994"/>
                </a:lnTo>
                <a:lnTo>
                  <a:pt x="3451479" y="209994"/>
                </a:lnTo>
                <a:lnTo>
                  <a:pt x="3451479" y="184594"/>
                </a:lnTo>
                <a:close/>
              </a:path>
              <a:path w="8835390" h="383540">
                <a:moveTo>
                  <a:pt x="3486366" y="271284"/>
                </a:moveTo>
                <a:lnTo>
                  <a:pt x="3180931" y="271284"/>
                </a:lnTo>
                <a:lnTo>
                  <a:pt x="3180931" y="296418"/>
                </a:lnTo>
                <a:lnTo>
                  <a:pt x="3486366" y="296418"/>
                </a:lnTo>
                <a:lnTo>
                  <a:pt x="3486366" y="271284"/>
                </a:lnTo>
                <a:close/>
              </a:path>
              <a:path w="8835390" h="383540">
                <a:moveTo>
                  <a:pt x="3798557" y="112204"/>
                </a:moveTo>
                <a:lnTo>
                  <a:pt x="3595941" y="112204"/>
                </a:lnTo>
                <a:lnTo>
                  <a:pt x="3595941" y="82994"/>
                </a:lnTo>
                <a:lnTo>
                  <a:pt x="3792550" y="82994"/>
                </a:lnTo>
                <a:lnTo>
                  <a:pt x="3792550" y="62674"/>
                </a:lnTo>
                <a:lnTo>
                  <a:pt x="3792550" y="34734"/>
                </a:lnTo>
                <a:lnTo>
                  <a:pt x="3792550" y="13144"/>
                </a:lnTo>
                <a:lnTo>
                  <a:pt x="3564788" y="13144"/>
                </a:lnTo>
                <a:lnTo>
                  <a:pt x="3564788" y="34734"/>
                </a:lnTo>
                <a:lnTo>
                  <a:pt x="3762159" y="34734"/>
                </a:lnTo>
                <a:lnTo>
                  <a:pt x="3762159" y="62674"/>
                </a:lnTo>
                <a:lnTo>
                  <a:pt x="3565537" y="62674"/>
                </a:lnTo>
                <a:lnTo>
                  <a:pt x="3565537" y="82994"/>
                </a:lnTo>
                <a:lnTo>
                  <a:pt x="3565537" y="112204"/>
                </a:lnTo>
                <a:lnTo>
                  <a:pt x="3565537" y="133794"/>
                </a:lnTo>
                <a:lnTo>
                  <a:pt x="3798557" y="133794"/>
                </a:lnTo>
                <a:lnTo>
                  <a:pt x="3798557" y="112204"/>
                </a:lnTo>
                <a:close/>
              </a:path>
              <a:path w="8835390" h="383540">
                <a:moveTo>
                  <a:pt x="3804183" y="312864"/>
                </a:moveTo>
                <a:lnTo>
                  <a:pt x="3594062" y="312864"/>
                </a:lnTo>
                <a:lnTo>
                  <a:pt x="3594062" y="282384"/>
                </a:lnTo>
                <a:lnTo>
                  <a:pt x="3793680" y="282384"/>
                </a:lnTo>
                <a:lnTo>
                  <a:pt x="3793680" y="260794"/>
                </a:lnTo>
                <a:lnTo>
                  <a:pt x="3793680" y="232854"/>
                </a:lnTo>
                <a:lnTo>
                  <a:pt x="3793680" y="209994"/>
                </a:lnTo>
                <a:lnTo>
                  <a:pt x="3562921" y="209994"/>
                </a:lnTo>
                <a:lnTo>
                  <a:pt x="3562921" y="232854"/>
                </a:lnTo>
                <a:lnTo>
                  <a:pt x="3763289" y="232854"/>
                </a:lnTo>
                <a:lnTo>
                  <a:pt x="3763289" y="260794"/>
                </a:lnTo>
                <a:lnTo>
                  <a:pt x="3563670" y="260794"/>
                </a:lnTo>
                <a:lnTo>
                  <a:pt x="3563670" y="282384"/>
                </a:lnTo>
                <a:lnTo>
                  <a:pt x="3563670" y="312864"/>
                </a:lnTo>
                <a:lnTo>
                  <a:pt x="3563670" y="335724"/>
                </a:lnTo>
                <a:lnTo>
                  <a:pt x="3804183" y="335724"/>
                </a:lnTo>
                <a:lnTo>
                  <a:pt x="3804183" y="312864"/>
                </a:lnTo>
                <a:close/>
              </a:path>
              <a:path w="8835390" h="383540">
                <a:moveTo>
                  <a:pt x="3831577" y="159842"/>
                </a:moveTo>
                <a:lnTo>
                  <a:pt x="3526523" y="159842"/>
                </a:lnTo>
                <a:lnTo>
                  <a:pt x="3526523" y="183108"/>
                </a:lnTo>
                <a:lnTo>
                  <a:pt x="3831577" y="183108"/>
                </a:lnTo>
                <a:lnTo>
                  <a:pt x="3831577" y="159842"/>
                </a:lnTo>
                <a:close/>
              </a:path>
              <a:path w="8835390" h="383540">
                <a:moveTo>
                  <a:pt x="4243336" y="278790"/>
                </a:moveTo>
                <a:lnTo>
                  <a:pt x="4235412" y="252831"/>
                </a:lnTo>
                <a:lnTo>
                  <a:pt x="4222483" y="242011"/>
                </a:lnTo>
                <a:lnTo>
                  <a:pt x="4212615" y="233756"/>
                </a:lnTo>
                <a:lnTo>
                  <a:pt x="4212183" y="233616"/>
                </a:lnTo>
                <a:lnTo>
                  <a:pt x="4212183" y="278790"/>
                </a:lnTo>
                <a:lnTo>
                  <a:pt x="4206443" y="294513"/>
                </a:lnTo>
                <a:lnTo>
                  <a:pt x="4189869" y="306044"/>
                </a:lnTo>
                <a:lnTo>
                  <a:pt x="4163428" y="313143"/>
                </a:lnTo>
                <a:lnTo>
                  <a:pt x="4128135" y="315556"/>
                </a:lnTo>
                <a:lnTo>
                  <a:pt x="4092689" y="313143"/>
                </a:lnTo>
                <a:lnTo>
                  <a:pt x="4066273" y="306044"/>
                </a:lnTo>
                <a:lnTo>
                  <a:pt x="4049776" y="294513"/>
                </a:lnTo>
                <a:lnTo>
                  <a:pt x="4044086" y="278790"/>
                </a:lnTo>
                <a:lnTo>
                  <a:pt x="4049776" y="263067"/>
                </a:lnTo>
                <a:lnTo>
                  <a:pt x="4066273" y="251536"/>
                </a:lnTo>
                <a:lnTo>
                  <a:pt x="4092689" y="244436"/>
                </a:lnTo>
                <a:lnTo>
                  <a:pt x="4128135" y="242011"/>
                </a:lnTo>
                <a:lnTo>
                  <a:pt x="4163593" y="244436"/>
                </a:lnTo>
                <a:lnTo>
                  <a:pt x="4190009" y="251536"/>
                </a:lnTo>
                <a:lnTo>
                  <a:pt x="4206494" y="263067"/>
                </a:lnTo>
                <a:lnTo>
                  <a:pt x="4212183" y="278790"/>
                </a:lnTo>
                <a:lnTo>
                  <a:pt x="4212183" y="233616"/>
                </a:lnTo>
                <a:lnTo>
                  <a:pt x="4176369" y="222008"/>
                </a:lnTo>
                <a:lnTo>
                  <a:pt x="4128135" y="217995"/>
                </a:lnTo>
                <a:lnTo>
                  <a:pt x="4079900" y="222008"/>
                </a:lnTo>
                <a:lnTo>
                  <a:pt x="4043667" y="233756"/>
                </a:lnTo>
                <a:lnTo>
                  <a:pt x="4020870" y="252831"/>
                </a:lnTo>
                <a:lnTo>
                  <a:pt x="4012946" y="278790"/>
                </a:lnTo>
                <a:lnTo>
                  <a:pt x="4020870" y="304749"/>
                </a:lnTo>
                <a:lnTo>
                  <a:pt x="4043667" y="323811"/>
                </a:lnTo>
                <a:lnTo>
                  <a:pt x="4079900" y="335559"/>
                </a:lnTo>
                <a:lnTo>
                  <a:pt x="4128135" y="339572"/>
                </a:lnTo>
                <a:lnTo>
                  <a:pt x="4176369" y="335559"/>
                </a:lnTo>
                <a:lnTo>
                  <a:pt x="4212615" y="323811"/>
                </a:lnTo>
                <a:lnTo>
                  <a:pt x="4222483" y="315556"/>
                </a:lnTo>
                <a:lnTo>
                  <a:pt x="4235412" y="304749"/>
                </a:lnTo>
                <a:lnTo>
                  <a:pt x="4243336" y="278790"/>
                </a:lnTo>
                <a:close/>
              </a:path>
              <a:path w="8835390" h="383540">
                <a:moveTo>
                  <a:pt x="4245216" y="106553"/>
                </a:moveTo>
                <a:lnTo>
                  <a:pt x="4045216" y="106553"/>
                </a:lnTo>
                <a:lnTo>
                  <a:pt x="4045216" y="41643"/>
                </a:lnTo>
                <a:lnTo>
                  <a:pt x="4242955" y="41643"/>
                </a:lnTo>
                <a:lnTo>
                  <a:pt x="4242955" y="16878"/>
                </a:lnTo>
                <a:lnTo>
                  <a:pt x="4014444" y="16878"/>
                </a:lnTo>
                <a:lnTo>
                  <a:pt x="4014444" y="131318"/>
                </a:lnTo>
                <a:lnTo>
                  <a:pt x="4245216" y="131318"/>
                </a:lnTo>
                <a:lnTo>
                  <a:pt x="4245216" y="106553"/>
                </a:lnTo>
                <a:close/>
              </a:path>
              <a:path w="8835390" h="383540">
                <a:moveTo>
                  <a:pt x="4280852" y="163588"/>
                </a:moveTo>
                <a:lnTo>
                  <a:pt x="3976166" y="163588"/>
                </a:lnTo>
                <a:lnTo>
                  <a:pt x="3976166" y="189103"/>
                </a:lnTo>
                <a:lnTo>
                  <a:pt x="4280852" y="189103"/>
                </a:lnTo>
                <a:lnTo>
                  <a:pt x="4280852" y="163588"/>
                </a:lnTo>
                <a:close/>
              </a:path>
              <a:path w="8835390" h="383540">
                <a:moveTo>
                  <a:pt x="4589297" y="239204"/>
                </a:moveTo>
                <a:lnTo>
                  <a:pt x="4355147" y="239204"/>
                </a:lnTo>
                <a:lnTo>
                  <a:pt x="4355147" y="264604"/>
                </a:lnTo>
                <a:lnTo>
                  <a:pt x="4558525" y="264604"/>
                </a:lnTo>
                <a:lnTo>
                  <a:pt x="4558525" y="336994"/>
                </a:lnTo>
                <a:lnTo>
                  <a:pt x="4589297" y="336994"/>
                </a:lnTo>
                <a:lnTo>
                  <a:pt x="4589297" y="264604"/>
                </a:lnTo>
                <a:lnTo>
                  <a:pt x="4589297" y="239204"/>
                </a:lnTo>
                <a:close/>
              </a:path>
              <a:path w="8835390" h="383540">
                <a:moveTo>
                  <a:pt x="4594542" y="128714"/>
                </a:moveTo>
                <a:lnTo>
                  <a:pt x="4390796" y="128714"/>
                </a:lnTo>
                <a:lnTo>
                  <a:pt x="4390796" y="94424"/>
                </a:lnTo>
                <a:lnTo>
                  <a:pt x="4587418" y="94424"/>
                </a:lnTo>
                <a:lnTo>
                  <a:pt x="4587418" y="70294"/>
                </a:lnTo>
                <a:lnTo>
                  <a:pt x="4587418" y="36004"/>
                </a:lnTo>
                <a:lnTo>
                  <a:pt x="4587418" y="11874"/>
                </a:lnTo>
                <a:lnTo>
                  <a:pt x="4359656" y="11874"/>
                </a:lnTo>
                <a:lnTo>
                  <a:pt x="4359656" y="36004"/>
                </a:lnTo>
                <a:lnTo>
                  <a:pt x="4557026" y="36004"/>
                </a:lnTo>
                <a:lnTo>
                  <a:pt x="4557026" y="70294"/>
                </a:lnTo>
                <a:lnTo>
                  <a:pt x="4360405" y="70294"/>
                </a:lnTo>
                <a:lnTo>
                  <a:pt x="4360405" y="94424"/>
                </a:lnTo>
                <a:lnTo>
                  <a:pt x="4360405" y="128714"/>
                </a:lnTo>
                <a:lnTo>
                  <a:pt x="4360405" y="152844"/>
                </a:lnTo>
                <a:lnTo>
                  <a:pt x="4594542" y="152844"/>
                </a:lnTo>
                <a:lnTo>
                  <a:pt x="4594542" y="128714"/>
                </a:lnTo>
                <a:close/>
              </a:path>
              <a:path w="8835390" h="383540">
                <a:moveTo>
                  <a:pt x="4626445" y="188353"/>
                </a:moveTo>
                <a:lnTo>
                  <a:pt x="4489488" y="188353"/>
                </a:lnTo>
                <a:lnTo>
                  <a:pt x="4489488" y="153085"/>
                </a:lnTo>
                <a:lnTo>
                  <a:pt x="4458335" y="153085"/>
                </a:lnTo>
                <a:lnTo>
                  <a:pt x="4458335" y="188353"/>
                </a:lnTo>
                <a:lnTo>
                  <a:pt x="4321010" y="188353"/>
                </a:lnTo>
                <a:lnTo>
                  <a:pt x="4321010" y="213499"/>
                </a:lnTo>
                <a:lnTo>
                  <a:pt x="4626445" y="213499"/>
                </a:lnTo>
                <a:lnTo>
                  <a:pt x="4626445" y="188353"/>
                </a:lnTo>
                <a:close/>
              </a:path>
              <a:path w="8835390" h="383540">
                <a:moveTo>
                  <a:pt x="4847450" y="187604"/>
                </a:moveTo>
                <a:lnTo>
                  <a:pt x="4841367" y="156311"/>
                </a:lnTo>
                <a:lnTo>
                  <a:pt x="4826940" y="135445"/>
                </a:lnTo>
                <a:lnTo>
                  <a:pt x="4824374" y="131749"/>
                </a:lnTo>
                <a:lnTo>
                  <a:pt x="4818177" y="127927"/>
                </a:lnTo>
                <a:lnTo>
                  <a:pt x="4818177" y="187604"/>
                </a:lnTo>
                <a:lnTo>
                  <a:pt x="4814240" y="208368"/>
                </a:lnTo>
                <a:lnTo>
                  <a:pt x="4803267" y="224751"/>
                </a:lnTo>
                <a:lnTo>
                  <a:pt x="4786528" y="235521"/>
                </a:lnTo>
                <a:lnTo>
                  <a:pt x="4765281" y="239395"/>
                </a:lnTo>
                <a:lnTo>
                  <a:pt x="4744250" y="235521"/>
                </a:lnTo>
                <a:lnTo>
                  <a:pt x="4727613" y="224751"/>
                </a:lnTo>
                <a:lnTo>
                  <a:pt x="4716678" y="208368"/>
                </a:lnTo>
                <a:lnTo>
                  <a:pt x="4712741" y="187604"/>
                </a:lnTo>
                <a:lnTo>
                  <a:pt x="4716678" y="166636"/>
                </a:lnTo>
                <a:lnTo>
                  <a:pt x="4727613" y="150126"/>
                </a:lnTo>
                <a:lnTo>
                  <a:pt x="4744250" y="139331"/>
                </a:lnTo>
                <a:lnTo>
                  <a:pt x="4765281" y="135445"/>
                </a:lnTo>
                <a:lnTo>
                  <a:pt x="4786528" y="139331"/>
                </a:lnTo>
                <a:lnTo>
                  <a:pt x="4803267" y="150126"/>
                </a:lnTo>
                <a:lnTo>
                  <a:pt x="4814240" y="166636"/>
                </a:lnTo>
                <a:lnTo>
                  <a:pt x="4818177" y="187604"/>
                </a:lnTo>
                <a:lnTo>
                  <a:pt x="4818177" y="127927"/>
                </a:lnTo>
                <a:lnTo>
                  <a:pt x="4798377" y="115684"/>
                </a:lnTo>
                <a:lnTo>
                  <a:pt x="4765281" y="109931"/>
                </a:lnTo>
                <a:lnTo>
                  <a:pt x="4732604" y="115684"/>
                </a:lnTo>
                <a:lnTo>
                  <a:pt x="4706836" y="131749"/>
                </a:lnTo>
                <a:lnTo>
                  <a:pt x="4689919" y="156311"/>
                </a:lnTo>
                <a:lnTo>
                  <a:pt x="4683849" y="187604"/>
                </a:lnTo>
                <a:lnTo>
                  <a:pt x="4689919" y="218998"/>
                </a:lnTo>
                <a:lnTo>
                  <a:pt x="4706836" y="243420"/>
                </a:lnTo>
                <a:lnTo>
                  <a:pt x="4732604" y="259270"/>
                </a:lnTo>
                <a:lnTo>
                  <a:pt x="4765281" y="264909"/>
                </a:lnTo>
                <a:lnTo>
                  <a:pt x="4798377" y="259270"/>
                </a:lnTo>
                <a:lnTo>
                  <a:pt x="4824374" y="243420"/>
                </a:lnTo>
                <a:lnTo>
                  <a:pt x="4827181" y="239395"/>
                </a:lnTo>
                <a:lnTo>
                  <a:pt x="4841367" y="218998"/>
                </a:lnTo>
                <a:lnTo>
                  <a:pt x="4847450" y="187604"/>
                </a:lnTo>
                <a:close/>
              </a:path>
              <a:path w="8835390" h="383540">
                <a:moveTo>
                  <a:pt x="4863211" y="57404"/>
                </a:moveTo>
                <a:lnTo>
                  <a:pt x="4780280" y="57404"/>
                </a:lnTo>
                <a:lnTo>
                  <a:pt x="4780280" y="7493"/>
                </a:lnTo>
                <a:lnTo>
                  <a:pt x="4749520" y="7493"/>
                </a:lnTo>
                <a:lnTo>
                  <a:pt x="4749520" y="57404"/>
                </a:lnTo>
                <a:lnTo>
                  <a:pt x="4664710" y="57404"/>
                </a:lnTo>
                <a:lnTo>
                  <a:pt x="4664710" y="82169"/>
                </a:lnTo>
                <a:lnTo>
                  <a:pt x="4863211" y="82169"/>
                </a:lnTo>
                <a:lnTo>
                  <a:pt x="4863211" y="57404"/>
                </a:lnTo>
                <a:close/>
              </a:path>
              <a:path w="8835390" h="383540">
                <a:moveTo>
                  <a:pt x="4981029" y="141833"/>
                </a:moveTo>
                <a:lnTo>
                  <a:pt x="4925873" y="141833"/>
                </a:lnTo>
                <a:lnTo>
                  <a:pt x="4925873" y="3746"/>
                </a:lnTo>
                <a:lnTo>
                  <a:pt x="4895100" y="3746"/>
                </a:lnTo>
                <a:lnTo>
                  <a:pt x="4895100" y="339953"/>
                </a:lnTo>
                <a:lnTo>
                  <a:pt x="4925873" y="339953"/>
                </a:lnTo>
                <a:lnTo>
                  <a:pt x="4925873" y="167716"/>
                </a:lnTo>
                <a:lnTo>
                  <a:pt x="4981029" y="167716"/>
                </a:lnTo>
                <a:lnTo>
                  <a:pt x="4981029" y="141833"/>
                </a:lnTo>
                <a:close/>
              </a:path>
              <a:path w="8835390" h="383540">
                <a:moveTo>
                  <a:pt x="5179898" y="39763"/>
                </a:moveTo>
                <a:lnTo>
                  <a:pt x="5026431" y="39763"/>
                </a:lnTo>
                <a:lnTo>
                  <a:pt x="5026431" y="64528"/>
                </a:lnTo>
                <a:lnTo>
                  <a:pt x="5149139" y="64528"/>
                </a:lnTo>
                <a:lnTo>
                  <a:pt x="5141328" y="110020"/>
                </a:lnTo>
                <a:lnTo>
                  <a:pt x="5124272" y="151726"/>
                </a:lnTo>
                <a:lnTo>
                  <a:pt x="5097348" y="189433"/>
                </a:lnTo>
                <a:lnTo>
                  <a:pt x="5059934" y="222859"/>
                </a:lnTo>
                <a:lnTo>
                  <a:pt x="5011420" y="251777"/>
                </a:lnTo>
                <a:lnTo>
                  <a:pt x="5028311" y="275780"/>
                </a:lnTo>
                <a:lnTo>
                  <a:pt x="5078361" y="245795"/>
                </a:lnTo>
                <a:lnTo>
                  <a:pt x="5117312" y="211340"/>
                </a:lnTo>
                <a:lnTo>
                  <a:pt x="5146040" y="172974"/>
                </a:lnTo>
                <a:lnTo>
                  <a:pt x="5165445" y="131229"/>
                </a:lnTo>
                <a:lnTo>
                  <a:pt x="5176444" y="86639"/>
                </a:lnTo>
                <a:lnTo>
                  <a:pt x="5179898" y="39763"/>
                </a:lnTo>
                <a:close/>
              </a:path>
              <a:path w="8835390" h="383540">
                <a:moveTo>
                  <a:pt x="5288724" y="3746"/>
                </a:moveTo>
                <a:lnTo>
                  <a:pt x="5257952" y="3746"/>
                </a:lnTo>
                <a:lnTo>
                  <a:pt x="5257952" y="138455"/>
                </a:lnTo>
                <a:lnTo>
                  <a:pt x="5179149" y="138455"/>
                </a:lnTo>
                <a:lnTo>
                  <a:pt x="5179149" y="163588"/>
                </a:lnTo>
                <a:lnTo>
                  <a:pt x="5257952" y="163588"/>
                </a:lnTo>
                <a:lnTo>
                  <a:pt x="5257952" y="339953"/>
                </a:lnTo>
                <a:lnTo>
                  <a:pt x="5288724" y="339953"/>
                </a:lnTo>
                <a:lnTo>
                  <a:pt x="5288724" y="3746"/>
                </a:lnTo>
                <a:close/>
              </a:path>
              <a:path w="8835390" h="383540">
                <a:moveTo>
                  <a:pt x="5557380" y="239395"/>
                </a:moveTo>
                <a:lnTo>
                  <a:pt x="5555831" y="228879"/>
                </a:lnTo>
                <a:lnTo>
                  <a:pt x="5553634" y="213868"/>
                </a:lnTo>
                <a:lnTo>
                  <a:pt x="5513616" y="220814"/>
                </a:lnTo>
                <a:lnTo>
                  <a:pt x="5475021" y="225463"/>
                </a:lnTo>
                <a:lnTo>
                  <a:pt x="5437543" y="228066"/>
                </a:lnTo>
                <a:lnTo>
                  <a:pt x="5400916" y="228879"/>
                </a:lnTo>
                <a:lnTo>
                  <a:pt x="5400916" y="36017"/>
                </a:lnTo>
                <a:lnTo>
                  <a:pt x="5370512" y="36017"/>
                </a:lnTo>
                <a:lnTo>
                  <a:pt x="5370512" y="254774"/>
                </a:lnTo>
                <a:lnTo>
                  <a:pt x="5397157" y="254774"/>
                </a:lnTo>
                <a:lnTo>
                  <a:pt x="5435803" y="254000"/>
                </a:lnTo>
                <a:lnTo>
                  <a:pt x="5475021" y="251447"/>
                </a:lnTo>
                <a:lnTo>
                  <a:pt x="5515356" y="246697"/>
                </a:lnTo>
                <a:lnTo>
                  <a:pt x="5557380" y="239395"/>
                </a:lnTo>
                <a:close/>
              </a:path>
              <a:path w="8835390" h="383540">
                <a:moveTo>
                  <a:pt x="5669953" y="137706"/>
                </a:moveTo>
                <a:lnTo>
                  <a:pt x="5615914" y="137706"/>
                </a:lnTo>
                <a:lnTo>
                  <a:pt x="5615914" y="3365"/>
                </a:lnTo>
                <a:lnTo>
                  <a:pt x="5585142" y="3365"/>
                </a:lnTo>
                <a:lnTo>
                  <a:pt x="5585142" y="339953"/>
                </a:lnTo>
                <a:lnTo>
                  <a:pt x="5615914" y="339953"/>
                </a:lnTo>
                <a:lnTo>
                  <a:pt x="5615914" y="163220"/>
                </a:lnTo>
                <a:lnTo>
                  <a:pt x="5669953" y="163220"/>
                </a:lnTo>
                <a:lnTo>
                  <a:pt x="5669953" y="137706"/>
                </a:lnTo>
                <a:close/>
              </a:path>
              <a:path w="8835390" h="383540">
                <a:moveTo>
                  <a:pt x="5976950" y="241642"/>
                </a:moveTo>
                <a:lnTo>
                  <a:pt x="5946114" y="216395"/>
                </a:lnTo>
                <a:lnTo>
                  <a:pt x="5923661" y="182079"/>
                </a:lnTo>
                <a:lnTo>
                  <a:pt x="5909932" y="141706"/>
                </a:lnTo>
                <a:lnTo>
                  <a:pt x="5905271" y="98298"/>
                </a:lnTo>
                <a:lnTo>
                  <a:pt x="5905271" y="67906"/>
                </a:lnTo>
                <a:lnTo>
                  <a:pt x="5965317" y="67906"/>
                </a:lnTo>
                <a:lnTo>
                  <a:pt x="5965317" y="42773"/>
                </a:lnTo>
                <a:lnTo>
                  <a:pt x="5811850" y="42773"/>
                </a:lnTo>
                <a:lnTo>
                  <a:pt x="5811850" y="67906"/>
                </a:lnTo>
                <a:lnTo>
                  <a:pt x="5875629" y="67906"/>
                </a:lnTo>
                <a:lnTo>
                  <a:pt x="5875629" y="98298"/>
                </a:lnTo>
                <a:lnTo>
                  <a:pt x="5870791" y="144094"/>
                </a:lnTo>
                <a:lnTo>
                  <a:pt x="5856643" y="186575"/>
                </a:lnTo>
                <a:lnTo>
                  <a:pt x="5833681" y="222732"/>
                </a:lnTo>
                <a:lnTo>
                  <a:pt x="5802465" y="249516"/>
                </a:lnTo>
                <a:lnTo>
                  <a:pt x="5821223" y="272415"/>
                </a:lnTo>
                <a:lnTo>
                  <a:pt x="5844527" y="253390"/>
                </a:lnTo>
                <a:lnTo>
                  <a:pt x="5864098" y="228549"/>
                </a:lnTo>
                <a:lnTo>
                  <a:pt x="5879579" y="199009"/>
                </a:lnTo>
                <a:lnTo>
                  <a:pt x="5890641" y="165849"/>
                </a:lnTo>
                <a:lnTo>
                  <a:pt x="5901512" y="196507"/>
                </a:lnTo>
                <a:lnTo>
                  <a:pt x="5916536" y="223723"/>
                </a:lnTo>
                <a:lnTo>
                  <a:pt x="5935497" y="246583"/>
                </a:lnTo>
                <a:lnTo>
                  <a:pt x="5958179" y="264160"/>
                </a:lnTo>
                <a:lnTo>
                  <a:pt x="5976950" y="241642"/>
                </a:lnTo>
                <a:close/>
              </a:path>
              <a:path w="8835390" h="383540">
                <a:moveTo>
                  <a:pt x="6024600" y="10871"/>
                </a:moveTo>
                <a:lnTo>
                  <a:pt x="5995327" y="10871"/>
                </a:lnTo>
                <a:lnTo>
                  <a:pt x="5995327" y="124193"/>
                </a:lnTo>
                <a:lnTo>
                  <a:pt x="5939802" y="124193"/>
                </a:lnTo>
                <a:lnTo>
                  <a:pt x="5939802" y="149339"/>
                </a:lnTo>
                <a:lnTo>
                  <a:pt x="5995327" y="149339"/>
                </a:lnTo>
                <a:lnTo>
                  <a:pt x="5995327" y="322313"/>
                </a:lnTo>
                <a:lnTo>
                  <a:pt x="6024600" y="322313"/>
                </a:lnTo>
                <a:lnTo>
                  <a:pt x="6024600" y="10871"/>
                </a:lnTo>
                <a:close/>
              </a:path>
              <a:path w="8835390" h="383540">
                <a:moveTo>
                  <a:pt x="6092520" y="2997"/>
                </a:moveTo>
                <a:lnTo>
                  <a:pt x="6062865" y="2997"/>
                </a:lnTo>
                <a:lnTo>
                  <a:pt x="6062865" y="339572"/>
                </a:lnTo>
                <a:lnTo>
                  <a:pt x="6092520" y="339572"/>
                </a:lnTo>
                <a:lnTo>
                  <a:pt x="6092520" y="2997"/>
                </a:lnTo>
                <a:close/>
              </a:path>
              <a:path w="8835390" h="383540">
                <a:moveTo>
                  <a:pt x="6319901" y="39763"/>
                </a:moveTo>
                <a:lnTo>
                  <a:pt x="6166434" y="39763"/>
                </a:lnTo>
                <a:lnTo>
                  <a:pt x="6166434" y="64528"/>
                </a:lnTo>
                <a:lnTo>
                  <a:pt x="6289129" y="64528"/>
                </a:lnTo>
                <a:lnTo>
                  <a:pt x="6281331" y="110020"/>
                </a:lnTo>
                <a:lnTo>
                  <a:pt x="6264275" y="151726"/>
                </a:lnTo>
                <a:lnTo>
                  <a:pt x="6237338" y="189433"/>
                </a:lnTo>
                <a:lnTo>
                  <a:pt x="6199937" y="222859"/>
                </a:lnTo>
                <a:lnTo>
                  <a:pt x="6151423" y="251777"/>
                </a:lnTo>
                <a:lnTo>
                  <a:pt x="6168314" y="275780"/>
                </a:lnTo>
                <a:lnTo>
                  <a:pt x="6218364" y="245795"/>
                </a:lnTo>
                <a:lnTo>
                  <a:pt x="6257315" y="211340"/>
                </a:lnTo>
                <a:lnTo>
                  <a:pt x="6286043" y="172974"/>
                </a:lnTo>
                <a:lnTo>
                  <a:pt x="6305448" y="131229"/>
                </a:lnTo>
                <a:lnTo>
                  <a:pt x="6316434" y="86639"/>
                </a:lnTo>
                <a:lnTo>
                  <a:pt x="6319901" y="39763"/>
                </a:lnTo>
                <a:close/>
              </a:path>
              <a:path w="8835390" h="383540">
                <a:moveTo>
                  <a:pt x="6428714" y="3746"/>
                </a:moveTo>
                <a:lnTo>
                  <a:pt x="6397955" y="3746"/>
                </a:lnTo>
                <a:lnTo>
                  <a:pt x="6397955" y="138455"/>
                </a:lnTo>
                <a:lnTo>
                  <a:pt x="6319152" y="138455"/>
                </a:lnTo>
                <a:lnTo>
                  <a:pt x="6319152" y="163588"/>
                </a:lnTo>
                <a:lnTo>
                  <a:pt x="6397955" y="163588"/>
                </a:lnTo>
                <a:lnTo>
                  <a:pt x="6397955" y="339953"/>
                </a:lnTo>
                <a:lnTo>
                  <a:pt x="6428714" y="339953"/>
                </a:lnTo>
                <a:lnTo>
                  <a:pt x="6428714" y="3746"/>
                </a:lnTo>
                <a:close/>
              </a:path>
              <a:path w="8835390" h="383540">
                <a:moveTo>
                  <a:pt x="6677876" y="127952"/>
                </a:moveTo>
                <a:lnTo>
                  <a:pt x="6672123" y="104927"/>
                </a:lnTo>
                <a:lnTo>
                  <a:pt x="6663449" y="95681"/>
                </a:lnTo>
                <a:lnTo>
                  <a:pt x="6655829" y="87566"/>
                </a:lnTo>
                <a:lnTo>
                  <a:pt x="6648602" y="84455"/>
                </a:lnTo>
                <a:lnTo>
                  <a:pt x="6648602" y="127952"/>
                </a:lnTo>
                <a:lnTo>
                  <a:pt x="6644945" y="141541"/>
                </a:lnTo>
                <a:lnTo>
                  <a:pt x="6634581" y="151676"/>
                </a:lnTo>
                <a:lnTo>
                  <a:pt x="6618364" y="158026"/>
                </a:lnTo>
                <a:lnTo>
                  <a:pt x="6597193" y="160210"/>
                </a:lnTo>
                <a:lnTo>
                  <a:pt x="6576085" y="158026"/>
                </a:lnTo>
                <a:lnTo>
                  <a:pt x="6560007" y="151676"/>
                </a:lnTo>
                <a:lnTo>
                  <a:pt x="6549758" y="141541"/>
                </a:lnTo>
                <a:lnTo>
                  <a:pt x="6546164" y="127952"/>
                </a:lnTo>
                <a:lnTo>
                  <a:pt x="6549758" y="114350"/>
                </a:lnTo>
                <a:lnTo>
                  <a:pt x="6560007" y="104216"/>
                </a:lnTo>
                <a:lnTo>
                  <a:pt x="6576085" y="97866"/>
                </a:lnTo>
                <a:lnTo>
                  <a:pt x="6597193" y="95681"/>
                </a:lnTo>
                <a:lnTo>
                  <a:pt x="6618364" y="97866"/>
                </a:lnTo>
                <a:lnTo>
                  <a:pt x="6634581" y="104216"/>
                </a:lnTo>
                <a:lnTo>
                  <a:pt x="6644945" y="114350"/>
                </a:lnTo>
                <a:lnTo>
                  <a:pt x="6648602" y="127952"/>
                </a:lnTo>
                <a:lnTo>
                  <a:pt x="6648602" y="84455"/>
                </a:lnTo>
                <a:lnTo>
                  <a:pt x="6630378" y="76606"/>
                </a:lnTo>
                <a:lnTo>
                  <a:pt x="6597193" y="72783"/>
                </a:lnTo>
                <a:lnTo>
                  <a:pt x="6564223" y="76606"/>
                </a:lnTo>
                <a:lnTo>
                  <a:pt x="6538900" y="87566"/>
                </a:lnTo>
                <a:lnTo>
                  <a:pt x="6522631" y="104927"/>
                </a:lnTo>
                <a:lnTo>
                  <a:pt x="6516903" y="127952"/>
                </a:lnTo>
                <a:lnTo>
                  <a:pt x="6522631" y="150964"/>
                </a:lnTo>
                <a:lnTo>
                  <a:pt x="6538900" y="168325"/>
                </a:lnTo>
                <a:lnTo>
                  <a:pt x="6564223" y="179285"/>
                </a:lnTo>
                <a:lnTo>
                  <a:pt x="6597193" y="183108"/>
                </a:lnTo>
                <a:lnTo>
                  <a:pt x="6630378" y="179285"/>
                </a:lnTo>
                <a:lnTo>
                  <a:pt x="6655829" y="168325"/>
                </a:lnTo>
                <a:lnTo>
                  <a:pt x="6663449" y="160210"/>
                </a:lnTo>
                <a:lnTo>
                  <a:pt x="6672123" y="150964"/>
                </a:lnTo>
                <a:lnTo>
                  <a:pt x="6677876" y="127952"/>
                </a:lnTo>
                <a:close/>
              </a:path>
              <a:path w="8835390" h="383540">
                <a:moveTo>
                  <a:pt x="6696634" y="34137"/>
                </a:moveTo>
                <a:lnTo>
                  <a:pt x="6612585" y="34137"/>
                </a:lnTo>
                <a:lnTo>
                  <a:pt x="6612585" y="0"/>
                </a:lnTo>
                <a:lnTo>
                  <a:pt x="6581813" y="0"/>
                </a:lnTo>
                <a:lnTo>
                  <a:pt x="6581813" y="34137"/>
                </a:lnTo>
                <a:lnTo>
                  <a:pt x="6498133" y="34137"/>
                </a:lnTo>
                <a:lnTo>
                  <a:pt x="6498133" y="57785"/>
                </a:lnTo>
                <a:lnTo>
                  <a:pt x="6696634" y="57785"/>
                </a:lnTo>
                <a:lnTo>
                  <a:pt x="6696634" y="34137"/>
                </a:lnTo>
                <a:close/>
              </a:path>
              <a:path w="8835390" h="383540">
                <a:moveTo>
                  <a:pt x="6770548" y="312559"/>
                </a:moveTo>
                <a:lnTo>
                  <a:pt x="6575438" y="312559"/>
                </a:lnTo>
                <a:lnTo>
                  <a:pt x="6575438" y="280289"/>
                </a:lnTo>
                <a:lnTo>
                  <a:pt x="6758165" y="280289"/>
                </a:lnTo>
                <a:lnTo>
                  <a:pt x="6758165" y="205613"/>
                </a:lnTo>
                <a:lnTo>
                  <a:pt x="6544284" y="205613"/>
                </a:lnTo>
                <a:lnTo>
                  <a:pt x="6544284" y="228511"/>
                </a:lnTo>
                <a:lnTo>
                  <a:pt x="6727774" y="228511"/>
                </a:lnTo>
                <a:lnTo>
                  <a:pt x="6727774" y="257771"/>
                </a:lnTo>
                <a:lnTo>
                  <a:pt x="6545415" y="257771"/>
                </a:lnTo>
                <a:lnTo>
                  <a:pt x="6545415" y="336194"/>
                </a:lnTo>
                <a:lnTo>
                  <a:pt x="6770548" y="336194"/>
                </a:lnTo>
                <a:lnTo>
                  <a:pt x="6770548" y="312559"/>
                </a:lnTo>
                <a:close/>
              </a:path>
              <a:path w="8835390" h="383540">
                <a:moveTo>
                  <a:pt x="6808076" y="83299"/>
                </a:moveTo>
                <a:lnTo>
                  <a:pt x="6758165" y="83299"/>
                </a:lnTo>
                <a:lnTo>
                  <a:pt x="6758165" y="2247"/>
                </a:lnTo>
                <a:lnTo>
                  <a:pt x="6727406" y="2247"/>
                </a:lnTo>
                <a:lnTo>
                  <a:pt x="6727406" y="188353"/>
                </a:lnTo>
                <a:lnTo>
                  <a:pt x="6758165" y="188353"/>
                </a:lnTo>
                <a:lnTo>
                  <a:pt x="6758165" y="108813"/>
                </a:lnTo>
                <a:lnTo>
                  <a:pt x="6808076" y="108813"/>
                </a:lnTo>
                <a:lnTo>
                  <a:pt x="6808076" y="83299"/>
                </a:lnTo>
                <a:close/>
              </a:path>
              <a:path w="8835390" h="383540">
                <a:moveTo>
                  <a:pt x="7236574" y="131699"/>
                </a:moveTo>
                <a:lnTo>
                  <a:pt x="7191832" y="119253"/>
                </a:lnTo>
                <a:lnTo>
                  <a:pt x="7153034" y="97129"/>
                </a:lnTo>
                <a:lnTo>
                  <a:pt x="7134834" y="77660"/>
                </a:lnTo>
                <a:lnTo>
                  <a:pt x="7125703" y="67906"/>
                </a:lnTo>
                <a:lnTo>
                  <a:pt x="7115378" y="34137"/>
                </a:lnTo>
                <a:lnTo>
                  <a:pt x="7115378" y="15379"/>
                </a:lnTo>
                <a:lnTo>
                  <a:pt x="7083107" y="15379"/>
                </a:lnTo>
                <a:lnTo>
                  <a:pt x="7083107" y="34137"/>
                </a:lnTo>
                <a:lnTo>
                  <a:pt x="7072884" y="68376"/>
                </a:lnTo>
                <a:lnTo>
                  <a:pt x="7045820" y="97548"/>
                </a:lnTo>
                <a:lnTo>
                  <a:pt x="7007276" y="119405"/>
                </a:lnTo>
                <a:lnTo>
                  <a:pt x="6962661" y="131699"/>
                </a:lnTo>
                <a:lnTo>
                  <a:pt x="6975043" y="156464"/>
                </a:lnTo>
                <a:lnTo>
                  <a:pt x="7013651" y="146100"/>
                </a:lnTo>
                <a:lnTo>
                  <a:pt x="7048957" y="129032"/>
                </a:lnTo>
                <a:lnTo>
                  <a:pt x="7078358" y="105968"/>
                </a:lnTo>
                <a:lnTo>
                  <a:pt x="7099236" y="77660"/>
                </a:lnTo>
                <a:lnTo>
                  <a:pt x="7120547" y="105803"/>
                </a:lnTo>
                <a:lnTo>
                  <a:pt x="7150125" y="128879"/>
                </a:lnTo>
                <a:lnTo>
                  <a:pt x="7185406" y="146050"/>
                </a:lnTo>
                <a:lnTo>
                  <a:pt x="7223811" y="156464"/>
                </a:lnTo>
                <a:lnTo>
                  <a:pt x="7236574" y="131699"/>
                </a:lnTo>
                <a:close/>
              </a:path>
              <a:path w="8835390" h="383540">
                <a:moveTo>
                  <a:pt x="7251586" y="218376"/>
                </a:moveTo>
                <a:lnTo>
                  <a:pt x="7251205" y="192862"/>
                </a:lnTo>
                <a:lnTo>
                  <a:pt x="6947268" y="192862"/>
                </a:lnTo>
                <a:lnTo>
                  <a:pt x="6947268" y="218376"/>
                </a:lnTo>
                <a:lnTo>
                  <a:pt x="7083107" y="218376"/>
                </a:lnTo>
                <a:lnTo>
                  <a:pt x="7083107" y="340321"/>
                </a:lnTo>
                <a:lnTo>
                  <a:pt x="7113867" y="340321"/>
                </a:lnTo>
                <a:lnTo>
                  <a:pt x="7113867" y="218376"/>
                </a:lnTo>
                <a:lnTo>
                  <a:pt x="7251586" y="218376"/>
                </a:lnTo>
                <a:close/>
              </a:path>
              <a:path w="8835390" h="383540">
                <a:moveTo>
                  <a:pt x="7580566" y="101676"/>
                </a:moveTo>
                <a:lnTo>
                  <a:pt x="7573975" y="69799"/>
                </a:lnTo>
                <a:lnTo>
                  <a:pt x="7558392" y="48768"/>
                </a:lnTo>
                <a:lnTo>
                  <a:pt x="7555624" y="45021"/>
                </a:lnTo>
                <a:lnTo>
                  <a:pt x="7550556" y="42113"/>
                </a:lnTo>
                <a:lnTo>
                  <a:pt x="7550556" y="101676"/>
                </a:lnTo>
                <a:lnTo>
                  <a:pt x="7546162" y="123088"/>
                </a:lnTo>
                <a:lnTo>
                  <a:pt x="7533995" y="139814"/>
                </a:lnTo>
                <a:lnTo>
                  <a:pt x="7515568" y="150698"/>
                </a:lnTo>
                <a:lnTo>
                  <a:pt x="7492390" y="154584"/>
                </a:lnTo>
                <a:lnTo>
                  <a:pt x="7469340" y="150698"/>
                </a:lnTo>
                <a:lnTo>
                  <a:pt x="7451166" y="139814"/>
                </a:lnTo>
                <a:lnTo>
                  <a:pt x="7439253" y="123088"/>
                </a:lnTo>
                <a:lnTo>
                  <a:pt x="7434986" y="101676"/>
                </a:lnTo>
                <a:lnTo>
                  <a:pt x="7439253" y="80429"/>
                </a:lnTo>
                <a:lnTo>
                  <a:pt x="7451166" y="63690"/>
                </a:lnTo>
                <a:lnTo>
                  <a:pt x="7469340" y="52717"/>
                </a:lnTo>
                <a:lnTo>
                  <a:pt x="7492390" y="48768"/>
                </a:lnTo>
                <a:lnTo>
                  <a:pt x="7515568" y="52717"/>
                </a:lnTo>
                <a:lnTo>
                  <a:pt x="7533995" y="63690"/>
                </a:lnTo>
                <a:lnTo>
                  <a:pt x="7546162" y="80429"/>
                </a:lnTo>
                <a:lnTo>
                  <a:pt x="7550556" y="101676"/>
                </a:lnTo>
                <a:lnTo>
                  <a:pt x="7550556" y="42113"/>
                </a:lnTo>
                <a:lnTo>
                  <a:pt x="7527696" y="28968"/>
                </a:lnTo>
                <a:lnTo>
                  <a:pt x="7492390" y="23253"/>
                </a:lnTo>
                <a:lnTo>
                  <a:pt x="7457364" y="28968"/>
                </a:lnTo>
                <a:lnTo>
                  <a:pt x="7429678" y="45021"/>
                </a:lnTo>
                <a:lnTo>
                  <a:pt x="7411504" y="69799"/>
                </a:lnTo>
                <a:lnTo>
                  <a:pt x="7404963" y="101676"/>
                </a:lnTo>
                <a:lnTo>
                  <a:pt x="7411504" y="133565"/>
                </a:lnTo>
                <a:lnTo>
                  <a:pt x="7429678" y="158343"/>
                </a:lnTo>
                <a:lnTo>
                  <a:pt x="7457364" y="174396"/>
                </a:lnTo>
                <a:lnTo>
                  <a:pt x="7492390" y="180098"/>
                </a:lnTo>
                <a:lnTo>
                  <a:pt x="7527696" y="174396"/>
                </a:lnTo>
                <a:lnTo>
                  <a:pt x="7555624" y="158343"/>
                </a:lnTo>
                <a:lnTo>
                  <a:pt x="7558392" y="154584"/>
                </a:lnTo>
                <a:lnTo>
                  <a:pt x="7573975" y="133565"/>
                </a:lnTo>
                <a:lnTo>
                  <a:pt x="7580566" y="101676"/>
                </a:lnTo>
                <a:close/>
              </a:path>
              <a:path w="8835390" h="383540">
                <a:moveTo>
                  <a:pt x="7673251" y="3746"/>
                </a:moveTo>
                <a:lnTo>
                  <a:pt x="7642479" y="3746"/>
                </a:lnTo>
                <a:lnTo>
                  <a:pt x="7642479" y="195859"/>
                </a:lnTo>
                <a:lnTo>
                  <a:pt x="7673251" y="195859"/>
                </a:lnTo>
                <a:lnTo>
                  <a:pt x="7673251" y="3746"/>
                </a:lnTo>
                <a:close/>
              </a:path>
              <a:path w="8835390" h="383540">
                <a:moveTo>
                  <a:pt x="7703274" y="312178"/>
                </a:moveTo>
                <a:lnTo>
                  <a:pt x="7653464" y="278079"/>
                </a:lnTo>
                <a:lnTo>
                  <a:pt x="7635735" y="228511"/>
                </a:lnTo>
                <a:lnTo>
                  <a:pt x="7635735" y="210502"/>
                </a:lnTo>
                <a:lnTo>
                  <a:pt x="7605712" y="210502"/>
                </a:lnTo>
                <a:lnTo>
                  <a:pt x="7605712" y="228511"/>
                </a:lnTo>
                <a:lnTo>
                  <a:pt x="7602690" y="249275"/>
                </a:lnTo>
                <a:lnTo>
                  <a:pt x="7593609" y="270865"/>
                </a:lnTo>
                <a:lnTo>
                  <a:pt x="7578484" y="291249"/>
                </a:lnTo>
                <a:lnTo>
                  <a:pt x="7557313" y="308432"/>
                </a:lnTo>
                <a:lnTo>
                  <a:pt x="7536904" y="292354"/>
                </a:lnTo>
                <a:lnTo>
                  <a:pt x="7522705" y="273164"/>
                </a:lnTo>
                <a:lnTo>
                  <a:pt x="7522362" y="272694"/>
                </a:lnTo>
                <a:lnTo>
                  <a:pt x="7513675" y="250913"/>
                </a:lnTo>
                <a:lnTo>
                  <a:pt x="7510780" y="228511"/>
                </a:lnTo>
                <a:lnTo>
                  <a:pt x="7510780" y="210502"/>
                </a:lnTo>
                <a:lnTo>
                  <a:pt x="7481138" y="210502"/>
                </a:lnTo>
                <a:lnTo>
                  <a:pt x="7481138" y="228511"/>
                </a:lnTo>
                <a:lnTo>
                  <a:pt x="7476541" y="253085"/>
                </a:lnTo>
                <a:lnTo>
                  <a:pt x="7463269" y="276821"/>
                </a:lnTo>
                <a:lnTo>
                  <a:pt x="7442035" y="297319"/>
                </a:lnTo>
                <a:lnTo>
                  <a:pt x="7413599" y="312178"/>
                </a:lnTo>
                <a:lnTo>
                  <a:pt x="7428979" y="335445"/>
                </a:lnTo>
                <a:lnTo>
                  <a:pt x="7450963" y="324446"/>
                </a:lnTo>
                <a:lnTo>
                  <a:pt x="7469505" y="309930"/>
                </a:lnTo>
                <a:lnTo>
                  <a:pt x="7484389" y="292595"/>
                </a:lnTo>
                <a:lnTo>
                  <a:pt x="7495400" y="273164"/>
                </a:lnTo>
                <a:lnTo>
                  <a:pt x="7504925" y="293446"/>
                </a:lnTo>
                <a:lnTo>
                  <a:pt x="7518425" y="311569"/>
                </a:lnTo>
                <a:lnTo>
                  <a:pt x="7536078" y="326821"/>
                </a:lnTo>
                <a:lnTo>
                  <a:pt x="7558062" y="338455"/>
                </a:lnTo>
                <a:lnTo>
                  <a:pt x="7579449" y="326224"/>
                </a:lnTo>
                <a:lnTo>
                  <a:pt x="7596937" y="310451"/>
                </a:lnTo>
                <a:lnTo>
                  <a:pt x="7598435" y="308432"/>
                </a:lnTo>
                <a:lnTo>
                  <a:pt x="7610564" y="292061"/>
                </a:lnTo>
                <a:lnTo>
                  <a:pt x="7620343" y="272034"/>
                </a:lnTo>
                <a:lnTo>
                  <a:pt x="7630998" y="292125"/>
                </a:lnTo>
                <a:lnTo>
                  <a:pt x="7645959" y="309791"/>
                </a:lnTo>
                <a:lnTo>
                  <a:pt x="7664983" y="324434"/>
                </a:lnTo>
                <a:lnTo>
                  <a:pt x="7687881" y="335445"/>
                </a:lnTo>
                <a:lnTo>
                  <a:pt x="7703274" y="312178"/>
                </a:lnTo>
                <a:close/>
              </a:path>
              <a:path w="8835390" h="383540">
                <a:moveTo>
                  <a:pt x="8006829" y="204863"/>
                </a:moveTo>
                <a:lnTo>
                  <a:pt x="7976438" y="204863"/>
                </a:lnTo>
                <a:lnTo>
                  <a:pt x="7976438" y="244271"/>
                </a:lnTo>
                <a:lnTo>
                  <a:pt x="7976438" y="267906"/>
                </a:lnTo>
                <a:lnTo>
                  <a:pt x="7976438" y="310680"/>
                </a:lnTo>
                <a:lnTo>
                  <a:pt x="7810957" y="310680"/>
                </a:lnTo>
                <a:lnTo>
                  <a:pt x="7810957" y="267906"/>
                </a:lnTo>
                <a:lnTo>
                  <a:pt x="7976438" y="267906"/>
                </a:lnTo>
                <a:lnTo>
                  <a:pt x="7976438" y="244271"/>
                </a:lnTo>
                <a:lnTo>
                  <a:pt x="7810957" y="244271"/>
                </a:lnTo>
                <a:lnTo>
                  <a:pt x="7810957" y="204863"/>
                </a:lnTo>
                <a:lnTo>
                  <a:pt x="7780566" y="204863"/>
                </a:lnTo>
                <a:lnTo>
                  <a:pt x="7780566" y="335445"/>
                </a:lnTo>
                <a:lnTo>
                  <a:pt x="8006829" y="335445"/>
                </a:lnTo>
                <a:lnTo>
                  <a:pt x="8006829" y="310680"/>
                </a:lnTo>
                <a:lnTo>
                  <a:pt x="8006829" y="267906"/>
                </a:lnTo>
                <a:lnTo>
                  <a:pt x="8006829" y="244271"/>
                </a:lnTo>
                <a:lnTo>
                  <a:pt x="8006829" y="204863"/>
                </a:lnTo>
                <a:close/>
              </a:path>
              <a:path w="8835390" h="383540">
                <a:moveTo>
                  <a:pt x="8029346" y="108432"/>
                </a:moveTo>
                <a:lnTo>
                  <a:pt x="7985595" y="97637"/>
                </a:lnTo>
                <a:lnTo>
                  <a:pt x="7947495" y="78092"/>
                </a:lnTo>
                <a:lnTo>
                  <a:pt x="7929943" y="61150"/>
                </a:lnTo>
                <a:lnTo>
                  <a:pt x="7920596" y="52133"/>
                </a:lnTo>
                <a:lnTo>
                  <a:pt x="7910398" y="22136"/>
                </a:lnTo>
                <a:lnTo>
                  <a:pt x="7910398" y="7124"/>
                </a:lnTo>
                <a:lnTo>
                  <a:pt x="7878877" y="7124"/>
                </a:lnTo>
                <a:lnTo>
                  <a:pt x="7878877" y="22136"/>
                </a:lnTo>
                <a:lnTo>
                  <a:pt x="7868729" y="52603"/>
                </a:lnTo>
                <a:lnTo>
                  <a:pt x="7841869" y="78511"/>
                </a:lnTo>
                <a:lnTo>
                  <a:pt x="7803680" y="97802"/>
                </a:lnTo>
                <a:lnTo>
                  <a:pt x="7759560" y="108432"/>
                </a:lnTo>
                <a:lnTo>
                  <a:pt x="7770812" y="133197"/>
                </a:lnTo>
                <a:lnTo>
                  <a:pt x="7809370" y="123736"/>
                </a:lnTo>
                <a:lnTo>
                  <a:pt x="7844549" y="108153"/>
                </a:lnTo>
                <a:lnTo>
                  <a:pt x="7873809" y="87083"/>
                </a:lnTo>
                <a:lnTo>
                  <a:pt x="7894637" y="61150"/>
                </a:lnTo>
                <a:lnTo>
                  <a:pt x="7915618" y="87083"/>
                </a:lnTo>
                <a:lnTo>
                  <a:pt x="7944828" y="108153"/>
                </a:lnTo>
                <a:lnTo>
                  <a:pt x="7979804" y="123736"/>
                </a:lnTo>
                <a:lnTo>
                  <a:pt x="8018081" y="133197"/>
                </a:lnTo>
                <a:lnTo>
                  <a:pt x="8029346" y="108432"/>
                </a:lnTo>
                <a:close/>
              </a:path>
              <a:path w="8835390" h="383540">
                <a:moveTo>
                  <a:pt x="8046606" y="156845"/>
                </a:moveTo>
                <a:lnTo>
                  <a:pt x="7741920" y="156845"/>
                </a:lnTo>
                <a:lnTo>
                  <a:pt x="7741920" y="181610"/>
                </a:lnTo>
                <a:lnTo>
                  <a:pt x="8046606" y="181610"/>
                </a:lnTo>
                <a:lnTo>
                  <a:pt x="8046606" y="156845"/>
                </a:lnTo>
                <a:close/>
              </a:path>
              <a:path w="8835390" h="383540">
                <a:moveTo>
                  <a:pt x="8301380" y="237134"/>
                </a:moveTo>
                <a:lnTo>
                  <a:pt x="8300034" y="226631"/>
                </a:lnTo>
                <a:lnTo>
                  <a:pt x="8298002" y="210870"/>
                </a:lnTo>
                <a:lnTo>
                  <a:pt x="8256740" y="218084"/>
                </a:lnTo>
                <a:lnTo>
                  <a:pt x="8216671" y="222973"/>
                </a:lnTo>
                <a:lnTo>
                  <a:pt x="8177593" y="225755"/>
                </a:lnTo>
                <a:lnTo>
                  <a:pt x="8139290" y="226631"/>
                </a:lnTo>
                <a:lnTo>
                  <a:pt x="8139290" y="36017"/>
                </a:lnTo>
                <a:lnTo>
                  <a:pt x="8108518" y="36017"/>
                </a:lnTo>
                <a:lnTo>
                  <a:pt x="8108518" y="252895"/>
                </a:lnTo>
                <a:lnTo>
                  <a:pt x="8136280" y="252895"/>
                </a:lnTo>
                <a:lnTo>
                  <a:pt x="8176488" y="252120"/>
                </a:lnTo>
                <a:lnTo>
                  <a:pt x="8217001" y="249516"/>
                </a:lnTo>
                <a:lnTo>
                  <a:pt x="8258442" y="244665"/>
                </a:lnTo>
                <a:lnTo>
                  <a:pt x="8301380" y="237134"/>
                </a:lnTo>
                <a:close/>
              </a:path>
              <a:path w="8835390" h="383540">
                <a:moveTo>
                  <a:pt x="8363293" y="3365"/>
                </a:moveTo>
                <a:lnTo>
                  <a:pt x="8332533" y="3365"/>
                </a:lnTo>
                <a:lnTo>
                  <a:pt x="8332533" y="339572"/>
                </a:lnTo>
                <a:lnTo>
                  <a:pt x="8363293" y="339572"/>
                </a:lnTo>
                <a:lnTo>
                  <a:pt x="8363293" y="3365"/>
                </a:lnTo>
                <a:close/>
              </a:path>
              <a:path w="8835390" h="383540">
                <a:moveTo>
                  <a:pt x="8632711" y="244640"/>
                </a:moveTo>
                <a:lnTo>
                  <a:pt x="8630818" y="230378"/>
                </a:lnTo>
                <a:lnTo>
                  <a:pt x="8629332" y="219125"/>
                </a:lnTo>
                <a:lnTo>
                  <a:pt x="8593455" y="224523"/>
                </a:lnTo>
                <a:lnTo>
                  <a:pt x="8557616" y="227990"/>
                </a:lnTo>
                <a:lnTo>
                  <a:pt x="8519731" y="229844"/>
                </a:lnTo>
                <a:lnTo>
                  <a:pt x="8477745" y="230378"/>
                </a:lnTo>
                <a:lnTo>
                  <a:pt x="8477745" y="61150"/>
                </a:lnTo>
                <a:lnTo>
                  <a:pt x="8603437" y="61150"/>
                </a:lnTo>
                <a:lnTo>
                  <a:pt x="8603437" y="35636"/>
                </a:lnTo>
                <a:lnTo>
                  <a:pt x="8446973" y="35636"/>
                </a:lnTo>
                <a:lnTo>
                  <a:pt x="8446973" y="256654"/>
                </a:lnTo>
                <a:lnTo>
                  <a:pt x="8473618" y="256654"/>
                </a:lnTo>
                <a:lnTo>
                  <a:pt x="8517992" y="256146"/>
                </a:lnTo>
                <a:lnTo>
                  <a:pt x="8557666" y="254304"/>
                </a:lnTo>
                <a:lnTo>
                  <a:pt x="8595081" y="250634"/>
                </a:lnTo>
                <a:lnTo>
                  <a:pt x="8632711" y="244640"/>
                </a:lnTo>
                <a:close/>
              </a:path>
              <a:path w="8835390" h="383540">
                <a:moveTo>
                  <a:pt x="8747150" y="136207"/>
                </a:moveTo>
                <a:lnTo>
                  <a:pt x="8691626" y="136207"/>
                </a:lnTo>
                <a:lnTo>
                  <a:pt x="8691626" y="3365"/>
                </a:lnTo>
                <a:lnTo>
                  <a:pt x="8660854" y="3365"/>
                </a:lnTo>
                <a:lnTo>
                  <a:pt x="8660854" y="340702"/>
                </a:lnTo>
                <a:lnTo>
                  <a:pt x="8691626" y="340702"/>
                </a:lnTo>
                <a:lnTo>
                  <a:pt x="8691626" y="161721"/>
                </a:lnTo>
                <a:lnTo>
                  <a:pt x="8747150" y="161721"/>
                </a:lnTo>
                <a:lnTo>
                  <a:pt x="8747150" y="136207"/>
                </a:lnTo>
                <a:close/>
              </a:path>
              <a:path w="8835390" h="383540">
                <a:moveTo>
                  <a:pt x="8834958" y="291172"/>
                </a:moveTo>
                <a:lnTo>
                  <a:pt x="8832990" y="280517"/>
                </a:lnTo>
                <a:lnTo>
                  <a:pt x="8827643" y="272084"/>
                </a:lnTo>
                <a:lnTo>
                  <a:pt x="8819756" y="266534"/>
                </a:lnTo>
                <a:lnTo>
                  <a:pt x="8810193" y="264528"/>
                </a:lnTo>
                <a:lnTo>
                  <a:pt x="8800630" y="266534"/>
                </a:lnTo>
                <a:lnTo>
                  <a:pt x="8792743" y="272084"/>
                </a:lnTo>
                <a:lnTo>
                  <a:pt x="8787397" y="280517"/>
                </a:lnTo>
                <a:lnTo>
                  <a:pt x="8785428" y="291172"/>
                </a:lnTo>
                <a:lnTo>
                  <a:pt x="8787397" y="301701"/>
                </a:lnTo>
                <a:lnTo>
                  <a:pt x="8792743" y="309880"/>
                </a:lnTo>
                <a:lnTo>
                  <a:pt x="8800630" y="315175"/>
                </a:lnTo>
                <a:lnTo>
                  <a:pt x="8810193" y="317055"/>
                </a:lnTo>
                <a:lnTo>
                  <a:pt x="8819756" y="315175"/>
                </a:lnTo>
                <a:lnTo>
                  <a:pt x="8827643" y="309880"/>
                </a:lnTo>
                <a:lnTo>
                  <a:pt x="8832990" y="301701"/>
                </a:lnTo>
                <a:lnTo>
                  <a:pt x="8834958" y="291172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2412D7-F1AE-5E5C-8EB3-5736D5E89BF4}"/>
              </a:ext>
            </a:extLst>
          </p:cNvPr>
          <p:cNvSpPr txBox="1"/>
          <p:nvPr/>
        </p:nvSpPr>
        <p:spPr>
          <a:xfrm>
            <a:off x="3922859" y="1618769"/>
            <a:ext cx="8450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solidFill>
                  <a:srgbClr val="4284F4"/>
                </a:solidFill>
                <a:latin typeface="+mn-ea"/>
                <a:ea typeface="+mn-ea"/>
              </a:rPr>
              <a:t>06-2.</a:t>
            </a:r>
            <a:r>
              <a:rPr lang="ko-KR" altLang="en-US" sz="4400" b="1">
                <a:solidFill>
                  <a:srgbClr val="4284F4"/>
                </a:solidFill>
                <a:latin typeface="+mn-ea"/>
                <a:ea typeface="+mn-ea"/>
              </a:rPr>
              <a:t> 관리자</a:t>
            </a:r>
            <a:r>
              <a:rPr lang="en-US" altLang="ko-KR" sz="4400" b="1">
                <a:solidFill>
                  <a:srgbClr val="4284F4"/>
                </a:solidFill>
                <a:latin typeface="+mn-ea"/>
                <a:ea typeface="+mn-ea"/>
              </a:rPr>
              <a:t> – </a:t>
            </a:r>
            <a:r>
              <a:rPr lang="ko-KR" altLang="en-US" sz="4400" b="1">
                <a:solidFill>
                  <a:srgbClr val="4284F4"/>
                </a:solidFill>
                <a:latin typeface="+mn-ea"/>
                <a:ea typeface="+mn-ea"/>
              </a:rPr>
              <a:t>회원 관리 페이지 </a:t>
            </a:r>
          </a:p>
        </p:txBody>
      </p:sp>
    </p:spTree>
    <p:extLst>
      <p:ext uri="{BB962C8B-B14F-4D97-AF65-F5344CB8AC3E}">
        <p14:creationId xmlns:p14="http://schemas.microsoft.com/office/powerpoint/2010/main" val="2693230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1274"/>
            <a:ext cx="18288000" cy="6904862"/>
            <a:chOff x="0" y="761274"/>
            <a:chExt cx="18288000" cy="690486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3">
            <a:extLst>
              <a:ext uri="{FF2B5EF4-FFF2-40B4-BE49-F238E27FC236}">
                <a16:creationId xmlns:a16="http://schemas.microsoft.com/office/drawing/2014/main" id="{8152AE1B-ADDE-7559-FFD9-89D9FF4FB355}"/>
              </a:ext>
            </a:extLst>
          </p:cNvPr>
          <p:cNvSpPr/>
          <p:nvPr/>
        </p:nvSpPr>
        <p:spPr>
          <a:xfrm>
            <a:off x="1997837" y="8319579"/>
            <a:ext cx="15416530" cy="790575"/>
          </a:xfrm>
          <a:custGeom>
            <a:avLst/>
            <a:gdLst/>
            <a:ahLst/>
            <a:cxnLst/>
            <a:rect l="l" t="t" r="r" b="b"/>
            <a:pathLst>
              <a:path w="15416530" h="790575">
                <a:moveTo>
                  <a:pt x="187617" y="479831"/>
                </a:moveTo>
                <a:lnTo>
                  <a:pt x="20269" y="479831"/>
                </a:lnTo>
                <a:lnTo>
                  <a:pt x="20269" y="504977"/>
                </a:lnTo>
                <a:lnTo>
                  <a:pt x="157594" y="504977"/>
                </a:lnTo>
                <a:lnTo>
                  <a:pt x="157302" y="522465"/>
                </a:lnTo>
                <a:lnTo>
                  <a:pt x="156044" y="542975"/>
                </a:lnTo>
                <a:lnTo>
                  <a:pt x="153327" y="566712"/>
                </a:lnTo>
                <a:lnTo>
                  <a:pt x="148590" y="593902"/>
                </a:lnTo>
                <a:lnTo>
                  <a:pt x="178981" y="597281"/>
                </a:lnTo>
                <a:lnTo>
                  <a:pt x="183972" y="566127"/>
                </a:lnTo>
                <a:lnTo>
                  <a:pt x="186537" y="539076"/>
                </a:lnTo>
                <a:lnTo>
                  <a:pt x="187477" y="516178"/>
                </a:lnTo>
                <a:lnTo>
                  <a:pt x="187566" y="504977"/>
                </a:lnTo>
                <a:lnTo>
                  <a:pt x="187617" y="479831"/>
                </a:lnTo>
                <a:close/>
              </a:path>
              <a:path w="15416530" h="790575">
                <a:moveTo>
                  <a:pt x="213131" y="640054"/>
                </a:moveTo>
                <a:lnTo>
                  <a:pt x="211785" y="626554"/>
                </a:lnTo>
                <a:lnTo>
                  <a:pt x="210883" y="617550"/>
                </a:lnTo>
                <a:lnTo>
                  <a:pt x="184581" y="620801"/>
                </a:lnTo>
                <a:lnTo>
                  <a:pt x="157264" y="623316"/>
                </a:lnTo>
                <a:lnTo>
                  <a:pt x="129463" y="625195"/>
                </a:lnTo>
                <a:lnTo>
                  <a:pt x="101688" y="626554"/>
                </a:lnTo>
                <a:lnTo>
                  <a:pt x="101688" y="554888"/>
                </a:lnTo>
                <a:lnTo>
                  <a:pt x="71297" y="554888"/>
                </a:lnTo>
                <a:lnTo>
                  <a:pt x="71297" y="627672"/>
                </a:lnTo>
                <a:lnTo>
                  <a:pt x="0" y="628434"/>
                </a:lnTo>
                <a:lnTo>
                  <a:pt x="3009" y="653567"/>
                </a:lnTo>
                <a:lnTo>
                  <a:pt x="51193" y="653097"/>
                </a:lnTo>
                <a:lnTo>
                  <a:pt x="104267" y="651179"/>
                </a:lnTo>
                <a:lnTo>
                  <a:pt x="159245" y="647077"/>
                </a:lnTo>
                <a:lnTo>
                  <a:pt x="213131" y="640054"/>
                </a:lnTo>
                <a:close/>
              </a:path>
              <a:path w="15416530" h="790575">
                <a:moveTo>
                  <a:pt x="275043" y="757504"/>
                </a:moveTo>
                <a:lnTo>
                  <a:pt x="82181" y="757504"/>
                </a:lnTo>
                <a:lnTo>
                  <a:pt x="82181" y="683958"/>
                </a:lnTo>
                <a:lnTo>
                  <a:pt x="51409" y="683958"/>
                </a:lnTo>
                <a:lnTo>
                  <a:pt x="51409" y="782650"/>
                </a:lnTo>
                <a:lnTo>
                  <a:pt x="275043" y="782650"/>
                </a:lnTo>
                <a:lnTo>
                  <a:pt x="275043" y="757504"/>
                </a:lnTo>
                <a:close/>
              </a:path>
              <a:path w="15416530" h="790575">
                <a:moveTo>
                  <a:pt x="312572" y="563143"/>
                </a:moveTo>
                <a:lnTo>
                  <a:pt x="264160" y="563143"/>
                </a:lnTo>
                <a:lnTo>
                  <a:pt x="264160" y="453567"/>
                </a:lnTo>
                <a:lnTo>
                  <a:pt x="233387" y="453567"/>
                </a:lnTo>
                <a:lnTo>
                  <a:pt x="233387" y="707224"/>
                </a:lnTo>
                <a:lnTo>
                  <a:pt x="264160" y="707224"/>
                </a:lnTo>
                <a:lnTo>
                  <a:pt x="264160" y="588657"/>
                </a:lnTo>
                <a:lnTo>
                  <a:pt x="312572" y="588657"/>
                </a:lnTo>
                <a:lnTo>
                  <a:pt x="312572" y="563143"/>
                </a:lnTo>
                <a:close/>
              </a:path>
              <a:path w="15416530" h="790575">
                <a:moveTo>
                  <a:pt x="564349" y="696722"/>
                </a:moveTo>
                <a:lnTo>
                  <a:pt x="562775" y="683590"/>
                </a:lnTo>
                <a:lnTo>
                  <a:pt x="561340" y="671576"/>
                </a:lnTo>
                <a:lnTo>
                  <a:pt x="518680" y="677418"/>
                </a:lnTo>
                <a:lnTo>
                  <a:pt x="478129" y="681101"/>
                </a:lnTo>
                <a:lnTo>
                  <a:pt x="438289" y="683031"/>
                </a:lnTo>
                <a:lnTo>
                  <a:pt x="397738" y="683590"/>
                </a:lnTo>
                <a:lnTo>
                  <a:pt x="397738" y="605167"/>
                </a:lnTo>
                <a:lnTo>
                  <a:pt x="521944" y="605167"/>
                </a:lnTo>
                <a:lnTo>
                  <a:pt x="521944" y="484720"/>
                </a:lnTo>
                <a:lnTo>
                  <a:pt x="365848" y="484720"/>
                </a:lnTo>
                <a:lnTo>
                  <a:pt x="365848" y="509854"/>
                </a:lnTo>
                <a:lnTo>
                  <a:pt x="490804" y="509854"/>
                </a:lnTo>
                <a:lnTo>
                  <a:pt x="490804" y="580021"/>
                </a:lnTo>
                <a:lnTo>
                  <a:pt x="366979" y="580021"/>
                </a:lnTo>
                <a:lnTo>
                  <a:pt x="366979" y="709104"/>
                </a:lnTo>
                <a:lnTo>
                  <a:pt x="394741" y="709104"/>
                </a:lnTo>
                <a:lnTo>
                  <a:pt x="437070" y="708596"/>
                </a:lnTo>
                <a:lnTo>
                  <a:pt x="478421" y="706704"/>
                </a:lnTo>
                <a:lnTo>
                  <a:pt x="520331" y="702932"/>
                </a:lnTo>
                <a:lnTo>
                  <a:pt x="564349" y="696722"/>
                </a:lnTo>
                <a:close/>
              </a:path>
              <a:path w="15416530" h="790575">
                <a:moveTo>
                  <a:pt x="623633" y="453199"/>
                </a:moveTo>
                <a:lnTo>
                  <a:pt x="592861" y="453199"/>
                </a:lnTo>
                <a:lnTo>
                  <a:pt x="592861" y="790524"/>
                </a:lnTo>
                <a:lnTo>
                  <a:pt x="623633" y="790524"/>
                </a:lnTo>
                <a:lnTo>
                  <a:pt x="623633" y="453199"/>
                </a:lnTo>
                <a:close/>
              </a:path>
              <a:path w="15416530" h="790575">
                <a:moveTo>
                  <a:pt x="893038" y="692594"/>
                </a:moveTo>
                <a:lnTo>
                  <a:pt x="858862" y="669201"/>
                </a:lnTo>
                <a:lnTo>
                  <a:pt x="831227" y="636028"/>
                </a:lnTo>
                <a:lnTo>
                  <a:pt x="820851" y="614172"/>
                </a:lnTo>
                <a:lnTo>
                  <a:pt x="812736" y="597090"/>
                </a:lnTo>
                <a:lnTo>
                  <a:pt x="805992" y="556387"/>
                </a:lnTo>
                <a:lnTo>
                  <a:pt x="805992" y="513613"/>
                </a:lnTo>
                <a:lnTo>
                  <a:pt x="880656" y="513613"/>
                </a:lnTo>
                <a:lnTo>
                  <a:pt x="880656" y="488086"/>
                </a:lnTo>
                <a:lnTo>
                  <a:pt x="698677" y="488086"/>
                </a:lnTo>
                <a:lnTo>
                  <a:pt x="698677" y="513613"/>
                </a:lnTo>
                <a:lnTo>
                  <a:pt x="775601" y="513613"/>
                </a:lnTo>
                <a:lnTo>
                  <a:pt x="775601" y="556387"/>
                </a:lnTo>
                <a:lnTo>
                  <a:pt x="768515" y="599694"/>
                </a:lnTo>
                <a:lnTo>
                  <a:pt x="749338" y="641184"/>
                </a:lnTo>
                <a:lnTo>
                  <a:pt x="721144" y="676478"/>
                </a:lnTo>
                <a:lnTo>
                  <a:pt x="687044" y="701217"/>
                </a:lnTo>
                <a:lnTo>
                  <a:pt x="705053" y="725614"/>
                </a:lnTo>
                <a:lnTo>
                  <a:pt x="732307" y="706882"/>
                </a:lnTo>
                <a:lnTo>
                  <a:pt x="756462" y="681012"/>
                </a:lnTo>
                <a:lnTo>
                  <a:pt x="776389" y="649579"/>
                </a:lnTo>
                <a:lnTo>
                  <a:pt x="790981" y="614172"/>
                </a:lnTo>
                <a:lnTo>
                  <a:pt x="805383" y="646645"/>
                </a:lnTo>
                <a:lnTo>
                  <a:pt x="824890" y="675614"/>
                </a:lnTo>
                <a:lnTo>
                  <a:pt x="848550" y="699655"/>
                </a:lnTo>
                <a:lnTo>
                  <a:pt x="875411" y="717359"/>
                </a:lnTo>
                <a:lnTo>
                  <a:pt x="893038" y="692594"/>
                </a:lnTo>
                <a:close/>
              </a:path>
              <a:path w="15416530" h="790575">
                <a:moveTo>
                  <a:pt x="1007110" y="589407"/>
                </a:moveTo>
                <a:lnTo>
                  <a:pt x="951585" y="589407"/>
                </a:lnTo>
                <a:lnTo>
                  <a:pt x="951585" y="453948"/>
                </a:lnTo>
                <a:lnTo>
                  <a:pt x="920813" y="453948"/>
                </a:lnTo>
                <a:lnTo>
                  <a:pt x="920813" y="790155"/>
                </a:lnTo>
                <a:lnTo>
                  <a:pt x="951585" y="790155"/>
                </a:lnTo>
                <a:lnTo>
                  <a:pt x="951585" y="615289"/>
                </a:lnTo>
                <a:lnTo>
                  <a:pt x="1007110" y="615289"/>
                </a:lnTo>
                <a:lnTo>
                  <a:pt x="1007110" y="589407"/>
                </a:lnTo>
                <a:close/>
              </a:path>
              <a:path w="15416530" h="790575">
                <a:moveTo>
                  <a:pt x="1209738" y="489597"/>
                </a:moveTo>
                <a:lnTo>
                  <a:pt x="1055890" y="489597"/>
                </a:lnTo>
                <a:lnTo>
                  <a:pt x="1055890" y="515112"/>
                </a:lnTo>
                <a:lnTo>
                  <a:pt x="1179347" y="515112"/>
                </a:lnTo>
                <a:lnTo>
                  <a:pt x="1170381" y="560984"/>
                </a:lnTo>
                <a:lnTo>
                  <a:pt x="1152004" y="602957"/>
                </a:lnTo>
                <a:lnTo>
                  <a:pt x="1124204" y="640702"/>
                </a:lnTo>
                <a:lnTo>
                  <a:pt x="1086916" y="673938"/>
                </a:lnTo>
                <a:lnTo>
                  <a:pt x="1040130" y="702348"/>
                </a:lnTo>
                <a:lnTo>
                  <a:pt x="1057021" y="726363"/>
                </a:lnTo>
                <a:lnTo>
                  <a:pt x="1106119" y="696582"/>
                </a:lnTo>
                <a:lnTo>
                  <a:pt x="1144981" y="662063"/>
                </a:lnTo>
                <a:lnTo>
                  <a:pt x="1174178" y="623455"/>
                </a:lnTo>
                <a:lnTo>
                  <a:pt x="1194320" y="581418"/>
                </a:lnTo>
                <a:lnTo>
                  <a:pt x="1205979" y="536575"/>
                </a:lnTo>
                <a:lnTo>
                  <a:pt x="1209738" y="489597"/>
                </a:lnTo>
                <a:close/>
              </a:path>
              <a:path w="15416530" h="790575">
                <a:moveTo>
                  <a:pt x="1350822" y="590156"/>
                </a:moveTo>
                <a:lnTo>
                  <a:pt x="1296784" y="590156"/>
                </a:lnTo>
                <a:lnTo>
                  <a:pt x="1296784" y="453567"/>
                </a:lnTo>
                <a:lnTo>
                  <a:pt x="1266024" y="453567"/>
                </a:lnTo>
                <a:lnTo>
                  <a:pt x="1266024" y="790155"/>
                </a:lnTo>
                <a:lnTo>
                  <a:pt x="1296784" y="790155"/>
                </a:lnTo>
                <a:lnTo>
                  <a:pt x="1296784" y="615670"/>
                </a:lnTo>
                <a:lnTo>
                  <a:pt x="1350822" y="615670"/>
                </a:lnTo>
                <a:lnTo>
                  <a:pt x="1350822" y="590156"/>
                </a:lnTo>
                <a:close/>
              </a:path>
              <a:path w="15416530" h="790575">
                <a:moveTo>
                  <a:pt x="1753285" y="470827"/>
                </a:moveTo>
                <a:lnTo>
                  <a:pt x="1524012" y="470827"/>
                </a:lnTo>
                <a:lnTo>
                  <a:pt x="1524012" y="495592"/>
                </a:lnTo>
                <a:lnTo>
                  <a:pt x="1722882" y="495592"/>
                </a:lnTo>
                <a:lnTo>
                  <a:pt x="1722882" y="499351"/>
                </a:lnTo>
                <a:lnTo>
                  <a:pt x="1722742" y="518947"/>
                </a:lnTo>
                <a:lnTo>
                  <a:pt x="1721764" y="539026"/>
                </a:lnTo>
                <a:lnTo>
                  <a:pt x="1719084" y="560666"/>
                </a:lnTo>
                <a:lnTo>
                  <a:pt x="1713877" y="584898"/>
                </a:lnTo>
                <a:lnTo>
                  <a:pt x="1743900" y="588276"/>
                </a:lnTo>
                <a:lnTo>
                  <a:pt x="1749323" y="563613"/>
                </a:lnTo>
                <a:lnTo>
                  <a:pt x="1752104" y="540994"/>
                </a:lnTo>
                <a:lnTo>
                  <a:pt x="1753133" y="519785"/>
                </a:lnTo>
                <a:lnTo>
                  <a:pt x="1753285" y="499351"/>
                </a:lnTo>
                <a:lnTo>
                  <a:pt x="1753285" y="470827"/>
                </a:lnTo>
                <a:close/>
              </a:path>
              <a:path w="15416530" h="790575">
                <a:moveTo>
                  <a:pt x="1755902" y="728243"/>
                </a:moveTo>
                <a:lnTo>
                  <a:pt x="1747634" y="702106"/>
                </a:lnTo>
                <a:lnTo>
                  <a:pt x="1732927" y="689965"/>
                </a:lnTo>
                <a:lnTo>
                  <a:pt x="1725142" y="683552"/>
                </a:lnTo>
                <a:lnTo>
                  <a:pt x="1725142" y="728243"/>
                </a:lnTo>
                <a:lnTo>
                  <a:pt x="1719033" y="743915"/>
                </a:lnTo>
                <a:lnTo>
                  <a:pt x="1701634" y="755726"/>
                </a:lnTo>
                <a:lnTo>
                  <a:pt x="1674329" y="763168"/>
                </a:lnTo>
                <a:lnTo>
                  <a:pt x="1638465" y="765759"/>
                </a:lnTo>
                <a:lnTo>
                  <a:pt x="1602816" y="763168"/>
                </a:lnTo>
                <a:lnTo>
                  <a:pt x="1575612" y="755726"/>
                </a:lnTo>
                <a:lnTo>
                  <a:pt x="1558251" y="743915"/>
                </a:lnTo>
                <a:lnTo>
                  <a:pt x="1552155" y="728243"/>
                </a:lnTo>
                <a:lnTo>
                  <a:pt x="1558251" y="712127"/>
                </a:lnTo>
                <a:lnTo>
                  <a:pt x="1575612" y="700100"/>
                </a:lnTo>
                <a:lnTo>
                  <a:pt x="1602816" y="692569"/>
                </a:lnTo>
                <a:lnTo>
                  <a:pt x="1638465" y="689965"/>
                </a:lnTo>
                <a:lnTo>
                  <a:pt x="1674329" y="692569"/>
                </a:lnTo>
                <a:lnTo>
                  <a:pt x="1701634" y="700100"/>
                </a:lnTo>
                <a:lnTo>
                  <a:pt x="1719033" y="712127"/>
                </a:lnTo>
                <a:lnTo>
                  <a:pt x="1725142" y="728243"/>
                </a:lnTo>
                <a:lnTo>
                  <a:pt x="1725142" y="683552"/>
                </a:lnTo>
                <a:lnTo>
                  <a:pt x="1724063" y="682650"/>
                </a:lnTo>
                <a:lnTo>
                  <a:pt x="1687042" y="670509"/>
                </a:lnTo>
                <a:lnTo>
                  <a:pt x="1638465" y="666330"/>
                </a:lnTo>
                <a:lnTo>
                  <a:pt x="1589938" y="670509"/>
                </a:lnTo>
                <a:lnTo>
                  <a:pt x="1553044" y="682650"/>
                </a:lnTo>
                <a:lnTo>
                  <a:pt x="1529600" y="702106"/>
                </a:lnTo>
                <a:lnTo>
                  <a:pt x="1521396" y="728243"/>
                </a:lnTo>
                <a:lnTo>
                  <a:pt x="1529600" y="753999"/>
                </a:lnTo>
                <a:lnTo>
                  <a:pt x="1553044" y="773353"/>
                </a:lnTo>
                <a:lnTo>
                  <a:pt x="1589938" y="785545"/>
                </a:lnTo>
                <a:lnTo>
                  <a:pt x="1638465" y="789774"/>
                </a:lnTo>
                <a:lnTo>
                  <a:pt x="1687042" y="785545"/>
                </a:lnTo>
                <a:lnTo>
                  <a:pt x="1724063" y="773353"/>
                </a:lnTo>
                <a:lnTo>
                  <a:pt x="1733308" y="765759"/>
                </a:lnTo>
                <a:lnTo>
                  <a:pt x="1747634" y="753999"/>
                </a:lnTo>
                <a:lnTo>
                  <a:pt x="1755902" y="728243"/>
                </a:lnTo>
                <a:close/>
              </a:path>
              <a:path w="15416530" h="790575">
                <a:moveTo>
                  <a:pt x="1791182" y="610412"/>
                </a:moveTo>
                <a:lnTo>
                  <a:pt x="1643341" y="610412"/>
                </a:lnTo>
                <a:lnTo>
                  <a:pt x="1643341" y="545871"/>
                </a:lnTo>
                <a:lnTo>
                  <a:pt x="1612569" y="545871"/>
                </a:lnTo>
                <a:lnTo>
                  <a:pt x="1612569" y="610412"/>
                </a:lnTo>
                <a:lnTo>
                  <a:pt x="1488376" y="610412"/>
                </a:lnTo>
                <a:lnTo>
                  <a:pt x="1488376" y="635558"/>
                </a:lnTo>
                <a:lnTo>
                  <a:pt x="1791182" y="635558"/>
                </a:lnTo>
                <a:lnTo>
                  <a:pt x="1791182" y="610412"/>
                </a:lnTo>
                <a:close/>
              </a:path>
              <a:path w="15416530" h="790575">
                <a:moveTo>
                  <a:pt x="2042960" y="692594"/>
                </a:moveTo>
                <a:lnTo>
                  <a:pt x="2007984" y="670471"/>
                </a:lnTo>
                <a:lnTo>
                  <a:pt x="1979358" y="637997"/>
                </a:lnTo>
                <a:lnTo>
                  <a:pt x="1967788" y="614540"/>
                </a:lnTo>
                <a:lnTo>
                  <a:pt x="1960003" y="598766"/>
                </a:lnTo>
                <a:lnTo>
                  <a:pt x="1952904" y="556387"/>
                </a:lnTo>
                <a:lnTo>
                  <a:pt x="1952904" y="513613"/>
                </a:lnTo>
                <a:lnTo>
                  <a:pt x="2032076" y="513613"/>
                </a:lnTo>
                <a:lnTo>
                  <a:pt x="2032076" y="488086"/>
                </a:lnTo>
                <a:lnTo>
                  <a:pt x="1844090" y="488086"/>
                </a:lnTo>
                <a:lnTo>
                  <a:pt x="1844090" y="513613"/>
                </a:lnTo>
                <a:lnTo>
                  <a:pt x="1922132" y="513613"/>
                </a:lnTo>
                <a:lnTo>
                  <a:pt x="1922132" y="556387"/>
                </a:lnTo>
                <a:lnTo>
                  <a:pt x="1914982" y="600278"/>
                </a:lnTo>
                <a:lnTo>
                  <a:pt x="1895627" y="641845"/>
                </a:lnTo>
                <a:lnTo>
                  <a:pt x="1867204" y="676795"/>
                </a:lnTo>
                <a:lnTo>
                  <a:pt x="1832825" y="700849"/>
                </a:lnTo>
                <a:lnTo>
                  <a:pt x="1850834" y="725614"/>
                </a:lnTo>
                <a:lnTo>
                  <a:pt x="1878368" y="706932"/>
                </a:lnTo>
                <a:lnTo>
                  <a:pt x="1902764" y="681189"/>
                </a:lnTo>
                <a:lnTo>
                  <a:pt x="1922868" y="649897"/>
                </a:lnTo>
                <a:lnTo>
                  <a:pt x="1937512" y="614540"/>
                </a:lnTo>
                <a:lnTo>
                  <a:pt x="1952612" y="647547"/>
                </a:lnTo>
                <a:lnTo>
                  <a:pt x="1973021" y="676503"/>
                </a:lnTo>
                <a:lnTo>
                  <a:pt x="1997722" y="700189"/>
                </a:lnTo>
                <a:lnTo>
                  <a:pt x="2025700" y="717359"/>
                </a:lnTo>
                <a:lnTo>
                  <a:pt x="2042960" y="692594"/>
                </a:lnTo>
                <a:close/>
              </a:path>
              <a:path w="15416530" h="790575">
                <a:moveTo>
                  <a:pt x="2108250" y="453948"/>
                </a:moveTo>
                <a:lnTo>
                  <a:pt x="2077478" y="453948"/>
                </a:lnTo>
                <a:lnTo>
                  <a:pt x="2077478" y="790155"/>
                </a:lnTo>
                <a:lnTo>
                  <a:pt x="2108250" y="790155"/>
                </a:lnTo>
                <a:lnTo>
                  <a:pt x="2108250" y="453948"/>
                </a:lnTo>
                <a:close/>
              </a:path>
              <a:path w="15416530" h="790575">
                <a:moveTo>
                  <a:pt x="2450084" y="562406"/>
                </a:moveTo>
                <a:lnTo>
                  <a:pt x="2247455" y="562406"/>
                </a:lnTo>
                <a:lnTo>
                  <a:pt x="2247455" y="533196"/>
                </a:lnTo>
                <a:lnTo>
                  <a:pt x="2444077" y="533196"/>
                </a:lnTo>
                <a:lnTo>
                  <a:pt x="2444077" y="512876"/>
                </a:lnTo>
                <a:lnTo>
                  <a:pt x="2444077" y="484936"/>
                </a:lnTo>
                <a:lnTo>
                  <a:pt x="2444077" y="463346"/>
                </a:lnTo>
                <a:lnTo>
                  <a:pt x="2216315" y="463346"/>
                </a:lnTo>
                <a:lnTo>
                  <a:pt x="2216315" y="484936"/>
                </a:lnTo>
                <a:lnTo>
                  <a:pt x="2413685" y="484936"/>
                </a:lnTo>
                <a:lnTo>
                  <a:pt x="2413685" y="512876"/>
                </a:lnTo>
                <a:lnTo>
                  <a:pt x="2217064" y="512876"/>
                </a:lnTo>
                <a:lnTo>
                  <a:pt x="2217064" y="533196"/>
                </a:lnTo>
                <a:lnTo>
                  <a:pt x="2217064" y="562406"/>
                </a:lnTo>
                <a:lnTo>
                  <a:pt x="2217064" y="583996"/>
                </a:lnTo>
                <a:lnTo>
                  <a:pt x="2450084" y="583996"/>
                </a:lnTo>
                <a:lnTo>
                  <a:pt x="2450084" y="562406"/>
                </a:lnTo>
                <a:close/>
              </a:path>
              <a:path w="15416530" h="790575">
                <a:moveTo>
                  <a:pt x="2455710" y="763066"/>
                </a:moveTo>
                <a:lnTo>
                  <a:pt x="2245576" y="763066"/>
                </a:lnTo>
                <a:lnTo>
                  <a:pt x="2245576" y="732586"/>
                </a:lnTo>
                <a:lnTo>
                  <a:pt x="2445207" y="732586"/>
                </a:lnTo>
                <a:lnTo>
                  <a:pt x="2445207" y="710996"/>
                </a:lnTo>
                <a:lnTo>
                  <a:pt x="2445207" y="683056"/>
                </a:lnTo>
                <a:lnTo>
                  <a:pt x="2445207" y="660196"/>
                </a:lnTo>
                <a:lnTo>
                  <a:pt x="2214435" y="660196"/>
                </a:lnTo>
                <a:lnTo>
                  <a:pt x="2214435" y="683056"/>
                </a:lnTo>
                <a:lnTo>
                  <a:pt x="2414803" y="683056"/>
                </a:lnTo>
                <a:lnTo>
                  <a:pt x="2414803" y="710996"/>
                </a:lnTo>
                <a:lnTo>
                  <a:pt x="2215184" y="710996"/>
                </a:lnTo>
                <a:lnTo>
                  <a:pt x="2215184" y="732586"/>
                </a:lnTo>
                <a:lnTo>
                  <a:pt x="2215184" y="763066"/>
                </a:lnTo>
                <a:lnTo>
                  <a:pt x="2215184" y="785926"/>
                </a:lnTo>
                <a:lnTo>
                  <a:pt x="2455710" y="785926"/>
                </a:lnTo>
                <a:lnTo>
                  <a:pt x="2455710" y="763066"/>
                </a:lnTo>
                <a:close/>
              </a:path>
              <a:path w="15416530" h="790575">
                <a:moveTo>
                  <a:pt x="2483104" y="610044"/>
                </a:moveTo>
                <a:lnTo>
                  <a:pt x="2178037" y="610044"/>
                </a:lnTo>
                <a:lnTo>
                  <a:pt x="2178037" y="633310"/>
                </a:lnTo>
                <a:lnTo>
                  <a:pt x="2483104" y="633310"/>
                </a:lnTo>
                <a:lnTo>
                  <a:pt x="2483104" y="610044"/>
                </a:lnTo>
                <a:close/>
              </a:path>
              <a:path w="15416530" h="790575">
                <a:moveTo>
                  <a:pt x="2903347" y="762381"/>
                </a:moveTo>
                <a:lnTo>
                  <a:pt x="2695460" y="762381"/>
                </a:lnTo>
                <a:lnTo>
                  <a:pt x="2695460" y="727113"/>
                </a:lnTo>
                <a:lnTo>
                  <a:pt x="2893212" y="727113"/>
                </a:lnTo>
                <a:lnTo>
                  <a:pt x="2893212" y="648690"/>
                </a:lnTo>
                <a:lnTo>
                  <a:pt x="2664320" y="648690"/>
                </a:lnTo>
                <a:lnTo>
                  <a:pt x="2664320" y="672325"/>
                </a:lnTo>
                <a:lnTo>
                  <a:pt x="2862821" y="672325"/>
                </a:lnTo>
                <a:lnTo>
                  <a:pt x="2862821" y="704596"/>
                </a:lnTo>
                <a:lnTo>
                  <a:pt x="2665450" y="704596"/>
                </a:lnTo>
                <a:lnTo>
                  <a:pt x="2665450" y="786396"/>
                </a:lnTo>
                <a:lnTo>
                  <a:pt x="2903347" y="786396"/>
                </a:lnTo>
                <a:lnTo>
                  <a:pt x="2903347" y="762381"/>
                </a:lnTo>
                <a:close/>
              </a:path>
              <a:path w="15416530" h="790575">
                <a:moveTo>
                  <a:pt x="2923222" y="550379"/>
                </a:moveTo>
                <a:lnTo>
                  <a:pt x="2895854" y="537349"/>
                </a:lnTo>
                <a:lnTo>
                  <a:pt x="2875851" y="519277"/>
                </a:lnTo>
                <a:lnTo>
                  <a:pt x="2873870" y="515861"/>
                </a:lnTo>
                <a:lnTo>
                  <a:pt x="2863608" y="498195"/>
                </a:lnTo>
                <a:lnTo>
                  <a:pt x="2859443" y="476084"/>
                </a:lnTo>
                <a:lnTo>
                  <a:pt x="2859443" y="457695"/>
                </a:lnTo>
                <a:lnTo>
                  <a:pt x="2829052" y="457695"/>
                </a:lnTo>
                <a:lnTo>
                  <a:pt x="2829052" y="476084"/>
                </a:lnTo>
                <a:lnTo>
                  <a:pt x="2825902" y="495134"/>
                </a:lnTo>
                <a:lnTo>
                  <a:pt x="2816568" y="514540"/>
                </a:lnTo>
                <a:lnTo>
                  <a:pt x="2801188" y="532549"/>
                </a:lnTo>
                <a:lnTo>
                  <a:pt x="2779890" y="547382"/>
                </a:lnTo>
                <a:lnTo>
                  <a:pt x="2758757" y="532231"/>
                </a:lnTo>
                <a:lnTo>
                  <a:pt x="2744305" y="515112"/>
                </a:lnTo>
                <a:lnTo>
                  <a:pt x="2743352" y="513981"/>
                </a:lnTo>
                <a:lnTo>
                  <a:pt x="2733929" y="494614"/>
                </a:lnTo>
                <a:lnTo>
                  <a:pt x="2730741" y="476084"/>
                </a:lnTo>
                <a:lnTo>
                  <a:pt x="2730741" y="457695"/>
                </a:lnTo>
                <a:lnTo>
                  <a:pt x="2699969" y="457695"/>
                </a:lnTo>
                <a:lnTo>
                  <a:pt x="2699969" y="476084"/>
                </a:lnTo>
                <a:lnTo>
                  <a:pt x="2695816" y="496658"/>
                </a:lnTo>
                <a:lnTo>
                  <a:pt x="2683599" y="517740"/>
                </a:lnTo>
                <a:lnTo>
                  <a:pt x="2663723" y="536549"/>
                </a:lnTo>
                <a:lnTo>
                  <a:pt x="2636558" y="550379"/>
                </a:lnTo>
                <a:lnTo>
                  <a:pt x="2651569" y="573265"/>
                </a:lnTo>
                <a:lnTo>
                  <a:pt x="2673134" y="562698"/>
                </a:lnTo>
                <a:lnTo>
                  <a:pt x="2691053" y="548970"/>
                </a:lnTo>
                <a:lnTo>
                  <a:pt x="2705176" y="532853"/>
                </a:lnTo>
                <a:lnTo>
                  <a:pt x="2715349" y="515112"/>
                </a:lnTo>
                <a:lnTo>
                  <a:pt x="2725280" y="533806"/>
                </a:lnTo>
                <a:lnTo>
                  <a:pt x="2739313" y="550989"/>
                </a:lnTo>
                <a:lnTo>
                  <a:pt x="2757513" y="565708"/>
                </a:lnTo>
                <a:lnTo>
                  <a:pt x="2779890" y="577024"/>
                </a:lnTo>
                <a:lnTo>
                  <a:pt x="2802267" y="566204"/>
                </a:lnTo>
                <a:lnTo>
                  <a:pt x="2820466" y="551789"/>
                </a:lnTo>
                <a:lnTo>
                  <a:pt x="2824086" y="547382"/>
                </a:lnTo>
                <a:lnTo>
                  <a:pt x="2834500" y="534708"/>
                </a:lnTo>
                <a:lnTo>
                  <a:pt x="2844431" y="515861"/>
                </a:lnTo>
                <a:lnTo>
                  <a:pt x="2854452" y="533908"/>
                </a:lnTo>
                <a:lnTo>
                  <a:pt x="2868638" y="549910"/>
                </a:lnTo>
                <a:lnTo>
                  <a:pt x="2886748" y="563245"/>
                </a:lnTo>
                <a:lnTo>
                  <a:pt x="2908592" y="573265"/>
                </a:lnTo>
                <a:lnTo>
                  <a:pt x="2923222" y="550379"/>
                </a:lnTo>
                <a:close/>
              </a:path>
              <a:path w="15416530" h="790575">
                <a:moveTo>
                  <a:pt x="2932239" y="596163"/>
                </a:moveTo>
                <a:lnTo>
                  <a:pt x="2627553" y="596163"/>
                </a:lnTo>
                <a:lnTo>
                  <a:pt x="2627553" y="620928"/>
                </a:lnTo>
                <a:lnTo>
                  <a:pt x="2932239" y="620928"/>
                </a:lnTo>
                <a:lnTo>
                  <a:pt x="2932239" y="596163"/>
                </a:lnTo>
                <a:close/>
              </a:path>
              <a:path w="15416530" h="790575">
                <a:moveTo>
                  <a:pt x="3367786" y="581901"/>
                </a:moveTo>
                <a:lnTo>
                  <a:pt x="3323044" y="569455"/>
                </a:lnTo>
                <a:lnTo>
                  <a:pt x="3284258" y="547331"/>
                </a:lnTo>
                <a:lnTo>
                  <a:pt x="3266059" y="527862"/>
                </a:lnTo>
                <a:lnTo>
                  <a:pt x="3256927" y="518109"/>
                </a:lnTo>
                <a:lnTo>
                  <a:pt x="3246590" y="484339"/>
                </a:lnTo>
                <a:lnTo>
                  <a:pt x="3246590" y="465582"/>
                </a:lnTo>
                <a:lnTo>
                  <a:pt x="3214319" y="465582"/>
                </a:lnTo>
                <a:lnTo>
                  <a:pt x="3214319" y="484339"/>
                </a:lnTo>
                <a:lnTo>
                  <a:pt x="3204108" y="518579"/>
                </a:lnTo>
                <a:lnTo>
                  <a:pt x="3177032" y="547751"/>
                </a:lnTo>
                <a:lnTo>
                  <a:pt x="3138500" y="569607"/>
                </a:lnTo>
                <a:lnTo>
                  <a:pt x="3093872" y="581901"/>
                </a:lnTo>
                <a:lnTo>
                  <a:pt x="3106255" y="606666"/>
                </a:lnTo>
                <a:lnTo>
                  <a:pt x="3144875" y="596303"/>
                </a:lnTo>
                <a:lnTo>
                  <a:pt x="3180181" y="579221"/>
                </a:lnTo>
                <a:lnTo>
                  <a:pt x="3209569" y="556171"/>
                </a:lnTo>
                <a:lnTo>
                  <a:pt x="3230461" y="527862"/>
                </a:lnTo>
                <a:lnTo>
                  <a:pt x="3251771" y="556006"/>
                </a:lnTo>
                <a:lnTo>
                  <a:pt x="3281349" y="579081"/>
                </a:lnTo>
                <a:lnTo>
                  <a:pt x="3316617" y="596252"/>
                </a:lnTo>
                <a:lnTo>
                  <a:pt x="3355035" y="606666"/>
                </a:lnTo>
                <a:lnTo>
                  <a:pt x="3367786" y="581901"/>
                </a:lnTo>
                <a:close/>
              </a:path>
              <a:path w="15416530" h="790575">
                <a:moveTo>
                  <a:pt x="3382797" y="668578"/>
                </a:moveTo>
                <a:lnTo>
                  <a:pt x="3382429" y="643064"/>
                </a:lnTo>
                <a:lnTo>
                  <a:pt x="3078492" y="643064"/>
                </a:lnTo>
                <a:lnTo>
                  <a:pt x="3078492" y="668578"/>
                </a:lnTo>
                <a:lnTo>
                  <a:pt x="3214319" y="668578"/>
                </a:lnTo>
                <a:lnTo>
                  <a:pt x="3214319" y="790524"/>
                </a:lnTo>
                <a:lnTo>
                  <a:pt x="3245091" y="790524"/>
                </a:lnTo>
                <a:lnTo>
                  <a:pt x="3245091" y="668578"/>
                </a:lnTo>
                <a:lnTo>
                  <a:pt x="3382797" y="668578"/>
                </a:lnTo>
                <a:close/>
              </a:path>
              <a:path w="15416530" h="790575">
                <a:moveTo>
                  <a:pt x="3711562" y="551878"/>
                </a:moveTo>
                <a:lnTo>
                  <a:pt x="3704958" y="520001"/>
                </a:lnTo>
                <a:lnTo>
                  <a:pt x="3689388" y="498970"/>
                </a:lnTo>
                <a:lnTo>
                  <a:pt x="3686606" y="495223"/>
                </a:lnTo>
                <a:lnTo>
                  <a:pt x="3681539" y="492315"/>
                </a:lnTo>
                <a:lnTo>
                  <a:pt x="3681539" y="551878"/>
                </a:lnTo>
                <a:lnTo>
                  <a:pt x="3677158" y="573290"/>
                </a:lnTo>
                <a:lnTo>
                  <a:pt x="3664991" y="590016"/>
                </a:lnTo>
                <a:lnTo>
                  <a:pt x="3646563" y="600900"/>
                </a:lnTo>
                <a:lnTo>
                  <a:pt x="3623386" y="604786"/>
                </a:lnTo>
                <a:lnTo>
                  <a:pt x="3600323" y="600900"/>
                </a:lnTo>
                <a:lnTo>
                  <a:pt x="3582149" y="590016"/>
                </a:lnTo>
                <a:lnTo>
                  <a:pt x="3570249" y="573290"/>
                </a:lnTo>
                <a:lnTo>
                  <a:pt x="3565969" y="551878"/>
                </a:lnTo>
                <a:lnTo>
                  <a:pt x="3570249" y="530631"/>
                </a:lnTo>
                <a:lnTo>
                  <a:pt x="3582149" y="513892"/>
                </a:lnTo>
                <a:lnTo>
                  <a:pt x="3600323" y="502920"/>
                </a:lnTo>
                <a:lnTo>
                  <a:pt x="3623386" y="498970"/>
                </a:lnTo>
                <a:lnTo>
                  <a:pt x="3646563" y="502920"/>
                </a:lnTo>
                <a:lnTo>
                  <a:pt x="3664991" y="513892"/>
                </a:lnTo>
                <a:lnTo>
                  <a:pt x="3677158" y="530631"/>
                </a:lnTo>
                <a:lnTo>
                  <a:pt x="3681539" y="551878"/>
                </a:lnTo>
                <a:lnTo>
                  <a:pt x="3681539" y="492315"/>
                </a:lnTo>
                <a:lnTo>
                  <a:pt x="3658692" y="479171"/>
                </a:lnTo>
                <a:lnTo>
                  <a:pt x="3623386" y="473456"/>
                </a:lnTo>
                <a:lnTo>
                  <a:pt x="3588347" y="479171"/>
                </a:lnTo>
                <a:lnTo>
                  <a:pt x="3560673" y="495223"/>
                </a:lnTo>
                <a:lnTo>
                  <a:pt x="3542487" y="520001"/>
                </a:lnTo>
                <a:lnTo>
                  <a:pt x="3535959" y="551878"/>
                </a:lnTo>
                <a:lnTo>
                  <a:pt x="3542487" y="583768"/>
                </a:lnTo>
                <a:lnTo>
                  <a:pt x="3560673" y="608545"/>
                </a:lnTo>
                <a:lnTo>
                  <a:pt x="3588347" y="624598"/>
                </a:lnTo>
                <a:lnTo>
                  <a:pt x="3623386" y="630301"/>
                </a:lnTo>
                <a:lnTo>
                  <a:pt x="3658692" y="624598"/>
                </a:lnTo>
                <a:lnTo>
                  <a:pt x="3686606" y="608545"/>
                </a:lnTo>
                <a:lnTo>
                  <a:pt x="3689388" y="604786"/>
                </a:lnTo>
                <a:lnTo>
                  <a:pt x="3704958" y="583768"/>
                </a:lnTo>
                <a:lnTo>
                  <a:pt x="3711562" y="551878"/>
                </a:lnTo>
                <a:close/>
              </a:path>
              <a:path w="15416530" h="790575">
                <a:moveTo>
                  <a:pt x="3804247" y="453948"/>
                </a:moveTo>
                <a:lnTo>
                  <a:pt x="3773474" y="453948"/>
                </a:lnTo>
                <a:lnTo>
                  <a:pt x="3773474" y="646061"/>
                </a:lnTo>
                <a:lnTo>
                  <a:pt x="3804247" y="646061"/>
                </a:lnTo>
                <a:lnTo>
                  <a:pt x="3804247" y="453948"/>
                </a:lnTo>
                <a:close/>
              </a:path>
              <a:path w="15416530" h="790575">
                <a:moveTo>
                  <a:pt x="3834257" y="762381"/>
                </a:moveTo>
                <a:lnTo>
                  <a:pt x="3805656" y="748207"/>
                </a:lnTo>
                <a:lnTo>
                  <a:pt x="3784447" y="728281"/>
                </a:lnTo>
                <a:lnTo>
                  <a:pt x="3781094" y="722236"/>
                </a:lnTo>
                <a:lnTo>
                  <a:pt x="3771252" y="704494"/>
                </a:lnTo>
                <a:lnTo>
                  <a:pt x="3766718" y="678713"/>
                </a:lnTo>
                <a:lnTo>
                  <a:pt x="3766718" y="660692"/>
                </a:lnTo>
                <a:lnTo>
                  <a:pt x="3736695" y="660692"/>
                </a:lnTo>
                <a:lnTo>
                  <a:pt x="3736695" y="678713"/>
                </a:lnTo>
                <a:lnTo>
                  <a:pt x="3733673" y="699477"/>
                </a:lnTo>
                <a:lnTo>
                  <a:pt x="3724605" y="721067"/>
                </a:lnTo>
                <a:lnTo>
                  <a:pt x="3709479" y="741451"/>
                </a:lnTo>
                <a:lnTo>
                  <a:pt x="3688296" y="758634"/>
                </a:lnTo>
                <a:lnTo>
                  <a:pt x="3667887" y="742556"/>
                </a:lnTo>
                <a:lnTo>
                  <a:pt x="3653701" y="723366"/>
                </a:lnTo>
                <a:lnTo>
                  <a:pt x="3653358" y="722896"/>
                </a:lnTo>
                <a:lnTo>
                  <a:pt x="3644658" y="701116"/>
                </a:lnTo>
                <a:lnTo>
                  <a:pt x="3641763" y="678713"/>
                </a:lnTo>
                <a:lnTo>
                  <a:pt x="3641763" y="660692"/>
                </a:lnTo>
                <a:lnTo>
                  <a:pt x="3612121" y="660692"/>
                </a:lnTo>
                <a:lnTo>
                  <a:pt x="3612121" y="678713"/>
                </a:lnTo>
                <a:lnTo>
                  <a:pt x="3607536" y="703287"/>
                </a:lnTo>
                <a:lnTo>
                  <a:pt x="3594252" y="727024"/>
                </a:lnTo>
                <a:lnTo>
                  <a:pt x="3573030" y="747522"/>
                </a:lnTo>
                <a:lnTo>
                  <a:pt x="3544582" y="762381"/>
                </a:lnTo>
                <a:lnTo>
                  <a:pt x="3559975" y="785647"/>
                </a:lnTo>
                <a:lnTo>
                  <a:pt x="3581958" y="774649"/>
                </a:lnTo>
                <a:lnTo>
                  <a:pt x="3600488" y="760133"/>
                </a:lnTo>
                <a:lnTo>
                  <a:pt x="3615372" y="742797"/>
                </a:lnTo>
                <a:lnTo>
                  <a:pt x="3626383" y="723366"/>
                </a:lnTo>
                <a:lnTo>
                  <a:pt x="3635908" y="743635"/>
                </a:lnTo>
                <a:lnTo>
                  <a:pt x="3649408" y="761771"/>
                </a:lnTo>
                <a:lnTo>
                  <a:pt x="3667061" y="777024"/>
                </a:lnTo>
                <a:lnTo>
                  <a:pt x="3689045" y="788644"/>
                </a:lnTo>
                <a:lnTo>
                  <a:pt x="3710444" y="776427"/>
                </a:lnTo>
                <a:lnTo>
                  <a:pt x="3727932" y="760653"/>
                </a:lnTo>
                <a:lnTo>
                  <a:pt x="3729431" y="758634"/>
                </a:lnTo>
                <a:lnTo>
                  <a:pt x="3741547" y="742264"/>
                </a:lnTo>
                <a:lnTo>
                  <a:pt x="3751338" y="722236"/>
                </a:lnTo>
                <a:lnTo>
                  <a:pt x="3761994" y="742327"/>
                </a:lnTo>
                <a:lnTo>
                  <a:pt x="3776942" y="759993"/>
                </a:lnTo>
                <a:lnTo>
                  <a:pt x="3795979" y="774636"/>
                </a:lnTo>
                <a:lnTo>
                  <a:pt x="3818877" y="785647"/>
                </a:lnTo>
                <a:lnTo>
                  <a:pt x="3834257" y="762381"/>
                </a:lnTo>
                <a:close/>
              </a:path>
              <a:path w="15416530" h="790575">
                <a:moveTo>
                  <a:pt x="4089044" y="462572"/>
                </a:moveTo>
                <a:lnTo>
                  <a:pt x="4059771" y="462572"/>
                </a:lnTo>
                <a:lnTo>
                  <a:pt x="4059771" y="591273"/>
                </a:lnTo>
                <a:lnTo>
                  <a:pt x="4001617" y="591273"/>
                </a:lnTo>
                <a:lnTo>
                  <a:pt x="4008882" y="568426"/>
                </a:lnTo>
                <a:lnTo>
                  <a:pt x="4013898" y="544944"/>
                </a:lnTo>
                <a:lnTo>
                  <a:pt x="4016806" y="520890"/>
                </a:lnTo>
                <a:lnTo>
                  <a:pt x="4017746" y="496341"/>
                </a:lnTo>
                <a:lnTo>
                  <a:pt x="3887914" y="496341"/>
                </a:lnTo>
                <a:lnTo>
                  <a:pt x="3887914" y="521487"/>
                </a:lnTo>
                <a:lnTo>
                  <a:pt x="3987355" y="521487"/>
                </a:lnTo>
                <a:lnTo>
                  <a:pt x="3977348" y="572389"/>
                </a:lnTo>
                <a:lnTo>
                  <a:pt x="3955415" y="618807"/>
                </a:lnTo>
                <a:lnTo>
                  <a:pt x="3921023" y="660107"/>
                </a:lnTo>
                <a:lnTo>
                  <a:pt x="3873665" y="695591"/>
                </a:lnTo>
                <a:lnTo>
                  <a:pt x="3891673" y="717727"/>
                </a:lnTo>
                <a:lnTo>
                  <a:pt x="3923931" y="695617"/>
                </a:lnTo>
                <a:lnTo>
                  <a:pt x="3951046" y="671106"/>
                </a:lnTo>
                <a:lnTo>
                  <a:pt x="3973245" y="644486"/>
                </a:lnTo>
                <a:lnTo>
                  <a:pt x="3990733" y="616051"/>
                </a:lnTo>
                <a:lnTo>
                  <a:pt x="4059771" y="616051"/>
                </a:lnTo>
                <a:lnTo>
                  <a:pt x="4059771" y="773264"/>
                </a:lnTo>
                <a:lnTo>
                  <a:pt x="4089044" y="773264"/>
                </a:lnTo>
                <a:lnTo>
                  <a:pt x="4089044" y="616051"/>
                </a:lnTo>
                <a:lnTo>
                  <a:pt x="4089044" y="591273"/>
                </a:lnTo>
                <a:lnTo>
                  <a:pt x="4089044" y="462572"/>
                </a:lnTo>
                <a:close/>
              </a:path>
              <a:path w="15416530" h="790575">
                <a:moveTo>
                  <a:pt x="4159212" y="453567"/>
                </a:moveTo>
                <a:lnTo>
                  <a:pt x="4129938" y="453567"/>
                </a:lnTo>
                <a:lnTo>
                  <a:pt x="4129938" y="790155"/>
                </a:lnTo>
                <a:lnTo>
                  <a:pt x="4159212" y="790155"/>
                </a:lnTo>
                <a:lnTo>
                  <a:pt x="4159212" y="453567"/>
                </a:lnTo>
                <a:close/>
              </a:path>
              <a:path w="15416530" h="790575">
                <a:moveTo>
                  <a:pt x="4493311" y="571296"/>
                </a:moveTo>
                <a:lnTo>
                  <a:pt x="4367225" y="571296"/>
                </a:lnTo>
                <a:lnTo>
                  <a:pt x="4367225" y="482396"/>
                </a:lnTo>
                <a:lnTo>
                  <a:pt x="4336834" y="482396"/>
                </a:lnTo>
                <a:lnTo>
                  <a:pt x="4336834" y="571296"/>
                </a:lnTo>
                <a:lnTo>
                  <a:pt x="4336834" y="595426"/>
                </a:lnTo>
                <a:lnTo>
                  <a:pt x="4493311" y="595426"/>
                </a:lnTo>
                <a:lnTo>
                  <a:pt x="4493311" y="571296"/>
                </a:lnTo>
                <a:close/>
              </a:path>
              <a:path w="15416530" h="790575">
                <a:moveTo>
                  <a:pt x="7562456" y="12382"/>
                </a:moveTo>
                <a:lnTo>
                  <a:pt x="7533183" y="12382"/>
                </a:lnTo>
                <a:lnTo>
                  <a:pt x="7533183" y="141084"/>
                </a:lnTo>
                <a:lnTo>
                  <a:pt x="7475017" y="141084"/>
                </a:lnTo>
                <a:lnTo>
                  <a:pt x="7482294" y="118237"/>
                </a:lnTo>
                <a:lnTo>
                  <a:pt x="7487310" y="94754"/>
                </a:lnTo>
                <a:lnTo>
                  <a:pt x="7490219" y="70700"/>
                </a:lnTo>
                <a:lnTo>
                  <a:pt x="7491158" y="46151"/>
                </a:lnTo>
                <a:lnTo>
                  <a:pt x="7361326" y="46151"/>
                </a:lnTo>
                <a:lnTo>
                  <a:pt x="7361326" y="71297"/>
                </a:lnTo>
                <a:lnTo>
                  <a:pt x="7460767" y="71297"/>
                </a:lnTo>
                <a:lnTo>
                  <a:pt x="7450760" y="122199"/>
                </a:lnTo>
                <a:lnTo>
                  <a:pt x="7428827" y="168617"/>
                </a:lnTo>
                <a:lnTo>
                  <a:pt x="7394435" y="209918"/>
                </a:lnTo>
                <a:lnTo>
                  <a:pt x="7347064" y="245402"/>
                </a:lnTo>
                <a:lnTo>
                  <a:pt x="7365085" y="267538"/>
                </a:lnTo>
                <a:lnTo>
                  <a:pt x="7397343" y="245427"/>
                </a:lnTo>
                <a:lnTo>
                  <a:pt x="7424458" y="220916"/>
                </a:lnTo>
                <a:lnTo>
                  <a:pt x="7446658" y="194297"/>
                </a:lnTo>
                <a:lnTo>
                  <a:pt x="7464145" y="165862"/>
                </a:lnTo>
                <a:lnTo>
                  <a:pt x="7533183" y="165862"/>
                </a:lnTo>
                <a:lnTo>
                  <a:pt x="7533183" y="323075"/>
                </a:lnTo>
                <a:lnTo>
                  <a:pt x="7562456" y="323075"/>
                </a:lnTo>
                <a:lnTo>
                  <a:pt x="7562456" y="165862"/>
                </a:lnTo>
                <a:lnTo>
                  <a:pt x="7562456" y="141084"/>
                </a:lnTo>
                <a:lnTo>
                  <a:pt x="7562456" y="12382"/>
                </a:lnTo>
                <a:close/>
              </a:path>
              <a:path w="15416530" h="790575">
                <a:moveTo>
                  <a:pt x="7632624" y="3378"/>
                </a:moveTo>
                <a:lnTo>
                  <a:pt x="7603350" y="3378"/>
                </a:lnTo>
                <a:lnTo>
                  <a:pt x="7603350" y="339966"/>
                </a:lnTo>
                <a:lnTo>
                  <a:pt x="7632624" y="339966"/>
                </a:lnTo>
                <a:lnTo>
                  <a:pt x="7632624" y="3378"/>
                </a:lnTo>
                <a:close/>
              </a:path>
              <a:path w="15416530" h="790575">
                <a:moveTo>
                  <a:pt x="7901279" y="239026"/>
                </a:moveTo>
                <a:lnTo>
                  <a:pt x="7866151" y="215379"/>
                </a:lnTo>
                <a:lnTo>
                  <a:pt x="7837538" y="180682"/>
                </a:lnTo>
                <a:lnTo>
                  <a:pt x="7826794" y="157226"/>
                </a:lnTo>
                <a:lnTo>
                  <a:pt x="7818285" y="138658"/>
                </a:lnTo>
                <a:lnTo>
                  <a:pt x="7811224" y="93065"/>
                </a:lnTo>
                <a:lnTo>
                  <a:pt x="7811224" y="32651"/>
                </a:lnTo>
                <a:lnTo>
                  <a:pt x="7780833" y="32651"/>
                </a:lnTo>
                <a:lnTo>
                  <a:pt x="7780833" y="93065"/>
                </a:lnTo>
                <a:lnTo>
                  <a:pt x="7773670" y="140398"/>
                </a:lnTo>
                <a:lnTo>
                  <a:pt x="7754188" y="184099"/>
                </a:lnTo>
                <a:lnTo>
                  <a:pt x="7725423" y="220281"/>
                </a:lnTo>
                <a:lnTo>
                  <a:pt x="7690409" y="245033"/>
                </a:lnTo>
                <a:lnTo>
                  <a:pt x="7709167" y="270167"/>
                </a:lnTo>
                <a:lnTo>
                  <a:pt x="7737221" y="251091"/>
                </a:lnTo>
                <a:lnTo>
                  <a:pt x="7761694" y="225094"/>
                </a:lnTo>
                <a:lnTo>
                  <a:pt x="7781671" y="193395"/>
                </a:lnTo>
                <a:lnTo>
                  <a:pt x="7796212" y="157226"/>
                </a:lnTo>
                <a:lnTo>
                  <a:pt x="7811186" y="191503"/>
                </a:lnTo>
                <a:lnTo>
                  <a:pt x="7831252" y="221488"/>
                </a:lnTo>
                <a:lnTo>
                  <a:pt x="7855471" y="245973"/>
                </a:lnTo>
                <a:lnTo>
                  <a:pt x="7882890" y="263791"/>
                </a:lnTo>
                <a:lnTo>
                  <a:pt x="7901279" y="239026"/>
                </a:lnTo>
                <a:close/>
              </a:path>
              <a:path w="15416530" h="790575">
                <a:moveTo>
                  <a:pt x="7967319" y="3378"/>
                </a:moveTo>
                <a:lnTo>
                  <a:pt x="7936547" y="3378"/>
                </a:lnTo>
                <a:lnTo>
                  <a:pt x="7936547" y="340715"/>
                </a:lnTo>
                <a:lnTo>
                  <a:pt x="7967319" y="340715"/>
                </a:lnTo>
                <a:lnTo>
                  <a:pt x="7967319" y="3378"/>
                </a:lnTo>
                <a:close/>
              </a:path>
              <a:path w="15416530" h="790575">
                <a:moveTo>
                  <a:pt x="8245361" y="189115"/>
                </a:moveTo>
                <a:lnTo>
                  <a:pt x="8243925" y="174485"/>
                </a:lnTo>
                <a:lnTo>
                  <a:pt x="8243557" y="170738"/>
                </a:lnTo>
                <a:lnTo>
                  <a:pt x="8243113" y="166230"/>
                </a:lnTo>
                <a:lnTo>
                  <a:pt x="8231162" y="167779"/>
                </a:lnTo>
                <a:lnTo>
                  <a:pt x="8218957" y="169049"/>
                </a:lnTo>
                <a:lnTo>
                  <a:pt x="8206549" y="170027"/>
                </a:lnTo>
                <a:lnTo>
                  <a:pt x="8193964" y="170738"/>
                </a:lnTo>
                <a:lnTo>
                  <a:pt x="8193964" y="59664"/>
                </a:lnTo>
                <a:lnTo>
                  <a:pt x="8227352" y="59664"/>
                </a:lnTo>
                <a:lnTo>
                  <a:pt x="8227352" y="34899"/>
                </a:lnTo>
                <a:lnTo>
                  <a:pt x="8164322" y="34899"/>
                </a:lnTo>
                <a:lnTo>
                  <a:pt x="8164322" y="59664"/>
                </a:lnTo>
                <a:lnTo>
                  <a:pt x="8164322" y="172605"/>
                </a:lnTo>
                <a:lnTo>
                  <a:pt x="8150809" y="173329"/>
                </a:lnTo>
                <a:lnTo>
                  <a:pt x="8137347" y="173824"/>
                </a:lnTo>
                <a:lnTo>
                  <a:pt x="8110664" y="174485"/>
                </a:lnTo>
                <a:lnTo>
                  <a:pt x="8110664" y="59664"/>
                </a:lnTo>
                <a:lnTo>
                  <a:pt x="8164322" y="59664"/>
                </a:lnTo>
                <a:lnTo>
                  <a:pt x="8164322" y="34899"/>
                </a:lnTo>
                <a:lnTo>
                  <a:pt x="8047622" y="34899"/>
                </a:lnTo>
                <a:lnTo>
                  <a:pt x="8047622" y="59664"/>
                </a:lnTo>
                <a:lnTo>
                  <a:pt x="8080642" y="59664"/>
                </a:lnTo>
                <a:lnTo>
                  <a:pt x="8080642" y="175234"/>
                </a:lnTo>
                <a:lnTo>
                  <a:pt x="8058734" y="175564"/>
                </a:lnTo>
                <a:lnTo>
                  <a:pt x="8038236" y="175615"/>
                </a:lnTo>
                <a:lnTo>
                  <a:pt x="8041614" y="201129"/>
                </a:lnTo>
                <a:lnTo>
                  <a:pt x="8088541" y="200723"/>
                </a:lnTo>
                <a:lnTo>
                  <a:pt x="8140116" y="199059"/>
                </a:lnTo>
                <a:lnTo>
                  <a:pt x="8193367" y="195427"/>
                </a:lnTo>
                <a:lnTo>
                  <a:pt x="8245361" y="189115"/>
                </a:lnTo>
                <a:close/>
              </a:path>
              <a:path w="15416530" h="790575">
                <a:moveTo>
                  <a:pt x="8313280" y="307314"/>
                </a:moveTo>
                <a:lnTo>
                  <a:pt x="8119669" y="307314"/>
                </a:lnTo>
                <a:lnTo>
                  <a:pt x="8119669" y="228142"/>
                </a:lnTo>
                <a:lnTo>
                  <a:pt x="8088897" y="228142"/>
                </a:lnTo>
                <a:lnTo>
                  <a:pt x="8088897" y="332460"/>
                </a:lnTo>
                <a:lnTo>
                  <a:pt x="8313280" y="332460"/>
                </a:lnTo>
                <a:lnTo>
                  <a:pt x="8313280" y="307314"/>
                </a:lnTo>
                <a:close/>
              </a:path>
              <a:path w="15416530" h="790575">
                <a:moveTo>
                  <a:pt x="8348180" y="105816"/>
                </a:moveTo>
                <a:lnTo>
                  <a:pt x="8298269" y="105816"/>
                </a:lnTo>
                <a:lnTo>
                  <a:pt x="8298269" y="3378"/>
                </a:lnTo>
                <a:lnTo>
                  <a:pt x="8267509" y="3378"/>
                </a:lnTo>
                <a:lnTo>
                  <a:pt x="8267509" y="251409"/>
                </a:lnTo>
                <a:lnTo>
                  <a:pt x="8298269" y="251409"/>
                </a:lnTo>
                <a:lnTo>
                  <a:pt x="8298269" y="131330"/>
                </a:lnTo>
                <a:lnTo>
                  <a:pt x="8348180" y="131330"/>
                </a:lnTo>
                <a:lnTo>
                  <a:pt x="8348180" y="105816"/>
                </a:lnTo>
                <a:close/>
              </a:path>
              <a:path w="15416530" h="790575">
                <a:moveTo>
                  <a:pt x="8567306" y="40157"/>
                </a:moveTo>
                <a:lnTo>
                  <a:pt x="8397329" y="40157"/>
                </a:lnTo>
                <a:lnTo>
                  <a:pt x="8397329" y="65290"/>
                </a:lnTo>
                <a:lnTo>
                  <a:pt x="8537296" y="65290"/>
                </a:lnTo>
                <a:lnTo>
                  <a:pt x="8537029" y="88176"/>
                </a:lnTo>
                <a:lnTo>
                  <a:pt x="8535746" y="116370"/>
                </a:lnTo>
                <a:lnTo>
                  <a:pt x="8532698" y="149987"/>
                </a:lnTo>
                <a:lnTo>
                  <a:pt x="8527161" y="189115"/>
                </a:lnTo>
                <a:lnTo>
                  <a:pt x="8557933" y="192125"/>
                </a:lnTo>
                <a:lnTo>
                  <a:pt x="8563356" y="148615"/>
                </a:lnTo>
                <a:lnTo>
                  <a:pt x="8566137" y="111963"/>
                </a:lnTo>
                <a:lnTo>
                  <a:pt x="8567166" y="82003"/>
                </a:lnTo>
                <a:lnTo>
                  <a:pt x="8567268" y="65290"/>
                </a:lnTo>
                <a:lnTo>
                  <a:pt x="8567306" y="40157"/>
                </a:lnTo>
                <a:close/>
              </a:path>
              <a:path w="15416530" h="790575">
                <a:moveTo>
                  <a:pt x="8590953" y="253657"/>
                </a:moveTo>
                <a:lnTo>
                  <a:pt x="8589734" y="239026"/>
                </a:lnTo>
                <a:lnTo>
                  <a:pt x="8589073" y="231140"/>
                </a:lnTo>
                <a:lnTo>
                  <a:pt x="8562899" y="234061"/>
                </a:lnTo>
                <a:lnTo>
                  <a:pt x="8535835" y="236207"/>
                </a:lnTo>
                <a:lnTo>
                  <a:pt x="8508289" y="237794"/>
                </a:lnTo>
                <a:lnTo>
                  <a:pt x="8480628" y="239026"/>
                </a:lnTo>
                <a:lnTo>
                  <a:pt x="8480628" y="136207"/>
                </a:lnTo>
                <a:lnTo>
                  <a:pt x="8450237" y="136207"/>
                </a:lnTo>
                <a:lnTo>
                  <a:pt x="8450237" y="239776"/>
                </a:lnTo>
                <a:lnTo>
                  <a:pt x="8413191" y="240614"/>
                </a:lnTo>
                <a:lnTo>
                  <a:pt x="8378952" y="240906"/>
                </a:lnTo>
                <a:lnTo>
                  <a:pt x="8382317" y="266420"/>
                </a:lnTo>
                <a:lnTo>
                  <a:pt x="8430273" y="266001"/>
                </a:lnTo>
                <a:lnTo>
                  <a:pt x="8482838" y="264261"/>
                </a:lnTo>
                <a:lnTo>
                  <a:pt x="8537296" y="260400"/>
                </a:lnTo>
                <a:lnTo>
                  <a:pt x="8590953" y="253657"/>
                </a:lnTo>
                <a:close/>
              </a:path>
              <a:path w="15416530" h="790575">
                <a:moveTo>
                  <a:pt x="8694141" y="144094"/>
                </a:moveTo>
                <a:lnTo>
                  <a:pt x="8640483" y="144094"/>
                </a:lnTo>
                <a:lnTo>
                  <a:pt x="8640483" y="3378"/>
                </a:lnTo>
                <a:lnTo>
                  <a:pt x="8609711" y="3378"/>
                </a:lnTo>
                <a:lnTo>
                  <a:pt x="8609711" y="339966"/>
                </a:lnTo>
                <a:lnTo>
                  <a:pt x="8640483" y="339966"/>
                </a:lnTo>
                <a:lnTo>
                  <a:pt x="8640483" y="169989"/>
                </a:lnTo>
                <a:lnTo>
                  <a:pt x="8694141" y="169989"/>
                </a:lnTo>
                <a:lnTo>
                  <a:pt x="8694141" y="144094"/>
                </a:lnTo>
                <a:close/>
              </a:path>
              <a:path w="15416530" h="790575">
                <a:moveTo>
                  <a:pt x="9099664" y="31546"/>
                </a:moveTo>
                <a:lnTo>
                  <a:pt x="8867775" y="31546"/>
                </a:lnTo>
                <a:lnTo>
                  <a:pt x="8867775" y="55676"/>
                </a:lnTo>
                <a:lnTo>
                  <a:pt x="8867775" y="164896"/>
                </a:lnTo>
                <a:lnTo>
                  <a:pt x="8867775" y="189026"/>
                </a:lnTo>
                <a:lnTo>
                  <a:pt x="9099664" y="189026"/>
                </a:lnTo>
                <a:lnTo>
                  <a:pt x="9099664" y="165100"/>
                </a:lnTo>
                <a:lnTo>
                  <a:pt x="9099664" y="164896"/>
                </a:lnTo>
                <a:lnTo>
                  <a:pt x="9099664" y="55918"/>
                </a:lnTo>
                <a:lnTo>
                  <a:pt x="9069641" y="55918"/>
                </a:lnTo>
                <a:lnTo>
                  <a:pt x="9069641" y="164896"/>
                </a:lnTo>
                <a:lnTo>
                  <a:pt x="8897417" y="164896"/>
                </a:lnTo>
                <a:lnTo>
                  <a:pt x="8897417" y="55676"/>
                </a:lnTo>
                <a:lnTo>
                  <a:pt x="9099664" y="55676"/>
                </a:lnTo>
                <a:lnTo>
                  <a:pt x="9099664" y="31546"/>
                </a:lnTo>
                <a:close/>
              </a:path>
              <a:path w="15416530" h="790575">
                <a:moveTo>
                  <a:pt x="9136812" y="271297"/>
                </a:moveTo>
                <a:lnTo>
                  <a:pt x="8999474" y="271297"/>
                </a:lnTo>
                <a:lnTo>
                  <a:pt x="8999474" y="189496"/>
                </a:lnTo>
                <a:lnTo>
                  <a:pt x="8968334" y="189496"/>
                </a:lnTo>
                <a:lnTo>
                  <a:pt x="8968334" y="271297"/>
                </a:lnTo>
                <a:lnTo>
                  <a:pt x="8831745" y="271297"/>
                </a:lnTo>
                <a:lnTo>
                  <a:pt x="8831745" y="296811"/>
                </a:lnTo>
                <a:lnTo>
                  <a:pt x="9136812" y="296811"/>
                </a:lnTo>
                <a:lnTo>
                  <a:pt x="9136812" y="271297"/>
                </a:lnTo>
                <a:close/>
              </a:path>
              <a:path w="15416530" h="790575">
                <a:moveTo>
                  <a:pt x="9360446" y="99809"/>
                </a:moveTo>
                <a:lnTo>
                  <a:pt x="9353842" y="67932"/>
                </a:lnTo>
                <a:lnTo>
                  <a:pt x="9338272" y="46913"/>
                </a:lnTo>
                <a:lnTo>
                  <a:pt x="9335491" y="43154"/>
                </a:lnTo>
                <a:lnTo>
                  <a:pt x="9330423" y="40246"/>
                </a:lnTo>
                <a:lnTo>
                  <a:pt x="9330423" y="99809"/>
                </a:lnTo>
                <a:lnTo>
                  <a:pt x="9326093" y="121221"/>
                </a:lnTo>
                <a:lnTo>
                  <a:pt x="9314015" y="137947"/>
                </a:lnTo>
                <a:lnTo>
                  <a:pt x="9295600" y="148831"/>
                </a:lnTo>
                <a:lnTo>
                  <a:pt x="9272270" y="152717"/>
                </a:lnTo>
                <a:lnTo>
                  <a:pt x="9249207" y="148831"/>
                </a:lnTo>
                <a:lnTo>
                  <a:pt x="9231033" y="137947"/>
                </a:lnTo>
                <a:lnTo>
                  <a:pt x="9219133" y="121221"/>
                </a:lnTo>
                <a:lnTo>
                  <a:pt x="9214853" y="99809"/>
                </a:lnTo>
                <a:lnTo>
                  <a:pt x="9219133" y="78562"/>
                </a:lnTo>
                <a:lnTo>
                  <a:pt x="9231033" y="61823"/>
                </a:lnTo>
                <a:lnTo>
                  <a:pt x="9249207" y="50850"/>
                </a:lnTo>
                <a:lnTo>
                  <a:pt x="9272270" y="46913"/>
                </a:lnTo>
                <a:lnTo>
                  <a:pt x="9295600" y="50850"/>
                </a:lnTo>
                <a:lnTo>
                  <a:pt x="9314015" y="61823"/>
                </a:lnTo>
                <a:lnTo>
                  <a:pt x="9326093" y="78562"/>
                </a:lnTo>
                <a:lnTo>
                  <a:pt x="9330423" y="99809"/>
                </a:lnTo>
                <a:lnTo>
                  <a:pt x="9330423" y="40246"/>
                </a:lnTo>
                <a:lnTo>
                  <a:pt x="9307576" y="27101"/>
                </a:lnTo>
                <a:lnTo>
                  <a:pt x="9272270" y="21386"/>
                </a:lnTo>
                <a:lnTo>
                  <a:pt x="9237231" y="27101"/>
                </a:lnTo>
                <a:lnTo>
                  <a:pt x="9209557" y="43154"/>
                </a:lnTo>
                <a:lnTo>
                  <a:pt x="9191371" y="67932"/>
                </a:lnTo>
                <a:lnTo>
                  <a:pt x="9184843" y="99809"/>
                </a:lnTo>
                <a:lnTo>
                  <a:pt x="9191371" y="131699"/>
                </a:lnTo>
                <a:lnTo>
                  <a:pt x="9209557" y="156476"/>
                </a:lnTo>
                <a:lnTo>
                  <a:pt x="9237231" y="172529"/>
                </a:lnTo>
                <a:lnTo>
                  <a:pt x="9272270" y="178244"/>
                </a:lnTo>
                <a:lnTo>
                  <a:pt x="9307576" y="172529"/>
                </a:lnTo>
                <a:lnTo>
                  <a:pt x="9335491" y="156476"/>
                </a:lnTo>
                <a:lnTo>
                  <a:pt x="9338272" y="152717"/>
                </a:lnTo>
                <a:lnTo>
                  <a:pt x="9353842" y="131699"/>
                </a:lnTo>
                <a:lnTo>
                  <a:pt x="9360446" y="99809"/>
                </a:lnTo>
                <a:close/>
              </a:path>
              <a:path w="15416530" h="790575">
                <a:moveTo>
                  <a:pt x="9453131" y="214261"/>
                </a:moveTo>
                <a:lnTo>
                  <a:pt x="9423108" y="214261"/>
                </a:lnTo>
                <a:lnTo>
                  <a:pt x="9423108" y="238645"/>
                </a:lnTo>
                <a:lnTo>
                  <a:pt x="9423108" y="310692"/>
                </a:lnTo>
                <a:lnTo>
                  <a:pt x="9265514" y="310692"/>
                </a:lnTo>
                <a:lnTo>
                  <a:pt x="9265514" y="238645"/>
                </a:lnTo>
                <a:lnTo>
                  <a:pt x="9423108" y="238645"/>
                </a:lnTo>
                <a:lnTo>
                  <a:pt x="9423108" y="214261"/>
                </a:lnTo>
                <a:lnTo>
                  <a:pt x="9235491" y="214261"/>
                </a:lnTo>
                <a:lnTo>
                  <a:pt x="9235491" y="335457"/>
                </a:lnTo>
                <a:lnTo>
                  <a:pt x="9453131" y="335457"/>
                </a:lnTo>
                <a:lnTo>
                  <a:pt x="9453131" y="310692"/>
                </a:lnTo>
                <a:lnTo>
                  <a:pt x="9453131" y="238645"/>
                </a:lnTo>
                <a:lnTo>
                  <a:pt x="9453131" y="214261"/>
                </a:lnTo>
                <a:close/>
              </a:path>
              <a:path w="15416530" h="790575">
                <a:moveTo>
                  <a:pt x="9453131" y="3759"/>
                </a:moveTo>
                <a:lnTo>
                  <a:pt x="9422359" y="3759"/>
                </a:lnTo>
                <a:lnTo>
                  <a:pt x="9422359" y="196253"/>
                </a:lnTo>
                <a:lnTo>
                  <a:pt x="9453131" y="196253"/>
                </a:lnTo>
                <a:lnTo>
                  <a:pt x="9453131" y="3759"/>
                </a:lnTo>
                <a:close/>
              </a:path>
              <a:path w="15416530" h="790575">
                <a:moveTo>
                  <a:pt x="9737928" y="12382"/>
                </a:moveTo>
                <a:lnTo>
                  <a:pt x="9708655" y="12382"/>
                </a:lnTo>
                <a:lnTo>
                  <a:pt x="9708655" y="141084"/>
                </a:lnTo>
                <a:lnTo>
                  <a:pt x="9650489" y="141084"/>
                </a:lnTo>
                <a:lnTo>
                  <a:pt x="9657766" y="118237"/>
                </a:lnTo>
                <a:lnTo>
                  <a:pt x="9662782" y="94754"/>
                </a:lnTo>
                <a:lnTo>
                  <a:pt x="9665691" y="70700"/>
                </a:lnTo>
                <a:lnTo>
                  <a:pt x="9666630" y="46151"/>
                </a:lnTo>
                <a:lnTo>
                  <a:pt x="9536798" y="46151"/>
                </a:lnTo>
                <a:lnTo>
                  <a:pt x="9536798" y="71297"/>
                </a:lnTo>
                <a:lnTo>
                  <a:pt x="9636239" y="71297"/>
                </a:lnTo>
                <a:lnTo>
                  <a:pt x="9626232" y="122199"/>
                </a:lnTo>
                <a:lnTo>
                  <a:pt x="9604299" y="168617"/>
                </a:lnTo>
                <a:lnTo>
                  <a:pt x="9569907" y="209918"/>
                </a:lnTo>
                <a:lnTo>
                  <a:pt x="9522536" y="245402"/>
                </a:lnTo>
                <a:lnTo>
                  <a:pt x="9540557" y="267538"/>
                </a:lnTo>
                <a:lnTo>
                  <a:pt x="9572815" y="245427"/>
                </a:lnTo>
                <a:lnTo>
                  <a:pt x="9599930" y="220916"/>
                </a:lnTo>
                <a:lnTo>
                  <a:pt x="9622130" y="194297"/>
                </a:lnTo>
                <a:lnTo>
                  <a:pt x="9639617" y="165862"/>
                </a:lnTo>
                <a:lnTo>
                  <a:pt x="9708655" y="165862"/>
                </a:lnTo>
                <a:lnTo>
                  <a:pt x="9708655" y="323075"/>
                </a:lnTo>
                <a:lnTo>
                  <a:pt x="9737928" y="323075"/>
                </a:lnTo>
                <a:lnTo>
                  <a:pt x="9737928" y="165862"/>
                </a:lnTo>
                <a:lnTo>
                  <a:pt x="9737928" y="141084"/>
                </a:lnTo>
                <a:lnTo>
                  <a:pt x="9737928" y="12382"/>
                </a:lnTo>
                <a:close/>
              </a:path>
              <a:path w="15416530" h="790575">
                <a:moveTo>
                  <a:pt x="9808096" y="3378"/>
                </a:moveTo>
                <a:lnTo>
                  <a:pt x="9778822" y="3378"/>
                </a:lnTo>
                <a:lnTo>
                  <a:pt x="9778822" y="339966"/>
                </a:lnTo>
                <a:lnTo>
                  <a:pt x="9808096" y="339966"/>
                </a:lnTo>
                <a:lnTo>
                  <a:pt x="9808096" y="3378"/>
                </a:lnTo>
                <a:close/>
              </a:path>
              <a:path w="15416530" h="790575">
                <a:moveTo>
                  <a:pt x="10076751" y="239026"/>
                </a:moveTo>
                <a:lnTo>
                  <a:pt x="10041623" y="215379"/>
                </a:lnTo>
                <a:lnTo>
                  <a:pt x="10013010" y="180682"/>
                </a:lnTo>
                <a:lnTo>
                  <a:pt x="10002266" y="157226"/>
                </a:lnTo>
                <a:lnTo>
                  <a:pt x="9993757" y="138658"/>
                </a:lnTo>
                <a:lnTo>
                  <a:pt x="9986696" y="93065"/>
                </a:lnTo>
                <a:lnTo>
                  <a:pt x="9986696" y="32651"/>
                </a:lnTo>
                <a:lnTo>
                  <a:pt x="9956305" y="32651"/>
                </a:lnTo>
                <a:lnTo>
                  <a:pt x="9956305" y="93065"/>
                </a:lnTo>
                <a:lnTo>
                  <a:pt x="9949142" y="140398"/>
                </a:lnTo>
                <a:lnTo>
                  <a:pt x="9929660" y="184099"/>
                </a:lnTo>
                <a:lnTo>
                  <a:pt x="9900895" y="220281"/>
                </a:lnTo>
                <a:lnTo>
                  <a:pt x="9865881" y="245033"/>
                </a:lnTo>
                <a:lnTo>
                  <a:pt x="9884639" y="270167"/>
                </a:lnTo>
                <a:lnTo>
                  <a:pt x="9912693" y="251091"/>
                </a:lnTo>
                <a:lnTo>
                  <a:pt x="9937166" y="225094"/>
                </a:lnTo>
                <a:lnTo>
                  <a:pt x="9957143" y="193395"/>
                </a:lnTo>
                <a:lnTo>
                  <a:pt x="9971684" y="157226"/>
                </a:lnTo>
                <a:lnTo>
                  <a:pt x="9986658" y="191503"/>
                </a:lnTo>
                <a:lnTo>
                  <a:pt x="10006724" y="221488"/>
                </a:lnTo>
                <a:lnTo>
                  <a:pt x="10030943" y="245973"/>
                </a:lnTo>
                <a:lnTo>
                  <a:pt x="10058362" y="263791"/>
                </a:lnTo>
                <a:lnTo>
                  <a:pt x="10076751" y="239026"/>
                </a:lnTo>
                <a:close/>
              </a:path>
              <a:path w="15416530" h="790575">
                <a:moveTo>
                  <a:pt x="10142791" y="3378"/>
                </a:moveTo>
                <a:lnTo>
                  <a:pt x="10112019" y="3378"/>
                </a:lnTo>
                <a:lnTo>
                  <a:pt x="10112019" y="340715"/>
                </a:lnTo>
                <a:lnTo>
                  <a:pt x="10142791" y="340715"/>
                </a:lnTo>
                <a:lnTo>
                  <a:pt x="10142791" y="3378"/>
                </a:lnTo>
                <a:close/>
              </a:path>
              <a:path w="15416530" h="790575">
                <a:moveTo>
                  <a:pt x="10420833" y="189115"/>
                </a:moveTo>
                <a:lnTo>
                  <a:pt x="10419397" y="174485"/>
                </a:lnTo>
                <a:lnTo>
                  <a:pt x="10419029" y="170738"/>
                </a:lnTo>
                <a:lnTo>
                  <a:pt x="10418585" y="166230"/>
                </a:lnTo>
                <a:lnTo>
                  <a:pt x="10406634" y="167779"/>
                </a:lnTo>
                <a:lnTo>
                  <a:pt x="10394429" y="169049"/>
                </a:lnTo>
                <a:lnTo>
                  <a:pt x="10382021" y="170027"/>
                </a:lnTo>
                <a:lnTo>
                  <a:pt x="10369436" y="170738"/>
                </a:lnTo>
                <a:lnTo>
                  <a:pt x="10369436" y="59664"/>
                </a:lnTo>
                <a:lnTo>
                  <a:pt x="10402824" y="59664"/>
                </a:lnTo>
                <a:lnTo>
                  <a:pt x="10402824" y="34899"/>
                </a:lnTo>
                <a:lnTo>
                  <a:pt x="10339794" y="34899"/>
                </a:lnTo>
                <a:lnTo>
                  <a:pt x="10339794" y="59664"/>
                </a:lnTo>
                <a:lnTo>
                  <a:pt x="10339794" y="172605"/>
                </a:lnTo>
                <a:lnTo>
                  <a:pt x="10326281" y="173329"/>
                </a:lnTo>
                <a:lnTo>
                  <a:pt x="10312819" y="173824"/>
                </a:lnTo>
                <a:lnTo>
                  <a:pt x="10286136" y="174485"/>
                </a:lnTo>
                <a:lnTo>
                  <a:pt x="10286136" y="59664"/>
                </a:lnTo>
                <a:lnTo>
                  <a:pt x="10339794" y="59664"/>
                </a:lnTo>
                <a:lnTo>
                  <a:pt x="10339794" y="34899"/>
                </a:lnTo>
                <a:lnTo>
                  <a:pt x="10223094" y="34899"/>
                </a:lnTo>
                <a:lnTo>
                  <a:pt x="10223094" y="59664"/>
                </a:lnTo>
                <a:lnTo>
                  <a:pt x="10256114" y="59664"/>
                </a:lnTo>
                <a:lnTo>
                  <a:pt x="10256114" y="175234"/>
                </a:lnTo>
                <a:lnTo>
                  <a:pt x="10234206" y="175564"/>
                </a:lnTo>
                <a:lnTo>
                  <a:pt x="10213708" y="175615"/>
                </a:lnTo>
                <a:lnTo>
                  <a:pt x="10217086" y="201129"/>
                </a:lnTo>
                <a:lnTo>
                  <a:pt x="10264013" y="200723"/>
                </a:lnTo>
                <a:lnTo>
                  <a:pt x="10315588" y="199059"/>
                </a:lnTo>
                <a:lnTo>
                  <a:pt x="10368839" y="195427"/>
                </a:lnTo>
                <a:lnTo>
                  <a:pt x="10420833" y="189115"/>
                </a:lnTo>
                <a:close/>
              </a:path>
              <a:path w="15416530" h="790575">
                <a:moveTo>
                  <a:pt x="10488752" y="307314"/>
                </a:moveTo>
                <a:lnTo>
                  <a:pt x="10295141" y="307314"/>
                </a:lnTo>
                <a:lnTo>
                  <a:pt x="10295141" y="228142"/>
                </a:lnTo>
                <a:lnTo>
                  <a:pt x="10264369" y="228142"/>
                </a:lnTo>
                <a:lnTo>
                  <a:pt x="10264369" y="332460"/>
                </a:lnTo>
                <a:lnTo>
                  <a:pt x="10488752" y="332460"/>
                </a:lnTo>
                <a:lnTo>
                  <a:pt x="10488752" y="307314"/>
                </a:lnTo>
                <a:close/>
              </a:path>
              <a:path w="15416530" h="790575">
                <a:moveTo>
                  <a:pt x="10523652" y="105816"/>
                </a:moveTo>
                <a:lnTo>
                  <a:pt x="10473741" y="105816"/>
                </a:lnTo>
                <a:lnTo>
                  <a:pt x="10473741" y="3378"/>
                </a:lnTo>
                <a:lnTo>
                  <a:pt x="10442981" y="3378"/>
                </a:lnTo>
                <a:lnTo>
                  <a:pt x="10442981" y="251409"/>
                </a:lnTo>
                <a:lnTo>
                  <a:pt x="10473741" y="251409"/>
                </a:lnTo>
                <a:lnTo>
                  <a:pt x="10473741" y="131330"/>
                </a:lnTo>
                <a:lnTo>
                  <a:pt x="10523652" y="131330"/>
                </a:lnTo>
                <a:lnTo>
                  <a:pt x="10523652" y="105816"/>
                </a:lnTo>
                <a:close/>
              </a:path>
              <a:path w="15416530" h="790575">
                <a:moveTo>
                  <a:pt x="10827957" y="67551"/>
                </a:moveTo>
                <a:lnTo>
                  <a:pt x="10819892" y="42405"/>
                </a:lnTo>
                <a:lnTo>
                  <a:pt x="10807014" y="32270"/>
                </a:lnTo>
                <a:lnTo>
                  <a:pt x="10796588" y="24066"/>
                </a:lnTo>
                <a:lnTo>
                  <a:pt x="10796435" y="24028"/>
                </a:lnTo>
                <a:lnTo>
                  <a:pt x="10796435" y="67551"/>
                </a:lnTo>
                <a:lnTo>
                  <a:pt x="10790657" y="82550"/>
                </a:lnTo>
                <a:lnTo>
                  <a:pt x="10773791" y="93624"/>
                </a:lnTo>
                <a:lnTo>
                  <a:pt x="10746575" y="100469"/>
                </a:lnTo>
                <a:lnTo>
                  <a:pt x="10709758" y="102819"/>
                </a:lnTo>
                <a:lnTo>
                  <a:pt x="10672953" y="100469"/>
                </a:lnTo>
                <a:lnTo>
                  <a:pt x="10645737" y="93624"/>
                </a:lnTo>
                <a:lnTo>
                  <a:pt x="10628871" y="82550"/>
                </a:lnTo>
                <a:lnTo>
                  <a:pt x="10623080" y="67551"/>
                </a:lnTo>
                <a:lnTo>
                  <a:pt x="10628871" y="52539"/>
                </a:lnTo>
                <a:lnTo>
                  <a:pt x="10645737" y="41465"/>
                </a:lnTo>
                <a:lnTo>
                  <a:pt x="10672953" y="34620"/>
                </a:lnTo>
                <a:lnTo>
                  <a:pt x="10709758" y="32270"/>
                </a:lnTo>
                <a:lnTo>
                  <a:pt x="10746575" y="34620"/>
                </a:lnTo>
                <a:lnTo>
                  <a:pt x="10773791" y="41465"/>
                </a:lnTo>
                <a:lnTo>
                  <a:pt x="10790657" y="52539"/>
                </a:lnTo>
                <a:lnTo>
                  <a:pt x="10796435" y="67551"/>
                </a:lnTo>
                <a:lnTo>
                  <a:pt x="10796435" y="24028"/>
                </a:lnTo>
                <a:lnTo>
                  <a:pt x="10759415" y="12827"/>
                </a:lnTo>
                <a:lnTo>
                  <a:pt x="10709758" y="9004"/>
                </a:lnTo>
                <a:lnTo>
                  <a:pt x="10660113" y="12827"/>
                </a:lnTo>
                <a:lnTo>
                  <a:pt x="10622940" y="24066"/>
                </a:lnTo>
                <a:lnTo>
                  <a:pt x="10599636" y="42405"/>
                </a:lnTo>
                <a:lnTo>
                  <a:pt x="10591571" y="67551"/>
                </a:lnTo>
                <a:lnTo>
                  <a:pt x="10599636" y="92621"/>
                </a:lnTo>
                <a:lnTo>
                  <a:pt x="10622940" y="110832"/>
                </a:lnTo>
                <a:lnTo>
                  <a:pt x="10660113" y="121945"/>
                </a:lnTo>
                <a:lnTo>
                  <a:pt x="10709758" y="125704"/>
                </a:lnTo>
                <a:lnTo>
                  <a:pt x="10759415" y="121945"/>
                </a:lnTo>
                <a:lnTo>
                  <a:pt x="10796588" y="110832"/>
                </a:lnTo>
                <a:lnTo>
                  <a:pt x="10806836" y="102819"/>
                </a:lnTo>
                <a:lnTo>
                  <a:pt x="10819892" y="92621"/>
                </a:lnTo>
                <a:lnTo>
                  <a:pt x="10827957" y="67551"/>
                </a:lnTo>
                <a:close/>
              </a:path>
              <a:path w="15416530" h="790575">
                <a:moveTo>
                  <a:pt x="10833214" y="312191"/>
                </a:moveTo>
                <a:lnTo>
                  <a:pt x="10625341" y="312191"/>
                </a:lnTo>
                <a:lnTo>
                  <a:pt x="10625341" y="278053"/>
                </a:lnTo>
                <a:lnTo>
                  <a:pt x="10823080" y="278053"/>
                </a:lnTo>
                <a:lnTo>
                  <a:pt x="10823080" y="202247"/>
                </a:lnTo>
                <a:lnTo>
                  <a:pt x="10594188" y="202247"/>
                </a:lnTo>
                <a:lnTo>
                  <a:pt x="10594188" y="225513"/>
                </a:lnTo>
                <a:lnTo>
                  <a:pt x="10792689" y="225513"/>
                </a:lnTo>
                <a:lnTo>
                  <a:pt x="10792689" y="255536"/>
                </a:lnTo>
                <a:lnTo>
                  <a:pt x="10595318" y="255536"/>
                </a:lnTo>
                <a:lnTo>
                  <a:pt x="10595318" y="336207"/>
                </a:lnTo>
                <a:lnTo>
                  <a:pt x="10833214" y="336207"/>
                </a:lnTo>
                <a:lnTo>
                  <a:pt x="10833214" y="312191"/>
                </a:lnTo>
                <a:close/>
              </a:path>
              <a:path w="15416530" h="790575">
                <a:moveTo>
                  <a:pt x="10862107" y="148590"/>
                </a:moveTo>
                <a:lnTo>
                  <a:pt x="10557421" y="148590"/>
                </a:lnTo>
                <a:lnTo>
                  <a:pt x="10557421" y="173355"/>
                </a:lnTo>
                <a:lnTo>
                  <a:pt x="10862107" y="173355"/>
                </a:lnTo>
                <a:lnTo>
                  <a:pt x="10862107" y="148590"/>
                </a:lnTo>
                <a:close/>
              </a:path>
              <a:path w="15416530" h="790575">
                <a:moveTo>
                  <a:pt x="11271987" y="14262"/>
                </a:moveTo>
                <a:lnTo>
                  <a:pt x="11241596" y="14262"/>
                </a:lnTo>
                <a:lnTo>
                  <a:pt x="11241596" y="56946"/>
                </a:lnTo>
                <a:lnTo>
                  <a:pt x="11077994" y="56946"/>
                </a:lnTo>
                <a:lnTo>
                  <a:pt x="11077994" y="13766"/>
                </a:lnTo>
                <a:lnTo>
                  <a:pt x="11047603" y="13766"/>
                </a:lnTo>
                <a:lnTo>
                  <a:pt x="11047603" y="56946"/>
                </a:lnTo>
                <a:lnTo>
                  <a:pt x="11047603" y="81076"/>
                </a:lnTo>
                <a:lnTo>
                  <a:pt x="11047603" y="124256"/>
                </a:lnTo>
                <a:lnTo>
                  <a:pt x="11047603" y="148386"/>
                </a:lnTo>
                <a:lnTo>
                  <a:pt x="11271987" y="148386"/>
                </a:lnTo>
                <a:lnTo>
                  <a:pt x="11271987" y="124256"/>
                </a:lnTo>
                <a:lnTo>
                  <a:pt x="11077994" y="124256"/>
                </a:lnTo>
                <a:lnTo>
                  <a:pt x="11077994" y="81076"/>
                </a:lnTo>
                <a:lnTo>
                  <a:pt x="11241596" y="81076"/>
                </a:lnTo>
                <a:lnTo>
                  <a:pt x="11241596" y="124206"/>
                </a:lnTo>
                <a:lnTo>
                  <a:pt x="11271987" y="124206"/>
                </a:lnTo>
                <a:lnTo>
                  <a:pt x="11271987" y="81076"/>
                </a:lnTo>
                <a:lnTo>
                  <a:pt x="11271987" y="80683"/>
                </a:lnTo>
                <a:lnTo>
                  <a:pt x="11271987" y="57035"/>
                </a:lnTo>
                <a:lnTo>
                  <a:pt x="11271987" y="14262"/>
                </a:lnTo>
                <a:close/>
              </a:path>
              <a:path w="15416530" h="790575">
                <a:moveTo>
                  <a:pt x="11278362" y="307136"/>
                </a:moveTo>
                <a:lnTo>
                  <a:pt x="11076115" y="307136"/>
                </a:lnTo>
                <a:lnTo>
                  <a:pt x="11076115" y="241096"/>
                </a:lnTo>
                <a:lnTo>
                  <a:pt x="11045723" y="241096"/>
                </a:lnTo>
                <a:lnTo>
                  <a:pt x="11045723" y="307136"/>
                </a:lnTo>
                <a:lnTo>
                  <a:pt x="11045723" y="332536"/>
                </a:lnTo>
                <a:lnTo>
                  <a:pt x="11278362" y="332536"/>
                </a:lnTo>
                <a:lnTo>
                  <a:pt x="11278362" y="307136"/>
                </a:lnTo>
                <a:close/>
              </a:path>
              <a:path w="15416530" h="790575">
                <a:moveTo>
                  <a:pt x="11312512" y="181241"/>
                </a:moveTo>
                <a:lnTo>
                  <a:pt x="11006696" y="181241"/>
                </a:lnTo>
                <a:lnTo>
                  <a:pt x="11006696" y="206006"/>
                </a:lnTo>
                <a:lnTo>
                  <a:pt x="11146663" y="206006"/>
                </a:lnTo>
                <a:lnTo>
                  <a:pt x="11146663" y="271297"/>
                </a:lnTo>
                <a:lnTo>
                  <a:pt x="11177422" y="271297"/>
                </a:lnTo>
                <a:lnTo>
                  <a:pt x="11177422" y="206006"/>
                </a:lnTo>
                <a:lnTo>
                  <a:pt x="11312512" y="206006"/>
                </a:lnTo>
                <a:lnTo>
                  <a:pt x="11312512" y="181241"/>
                </a:lnTo>
                <a:close/>
              </a:path>
              <a:path w="15416530" h="790575">
                <a:moveTo>
                  <a:pt x="11628450" y="144576"/>
                </a:moveTo>
                <a:lnTo>
                  <a:pt x="11420577" y="144576"/>
                </a:lnTo>
                <a:lnTo>
                  <a:pt x="11420577" y="102666"/>
                </a:lnTo>
                <a:lnTo>
                  <a:pt x="11620945" y="102666"/>
                </a:lnTo>
                <a:lnTo>
                  <a:pt x="11620945" y="79806"/>
                </a:lnTo>
                <a:lnTo>
                  <a:pt x="11620945" y="41706"/>
                </a:lnTo>
                <a:lnTo>
                  <a:pt x="11620945" y="16306"/>
                </a:lnTo>
                <a:lnTo>
                  <a:pt x="11388674" y="16306"/>
                </a:lnTo>
                <a:lnTo>
                  <a:pt x="11388674" y="41706"/>
                </a:lnTo>
                <a:lnTo>
                  <a:pt x="11589804" y="41706"/>
                </a:lnTo>
                <a:lnTo>
                  <a:pt x="11589804" y="79806"/>
                </a:lnTo>
                <a:lnTo>
                  <a:pt x="11389805" y="79806"/>
                </a:lnTo>
                <a:lnTo>
                  <a:pt x="11389805" y="102666"/>
                </a:lnTo>
                <a:lnTo>
                  <a:pt x="11389805" y="144576"/>
                </a:lnTo>
                <a:lnTo>
                  <a:pt x="11389805" y="168706"/>
                </a:lnTo>
                <a:lnTo>
                  <a:pt x="11628450" y="168706"/>
                </a:lnTo>
                <a:lnTo>
                  <a:pt x="11628450" y="144576"/>
                </a:lnTo>
                <a:close/>
              </a:path>
              <a:path w="15416530" h="790575">
                <a:moveTo>
                  <a:pt x="11657724" y="204127"/>
                </a:moveTo>
                <a:lnTo>
                  <a:pt x="11352289" y="204127"/>
                </a:lnTo>
                <a:lnTo>
                  <a:pt x="11352289" y="228892"/>
                </a:lnTo>
                <a:lnTo>
                  <a:pt x="11431829" y="228892"/>
                </a:lnTo>
                <a:lnTo>
                  <a:pt x="11431829" y="340334"/>
                </a:lnTo>
                <a:lnTo>
                  <a:pt x="11462601" y="340334"/>
                </a:lnTo>
                <a:lnTo>
                  <a:pt x="11462601" y="228892"/>
                </a:lnTo>
                <a:lnTo>
                  <a:pt x="11547399" y="228892"/>
                </a:lnTo>
                <a:lnTo>
                  <a:pt x="11547399" y="340334"/>
                </a:lnTo>
                <a:lnTo>
                  <a:pt x="11578171" y="340334"/>
                </a:lnTo>
                <a:lnTo>
                  <a:pt x="11578171" y="228892"/>
                </a:lnTo>
                <a:lnTo>
                  <a:pt x="11657724" y="228892"/>
                </a:lnTo>
                <a:lnTo>
                  <a:pt x="11657724" y="204127"/>
                </a:lnTo>
                <a:close/>
              </a:path>
              <a:path w="15416530" h="790575">
                <a:moveTo>
                  <a:pt x="11878729" y="187617"/>
                </a:moveTo>
                <a:lnTo>
                  <a:pt x="11872646" y="156324"/>
                </a:lnTo>
                <a:lnTo>
                  <a:pt x="11858219" y="135458"/>
                </a:lnTo>
                <a:lnTo>
                  <a:pt x="11855653" y="131762"/>
                </a:lnTo>
                <a:lnTo>
                  <a:pt x="11849456" y="127939"/>
                </a:lnTo>
                <a:lnTo>
                  <a:pt x="11849456" y="187617"/>
                </a:lnTo>
                <a:lnTo>
                  <a:pt x="11845519" y="208368"/>
                </a:lnTo>
                <a:lnTo>
                  <a:pt x="11834546" y="224764"/>
                </a:lnTo>
                <a:lnTo>
                  <a:pt x="11817795" y="235534"/>
                </a:lnTo>
                <a:lnTo>
                  <a:pt x="11796547" y="239395"/>
                </a:lnTo>
                <a:lnTo>
                  <a:pt x="11775516" y="235534"/>
                </a:lnTo>
                <a:lnTo>
                  <a:pt x="11758892" y="224764"/>
                </a:lnTo>
                <a:lnTo>
                  <a:pt x="11747957" y="208368"/>
                </a:lnTo>
                <a:lnTo>
                  <a:pt x="11744020" y="187617"/>
                </a:lnTo>
                <a:lnTo>
                  <a:pt x="11747957" y="166649"/>
                </a:lnTo>
                <a:lnTo>
                  <a:pt x="11758892" y="150139"/>
                </a:lnTo>
                <a:lnTo>
                  <a:pt x="11775516" y="139331"/>
                </a:lnTo>
                <a:lnTo>
                  <a:pt x="11796547" y="135458"/>
                </a:lnTo>
                <a:lnTo>
                  <a:pt x="11817795" y="139331"/>
                </a:lnTo>
                <a:lnTo>
                  <a:pt x="11834546" y="150139"/>
                </a:lnTo>
                <a:lnTo>
                  <a:pt x="11845519" y="166649"/>
                </a:lnTo>
                <a:lnTo>
                  <a:pt x="11849456" y="187617"/>
                </a:lnTo>
                <a:lnTo>
                  <a:pt x="11849456" y="127939"/>
                </a:lnTo>
                <a:lnTo>
                  <a:pt x="11829656" y="115697"/>
                </a:lnTo>
                <a:lnTo>
                  <a:pt x="11796547" y="109943"/>
                </a:lnTo>
                <a:lnTo>
                  <a:pt x="11763883" y="115697"/>
                </a:lnTo>
                <a:lnTo>
                  <a:pt x="11738115" y="131762"/>
                </a:lnTo>
                <a:lnTo>
                  <a:pt x="11721198" y="156324"/>
                </a:lnTo>
                <a:lnTo>
                  <a:pt x="11715128" y="187617"/>
                </a:lnTo>
                <a:lnTo>
                  <a:pt x="11721198" y="219011"/>
                </a:lnTo>
                <a:lnTo>
                  <a:pt x="11738115" y="243433"/>
                </a:lnTo>
                <a:lnTo>
                  <a:pt x="11763883" y="259270"/>
                </a:lnTo>
                <a:lnTo>
                  <a:pt x="11796547" y="264922"/>
                </a:lnTo>
                <a:lnTo>
                  <a:pt x="11829656" y="259270"/>
                </a:lnTo>
                <a:lnTo>
                  <a:pt x="11855653" y="243433"/>
                </a:lnTo>
                <a:lnTo>
                  <a:pt x="11858460" y="239395"/>
                </a:lnTo>
                <a:lnTo>
                  <a:pt x="11872646" y="219011"/>
                </a:lnTo>
                <a:lnTo>
                  <a:pt x="11878729" y="187617"/>
                </a:lnTo>
                <a:close/>
              </a:path>
              <a:path w="15416530" h="790575">
                <a:moveTo>
                  <a:pt x="11894490" y="57416"/>
                </a:moveTo>
                <a:lnTo>
                  <a:pt x="11811559" y="57416"/>
                </a:lnTo>
                <a:lnTo>
                  <a:pt x="11811559" y="7505"/>
                </a:lnTo>
                <a:lnTo>
                  <a:pt x="11780787" y="7505"/>
                </a:lnTo>
                <a:lnTo>
                  <a:pt x="11780787" y="57416"/>
                </a:lnTo>
                <a:lnTo>
                  <a:pt x="11695989" y="57416"/>
                </a:lnTo>
                <a:lnTo>
                  <a:pt x="11695989" y="82181"/>
                </a:lnTo>
                <a:lnTo>
                  <a:pt x="11894490" y="82181"/>
                </a:lnTo>
                <a:lnTo>
                  <a:pt x="11894490" y="57416"/>
                </a:lnTo>
                <a:close/>
              </a:path>
              <a:path w="15416530" h="790575">
                <a:moveTo>
                  <a:pt x="12012308" y="141846"/>
                </a:moveTo>
                <a:lnTo>
                  <a:pt x="11957152" y="141846"/>
                </a:lnTo>
                <a:lnTo>
                  <a:pt x="11957152" y="3759"/>
                </a:lnTo>
                <a:lnTo>
                  <a:pt x="11926380" y="3759"/>
                </a:lnTo>
                <a:lnTo>
                  <a:pt x="11926380" y="339966"/>
                </a:lnTo>
                <a:lnTo>
                  <a:pt x="11957152" y="339966"/>
                </a:lnTo>
                <a:lnTo>
                  <a:pt x="11957152" y="167728"/>
                </a:lnTo>
                <a:lnTo>
                  <a:pt x="12012308" y="167728"/>
                </a:lnTo>
                <a:lnTo>
                  <a:pt x="12012308" y="141846"/>
                </a:lnTo>
                <a:close/>
              </a:path>
              <a:path w="15416530" h="790575">
                <a:moveTo>
                  <a:pt x="12320372" y="3378"/>
                </a:moveTo>
                <a:lnTo>
                  <a:pt x="12289600" y="3378"/>
                </a:lnTo>
                <a:lnTo>
                  <a:pt x="12289600" y="78803"/>
                </a:lnTo>
                <a:lnTo>
                  <a:pt x="12289600" y="103936"/>
                </a:lnTo>
                <a:lnTo>
                  <a:pt x="12289600" y="184988"/>
                </a:lnTo>
                <a:lnTo>
                  <a:pt x="12213057" y="184988"/>
                </a:lnTo>
                <a:lnTo>
                  <a:pt x="12214593" y="176060"/>
                </a:lnTo>
                <a:lnTo>
                  <a:pt x="12215774" y="166700"/>
                </a:lnTo>
                <a:lnTo>
                  <a:pt x="12216536" y="156921"/>
                </a:lnTo>
                <a:lnTo>
                  <a:pt x="12216803" y="146723"/>
                </a:lnTo>
                <a:lnTo>
                  <a:pt x="12216473" y="135394"/>
                </a:lnTo>
                <a:lnTo>
                  <a:pt x="12215495" y="124485"/>
                </a:lnTo>
                <a:lnTo>
                  <a:pt x="12213958" y="114007"/>
                </a:lnTo>
                <a:lnTo>
                  <a:pt x="12211926" y="103936"/>
                </a:lnTo>
                <a:lnTo>
                  <a:pt x="12289600" y="103936"/>
                </a:lnTo>
                <a:lnTo>
                  <a:pt x="12289600" y="78803"/>
                </a:lnTo>
                <a:lnTo>
                  <a:pt x="12203303" y="78803"/>
                </a:lnTo>
                <a:lnTo>
                  <a:pt x="12190705" y="57772"/>
                </a:lnTo>
                <a:lnTo>
                  <a:pt x="12189943" y="57035"/>
                </a:lnTo>
                <a:lnTo>
                  <a:pt x="12187911" y="55079"/>
                </a:lnTo>
                <a:lnTo>
                  <a:pt x="12187911" y="146723"/>
                </a:lnTo>
                <a:lnTo>
                  <a:pt x="12183834" y="183896"/>
                </a:lnTo>
                <a:lnTo>
                  <a:pt x="12172480" y="212293"/>
                </a:lnTo>
                <a:lnTo>
                  <a:pt x="12155145" y="230403"/>
                </a:lnTo>
                <a:lnTo>
                  <a:pt x="12133136" y="236778"/>
                </a:lnTo>
                <a:lnTo>
                  <a:pt x="12110961" y="230403"/>
                </a:lnTo>
                <a:lnTo>
                  <a:pt x="12093639" y="212293"/>
                </a:lnTo>
                <a:lnTo>
                  <a:pt x="12082374" y="183896"/>
                </a:lnTo>
                <a:lnTo>
                  <a:pt x="12078348" y="146723"/>
                </a:lnTo>
                <a:lnTo>
                  <a:pt x="12082374" y="109753"/>
                </a:lnTo>
                <a:lnTo>
                  <a:pt x="12093639" y="81470"/>
                </a:lnTo>
                <a:lnTo>
                  <a:pt x="12110961" y="63398"/>
                </a:lnTo>
                <a:lnTo>
                  <a:pt x="12133136" y="57035"/>
                </a:lnTo>
                <a:lnTo>
                  <a:pt x="12155145" y="63398"/>
                </a:lnTo>
                <a:lnTo>
                  <a:pt x="12172480" y="81470"/>
                </a:lnTo>
                <a:lnTo>
                  <a:pt x="12183834" y="109753"/>
                </a:lnTo>
                <a:lnTo>
                  <a:pt x="12187911" y="146723"/>
                </a:lnTo>
                <a:lnTo>
                  <a:pt x="12187911" y="55079"/>
                </a:lnTo>
                <a:lnTo>
                  <a:pt x="12174550" y="42214"/>
                </a:lnTo>
                <a:lnTo>
                  <a:pt x="12155234" y="32575"/>
                </a:lnTo>
                <a:lnTo>
                  <a:pt x="12133136" y="29273"/>
                </a:lnTo>
                <a:lnTo>
                  <a:pt x="12099265" y="37541"/>
                </a:lnTo>
                <a:lnTo>
                  <a:pt x="12072671" y="61125"/>
                </a:lnTo>
                <a:lnTo>
                  <a:pt x="12055297" y="98132"/>
                </a:lnTo>
                <a:lnTo>
                  <a:pt x="12049087" y="146723"/>
                </a:lnTo>
                <a:lnTo>
                  <a:pt x="12055297" y="195300"/>
                </a:lnTo>
                <a:lnTo>
                  <a:pt x="12072671" y="232321"/>
                </a:lnTo>
                <a:lnTo>
                  <a:pt x="12099265" y="255892"/>
                </a:lnTo>
                <a:lnTo>
                  <a:pt x="12133136" y="264160"/>
                </a:lnTo>
                <a:lnTo>
                  <a:pt x="12156110" y="260527"/>
                </a:lnTo>
                <a:lnTo>
                  <a:pt x="12176239" y="249948"/>
                </a:lnTo>
                <a:lnTo>
                  <a:pt x="12189193" y="236778"/>
                </a:lnTo>
                <a:lnTo>
                  <a:pt x="12192914" y="232981"/>
                </a:lnTo>
                <a:lnTo>
                  <a:pt x="12205551" y="210134"/>
                </a:lnTo>
                <a:lnTo>
                  <a:pt x="12289600" y="210134"/>
                </a:lnTo>
                <a:lnTo>
                  <a:pt x="12289600" y="340715"/>
                </a:lnTo>
                <a:lnTo>
                  <a:pt x="12320372" y="340715"/>
                </a:lnTo>
                <a:lnTo>
                  <a:pt x="12320372" y="210134"/>
                </a:lnTo>
                <a:lnTo>
                  <a:pt x="12320372" y="184988"/>
                </a:lnTo>
                <a:lnTo>
                  <a:pt x="12320372" y="103936"/>
                </a:lnTo>
                <a:lnTo>
                  <a:pt x="12320372" y="78803"/>
                </a:lnTo>
                <a:lnTo>
                  <a:pt x="12320372" y="3378"/>
                </a:lnTo>
                <a:close/>
              </a:path>
              <a:path w="15416530" h="790575">
                <a:moveTo>
                  <a:pt x="12665405" y="24765"/>
                </a:moveTo>
                <a:lnTo>
                  <a:pt x="12513437" y="24765"/>
                </a:lnTo>
                <a:lnTo>
                  <a:pt x="12513437" y="49911"/>
                </a:lnTo>
                <a:lnTo>
                  <a:pt x="12632766" y="49911"/>
                </a:lnTo>
                <a:lnTo>
                  <a:pt x="12620028" y="90106"/>
                </a:lnTo>
                <a:lnTo>
                  <a:pt x="12592241" y="124625"/>
                </a:lnTo>
                <a:lnTo>
                  <a:pt x="12550661" y="152755"/>
                </a:lnTo>
                <a:lnTo>
                  <a:pt x="12496559" y="173736"/>
                </a:lnTo>
                <a:lnTo>
                  <a:pt x="12509310" y="197751"/>
                </a:lnTo>
                <a:lnTo>
                  <a:pt x="12562573" y="177419"/>
                </a:lnTo>
                <a:lnTo>
                  <a:pt x="12605918" y="149555"/>
                </a:lnTo>
                <a:lnTo>
                  <a:pt x="12638240" y="114566"/>
                </a:lnTo>
                <a:lnTo>
                  <a:pt x="12658433" y="72834"/>
                </a:lnTo>
                <a:lnTo>
                  <a:pt x="12665405" y="24765"/>
                </a:lnTo>
                <a:close/>
              </a:path>
              <a:path w="15416530" h="790575">
                <a:moveTo>
                  <a:pt x="12769723" y="209753"/>
                </a:moveTo>
                <a:lnTo>
                  <a:pt x="12739700" y="209753"/>
                </a:lnTo>
                <a:lnTo>
                  <a:pt x="12739700" y="234149"/>
                </a:lnTo>
                <a:lnTo>
                  <a:pt x="12739700" y="310324"/>
                </a:lnTo>
                <a:lnTo>
                  <a:pt x="12582855" y="310324"/>
                </a:lnTo>
                <a:lnTo>
                  <a:pt x="12582855" y="234149"/>
                </a:lnTo>
                <a:lnTo>
                  <a:pt x="12739700" y="234149"/>
                </a:lnTo>
                <a:lnTo>
                  <a:pt x="12739700" y="209753"/>
                </a:lnTo>
                <a:lnTo>
                  <a:pt x="12552464" y="209753"/>
                </a:lnTo>
                <a:lnTo>
                  <a:pt x="12552464" y="335089"/>
                </a:lnTo>
                <a:lnTo>
                  <a:pt x="12769723" y="335089"/>
                </a:lnTo>
                <a:lnTo>
                  <a:pt x="12769723" y="310324"/>
                </a:lnTo>
                <a:lnTo>
                  <a:pt x="12769723" y="234149"/>
                </a:lnTo>
                <a:lnTo>
                  <a:pt x="12769723" y="209753"/>
                </a:lnTo>
                <a:close/>
              </a:path>
              <a:path w="15416530" h="790575">
                <a:moveTo>
                  <a:pt x="12769723" y="3378"/>
                </a:moveTo>
                <a:lnTo>
                  <a:pt x="12738951" y="3378"/>
                </a:lnTo>
                <a:lnTo>
                  <a:pt x="12738951" y="90055"/>
                </a:lnTo>
                <a:lnTo>
                  <a:pt x="12665786" y="90055"/>
                </a:lnTo>
                <a:lnTo>
                  <a:pt x="12665786" y="115201"/>
                </a:lnTo>
                <a:lnTo>
                  <a:pt x="12738951" y="115201"/>
                </a:lnTo>
                <a:lnTo>
                  <a:pt x="12738951" y="195503"/>
                </a:lnTo>
                <a:lnTo>
                  <a:pt x="12769723" y="195503"/>
                </a:lnTo>
                <a:lnTo>
                  <a:pt x="12769723" y="3378"/>
                </a:lnTo>
                <a:close/>
              </a:path>
              <a:path w="15416530" h="790575">
                <a:moveTo>
                  <a:pt x="13006489" y="162852"/>
                </a:moveTo>
                <a:lnTo>
                  <a:pt x="12977457" y="146189"/>
                </a:lnTo>
                <a:lnTo>
                  <a:pt x="12956019" y="123507"/>
                </a:lnTo>
                <a:lnTo>
                  <a:pt x="12954127" y="119697"/>
                </a:lnTo>
                <a:lnTo>
                  <a:pt x="12942748" y="96951"/>
                </a:lnTo>
                <a:lnTo>
                  <a:pt x="12938201" y="68668"/>
                </a:lnTo>
                <a:lnTo>
                  <a:pt x="12938201" y="23266"/>
                </a:lnTo>
                <a:lnTo>
                  <a:pt x="12908560" y="23266"/>
                </a:lnTo>
                <a:lnTo>
                  <a:pt x="12908560" y="68668"/>
                </a:lnTo>
                <a:lnTo>
                  <a:pt x="12903772" y="98031"/>
                </a:lnTo>
                <a:lnTo>
                  <a:pt x="12889941" y="126784"/>
                </a:lnTo>
                <a:lnTo>
                  <a:pt x="12867869" y="152095"/>
                </a:lnTo>
                <a:lnTo>
                  <a:pt x="12838392" y="171107"/>
                </a:lnTo>
                <a:lnTo>
                  <a:pt x="12854902" y="194754"/>
                </a:lnTo>
                <a:lnTo>
                  <a:pt x="12877711" y="181330"/>
                </a:lnTo>
                <a:lnTo>
                  <a:pt x="12896977" y="163703"/>
                </a:lnTo>
                <a:lnTo>
                  <a:pt x="12912357" y="142824"/>
                </a:lnTo>
                <a:lnTo>
                  <a:pt x="12923571" y="119697"/>
                </a:lnTo>
                <a:lnTo>
                  <a:pt x="12934633" y="140474"/>
                </a:lnTo>
                <a:lnTo>
                  <a:pt x="12949593" y="158965"/>
                </a:lnTo>
                <a:lnTo>
                  <a:pt x="12968161" y="174421"/>
                </a:lnTo>
                <a:lnTo>
                  <a:pt x="12989979" y="186118"/>
                </a:lnTo>
                <a:lnTo>
                  <a:pt x="13006489" y="162852"/>
                </a:lnTo>
                <a:close/>
              </a:path>
              <a:path w="15416530" h="790575">
                <a:moveTo>
                  <a:pt x="13122059" y="225513"/>
                </a:moveTo>
                <a:lnTo>
                  <a:pt x="12895796" y="225513"/>
                </a:lnTo>
                <a:lnTo>
                  <a:pt x="12895796" y="250278"/>
                </a:lnTo>
                <a:lnTo>
                  <a:pt x="13091300" y="250278"/>
                </a:lnTo>
                <a:lnTo>
                  <a:pt x="13091300" y="339966"/>
                </a:lnTo>
                <a:lnTo>
                  <a:pt x="13122059" y="339966"/>
                </a:lnTo>
                <a:lnTo>
                  <a:pt x="13122059" y="225513"/>
                </a:lnTo>
                <a:close/>
              </a:path>
              <a:path w="15416530" h="790575">
                <a:moveTo>
                  <a:pt x="13122059" y="3759"/>
                </a:moveTo>
                <a:lnTo>
                  <a:pt x="13092417" y="3759"/>
                </a:lnTo>
                <a:lnTo>
                  <a:pt x="13092417" y="91186"/>
                </a:lnTo>
                <a:lnTo>
                  <a:pt x="13049644" y="91186"/>
                </a:lnTo>
                <a:lnTo>
                  <a:pt x="13049644" y="9385"/>
                </a:lnTo>
                <a:lnTo>
                  <a:pt x="13020370" y="9385"/>
                </a:lnTo>
                <a:lnTo>
                  <a:pt x="13020370" y="204876"/>
                </a:lnTo>
                <a:lnTo>
                  <a:pt x="13049644" y="204876"/>
                </a:lnTo>
                <a:lnTo>
                  <a:pt x="13049644" y="116319"/>
                </a:lnTo>
                <a:lnTo>
                  <a:pt x="13092417" y="116319"/>
                </a:lnTo>
                <a:lnTo>
                  <a:pt x="13092417" y="207137"/>
                </a:lnTo>
                <a:lnTo>
                  <a:pt x="13122059" y="207137"/>
                </a:lnTo>
                <a:lnTo>
                  <a:pt x="13122059" y="116319"/>
                </a:lnTo>
                <a:lnTo>
                  <a:pt x="13122059" y="91186"/>
                </a:lnTo>
                <a:lnTo>
                  <a:pt x="13122059" y="3759"/>
                </a:lnTo>
                <a:close/>
              </a:path>
              <a:path w="15416530" h="790575">
                <a:moveTo>
                  <a:pt x="13488657" y="271576"/>
                </a:moveTo>
                <a:lnTo>
                  <a:pt x="13350951" y="271576"/>
                </a:lnTo>
                <a:lnTo>
                  <a:pt x="13350951" y="185216"/>
                </a:lnTo>
                <a:lnTo>
                  <a:pt x="13453390" y="185216"/>
                </a:lnTo>
                <a:lnTo>
                  <a:pt x="13453390" y="161086"/>
                </a:lnTo>
                <a:lnTo>
                  <a:pt x="13252641" y="161086"/>
                </a:lnTo>
                <a:lnTo>
                  <a:pt x="13252641" y="55676"/>
                </a:lnTo>
                <a:lnTo>
                  <a:pt x="13450011" y="55676"/>
                </a:lnTo>
                <a:lnTo>
                  <a:pt x="13450011" y="30276"/>
                </a:lnTo>
                <a:lnTo>
                  <a:pt x="13221869" y="30276"/>
                </a:lnTo>
                <a:lnTo>
                  <a:pt x="13221869" y="55676"/>
                </a:lnTo>
                <a:lnTo>
                  <a:pt x="13221869" y="161086"/>
                </a:lnTo>
                <a:lnTo>
                  <a:pt x="13221869" y="185216"/>
                </a:lnTo>
                <a:lnTo>
                  <a:pt x="13319811" y="185216"/>
                </a:lnTo>
                <a:lnTo>
                  <a:pt x="13319811" y="271576"/>
                </a:lnTo>
                <a:lnTo>
                  <a:pt x="13182854" y="271576"/>
                </a:lnTo>
                <a:lnTo>
                  <a:pt x="13182854" y="296976"/>
                </a:lnTo>
                <a:lnTo>
                  <a:pt x="13488657" y="296976"/>
                </a:lnTo>
                <a:lnTo>
                  <a:pt x="13488657" y="271576"/>
                </a:lnTo>
                <a:close/>
              </a:path>
              <a:path w="15416530" h="790575">
                <a:moveTo>
                  <a:pt x="13804964" y="39408"/>
                </a:moveTo>
                <a:lnTo>
                  <a:pt x="13651116" y="39408"/>
                </a:lnTo>
                <a:lnTo>
                  <a:pt x="13651116" y="64922"/>
                </a:lnTo>
                <a:lnTo>
                  <a:pt x="13774573" y="64922"/>
                </a:lnTo>
                <a:lnTo>
                  <a:pt x="13765606" y="110794"/>
                </a:lnTo>
                <a:lnTo>
                  <a:pt x="13747242" y="152768"/>
                </a:lnTo>
                <a:lnTo>
                  <a:pt x="13719429" y="190512"/>
                </a:lnTo>
                <a:lnTo>
                  <a:pt x="13682155" y="223748"/>
                </a:lnTo>
                <a:lnTo>
                  <a:pt x="13635355" y="252158"/>
                </a:lnTo>
                <a:lnTo>
                  <a:pt x="13652246" y="276174"/>
                </a:lnTo>
                <a:lnTo>
                  <a:pt x="13701344" y="246392"/>
                </a:lnTo>
                <a:lnTo>
                  <a:pt x="13740206" y="211874"/>
                </a:lnTo>
                <a:lnTo>
                  <a:pt x="13769416" y="173266"/>
                </a:lnTo>
                <a:lnTo>
                  <a:pt x="13789546" y="131229"/>
                </a:lnTo>
                <a:lnTo>
                  <a:pt x="13801204" y="86385"/>
                </a:lnTo>
                <a:lnTo>
                  <a:pt x="13804964" y="39408"/>
                </a:lnTo>
                <a:close/>
              </a:path>
              <a:path w="15416530" h="790575">
                <a:moveTo>
                  <a:pt x="13946048" y="139966"/>
                </a:moveTo>
                <a:lnTo>
                  <a:pt x="13892022" y="139966"/>
                </a:lnTo>
                <a:lnTo>
                  <a:pt x="13892022" y="3378"/>
                </a:lnTo>
                <a:lnTo>
                  <a:pt x="13861250" y="3378"/>
                </a:lnTo>
                <a:lnTo>
                  <a:pt x="13861250" y="339966"/>
                </a:lnTo>
                <a:lnTo>
                  <a:pt x="13892022" y="339966"/>
                </a:lnTo>
                <a:lnTo>
                  <a:pt x="13892022" y="165481"/>
                </a:lnTo>
                <a:lnTo>
                  <a:pt x="13946048" y="165481"/>
                </a:lnTo>
                <a:lnTo>
                  <a:pt x="13946048" y="139966"/>
                </a:lnTo>
                <a:close/>
              </a:path>
              <a:path w="15416530" h="790575">
                <a:moveTo>
                  <a:pt x="14245476" y="277672"/>
                </a:moveTo>
                <a:lnTo>
                  <a:pt x="14237564" y="251434"/>
                </a:lnTo>
                <a:lnTo>
                  <a:pt x="14224229" y="240157"/>
                </a:lnTo>
                <a:lnTo>
                  <a:pt x="14214755" y="232130"/>
                </a:lnTo>
                <a:lnTo>
                  <a:pt x="14214335" y="232003"/>
                </a:lnTo>
                <a:lnTo>
                  <a:pt x="14214335" y="277672"/>
                </a:lnTo>
                <a:lnTo>
                  <a:pt x="14208595" y="293293"/>
                </a:lnTo>
                <a:lnTo>
                  <a:pt x="14192009" y="304965"/>
                </a:lnTo>
                <a:lnTo>
                  <a:pt x="14165580" y="312293"/>
                </a:lnTo>
                <a:lnTo>
                  <a:pt x="14130287" y="314820"/>
                </a:lnTo>
                <a:lnTo>
                  <a:pt x="14094828" y="312293"/>
                </a:lnTo>
                <a:lnTo>
                  <a:pt x="14068425" y="304965"/>
                </a:lnTo>
                <a:lnTo>
                  <a:pt x="14051928" y="293293"/>
                </a:lnTo>
                <a:lnTo>
                  <a:pt x="14046238" y="277672"/>
                </a:lnTo>
                <a:lnTo>
                  <a:pt x="14051928" y="261683"/>
                </a:lnTo>
                <a:lnTo>
                  <a:pt x="14068425" y="249910"/>
                </a:lnTo>
                <a:lnTo>
                  <a:pt x="14094828" y="242633"/>
                </a:lnTo>
                <a:lnTo>
                  <a:pt x="14130287" y="240157"/>
                </a:lnTo>
                <a:lnTo>
                  <a:pt x="14165745" y="242633"/>
                </a:lnTo>
                <a:lnTo>
                  <a:pt x="14192149" y="249910"/>
                </a:lnTo>
                <a:lnTo>
                  <a:pt x="14208646" y="261683"/>
                </a:lnTo>
                <a:lnTo>
                  <a:pt x="14214335" y="277672"/>
                </a:lnTo>
                <a:lnTo>
                  <a:pt x="14214335" y="232003"/>
                </a:lnTo>
                <a:lnTo>
                  <a:pt x="14178521" y="220205"/>
                </a:lnTo>
                <a:lnTo>
                  <a:pt x="14130287" y="216141"/>
                </a:lnTo>
                <a:lnTo>
                  <a:pt x="14082052" y="220205"/>
                </a:lnTo>
                <a:lnTo>
                  <a:pt x="14045819" y="232130"/>
                </a:lnTo>
                <a:lnTo>
                  <a:pt x="14023010" y="251434"/>
                </a:lnTo>
                <a:lnTo>
                  <a:pt x="14015098" y="277672"/>
                </a:lnTo>
                <a:lnTo>
                  <a:pt x="14023010" y="303695"/>
                </a:lnTo>
                <a:lnTo>
                  <a:pt x="14045819" y="322884"/>
                </a:lnTo>
                <a:lnTo>
                  <a:pt x="14082052" y="334772"/>
                </a:lnTo>
                <a:lnTo>
                  <a:pt x="14130287" y="338836"/>
                </a:lnTo>
                <a:lnTo>
                  <a:pt x="14178521" y="334772"/>
                </a:lnTo>
                <a:lnTo>
                  <a:pt x="14214755" y="322884"/>
                </a:lnTo>
                <a:lnTo>
                  <a:pt x="14224343" y="314820"/>
                </a:lnTo>
                <a:lnTo>
                  <a:pt x="14237564" y="303695"/>
                </a:lnTo>
                <a:lnTo>
                  <a:pt x="14245476" y="277672"/>
                </a:lnTo>
                <a:close/>
              </a:path>
              <a:path w="15416530" h="790575">
                <a:moveTo>
                  <a:pt x="14248105" y="97193"/>
                </a:moveTo>
                <a:lnTo>
                  <a:pt x="14050366" y="97193"/>
                </a:lnTo>
                <a:lnTo>
                  <a:pt x="14050366" y="10515"/>
                </a:lnTo>
                <a:lnTo>
                  <a:pt x="14019594" y="10515"/>
                </a:lnTo>
                <a:lnTo>
                  <a:pt x="14019594" y="121958"/>
                </a:lnTo>
                <a:lnTo>
                  <a:pt x="14248105" y="121958"/>
                </a:lnTo>
                <a:lnTo>
                  <a:pt x="14248105" y="97193"/>
                </a:lnTo>
                <a:close/>
              </a:path>
              <a:path w="15416530" h="790575">
                <a:moveTo>
                  <a:pt x="14283004" y="160972"/>
                </a:moveTo>
                <a:lnTo>
                  <a:pt x="13978700" y="160972"/>
                </a:lnTo>
                <a:lnTo>
                  <a:pt x="13978700" y="186118"/>
                </a:lnTo>
                <a:lnTo>
                  <a:pt x="14283004" y="186118"/>
                </a:lnTo>
                <a:lnTo>
                  <a:pt x="14283004" y="160972"/>
                </a:lnTo>
                <a:close/>
              </a:path>
              <a:path w="15416530" h="790575">
                <a:moveTo>
                  <a:pt x="14504391" y="137337"/>
                </a:moveTo>
                <a:lnTo>
                  <a:pt x="14498536" y="113157"/>
                </a:lnTo>
                <a:lnTo>
                  <a:pt x="14488300" y="101688"/>
                </a:lnTo>
                <a:lnTo>
                  <a:pt x="14482064" y="94703"/>
                </a:lnTo>
                <a:lnTo>
                  <a:pt x="14475117" y="91503"/>
                </a:lnTo>
                <a:lnTo>
                  <a:pt x="14475117" y="137337"/>
                </a:lnTo>
                <a:lnTo>
                  <a:pt x="14471422" y="152247"/>
                </a:lnTo>
                <a:lnTo>
                  <a:pt x="14460957" y="163461"/>
                </a:lnTo>
                <a:lnTo>
                  <a:pt x="14444726" y="170522"/>
                </a:lnTo>
                <a:lnTo>
                  <a:pt x="14423720" y="172986"/>
                </a:lnTo>
                <a:lnTo>
                  <a:pt x="14402765" y="170522"/>
                </a:lnTo>
                <a:lnTo>
                  <a:pt x="14386662" y="163461"/>
                </a:lnTo>
                <a:lnTo>
                  <a:pt x="14376337" y="152247"/>
                </a:lnTo>
                <a:lnTo>
                  <a:pt x="14372679" y="137337"/>
                </a:lnTo>
                <a:lnTo>
                  <a:pt x="14376337" y="122593"/>
                </a:lnTo>
                <a:lnTo>
                  <a:pt x="14386662" y="111353"/>
                </a:lnTo>
                <a:lnTo>
                  <a:pt x="14402765" y="104203"/>
                </a:lnTo>
                <a:lnTo>
                  <a:pt x="14423720" y="101688"/>
                </a:lnTo>
                <a:lnTo>
                  <a:pt x="14444726" y="104203"/>
                </a:lnTo>
                <a:lnTo>
                  <a:pt x="14460957" y="111353"/>
                </a:lnTo>
                <a:lnTo>
                  <a:pt x="14471422" y="122593"/>
                </a:lnTo>
                <a:lnTo>
                  <a:pt x="14475117" y="137337"/>
                </a:lnTo>
                <a:lnTo>
                  <a:pt x="14475117" y="91503"/>
                </a:lnTo>
                <a:lnTo>
                  <a:pt x="14456588" y="82931"/>
                </a:lnTo>
                <a:lnTo>
                  <a:pt x="14423720" y="78803"/>
                </a:lnTo>
                <a:lnTo>
                  <a:pt x="14390904" y="82931"/>
                </a:lnTo>
                <a:lnTo>
                  <a:pt x="14365554" y="94703"/>
                </a:lnTo>
                <a:lnTo>
                  <a:pt x="14349209" y="113157"/>
                </a:lnTo>
                <a:lnTo>
                  <a:pt x="14343418" y="137337"/>
                </a:lnTo>
                <a:lnTo>
                  <a:pt x="14349209" y="161734"/>
                </a:lnTo>
                <a:lnTo>
                  <a:pt x="14365554" y="180301"/>
                </a:lnTo>
                <a:lnTo>
                  <a:pt x="14390904" y="192112"/>
                </a:lnTo>
                <a:lnTo>
                  <a:pt x="14423720" y="196253"/>
                </a:lnTo>
                <a:lnTo>
                  <a:pt x="14456588" y="192112"/>
                </a:lnTo>
                <a:lnTo>
                  <a:pt x="14482064" y="180301"/>
                </a:lnTo>
                <a:lnTo>
                  <a:pt x="14488554" y="172986"/>
                </a:lnTo>
                <a:lnTo>
                  <a:pt x="14498536" y="161734"/>
                </a:lnTo>
                <a:lnTo>
                  <a:pt x="14504391" y="137337"/>
                </a:lnTo>
                <a:close/>
              </a:path>
              <a:path w="15416530" h="790575">
                <a:moveTo>
                  <a:pt x="14523149" y="37896"/>
                </a:moveTo>
                <a:lnTo>
                  <a:pt x="14439100" y="37896"/>
                </a:lnTo>
                <a:lnTo>
                  <a:pt x="14439100" y="0"/>
                </a:lnTo>
                <a:lnTo>
                  <a:pt x="14408328" y="0"/>
                </a:lnTo>
                <a:lnTo>
                  <a:pt x="14408328" y="37896"/>
                </a:lnTo>
                <a:lnTo>
                  <a:pt x="14324660" y="37896"/>
                </a:lnTo>
                <a:lnTo>
                  <a:pt x="14324660" y="62661"/>
                </a:lnTo>
                <a:lnTo>
                  <a:pt x="14523149" y="62661"/>
                </a:lnTo>
                <a:lnTo>
                  <a:pt x="14523149" y="37896"/>
                </a:lnTo>
                <a:close/>
              </a:path>
              <a:path w="15416530" h="790575">
                <a:moveTo>
                  <a:pt x="14584693" y="213880"/>
                </a:moveTo>
                <a:lnTo>
                  <a:pt x="14554289" y="213880"/>
                </a:lnTo>
                <a:lnTo>
                  <a:pt x="14554289" y="249529"/>
                </a:lnTo>
                <a:lnTo>
                  <a:pt x="14554289" y="273545"/>
                </a:lnTo>
                <a:lnTo>
                  <a:pt x="14554289" y="310692"/>
                </a:lnTo>
                <a:lnTo>
                  <a:pt x="14403451" y="310692"/>
                </a:lnTo>
                <a:lnTo>
                  <a:pt x="14403451" y="273545"/>
                </a:lnTo>
                <a:lnTo>
                  <a:pt x="14554289" y="273545"/>
                </a:lnTo>
                <a:lnTo>
                  <a:pt x="14554289" y="249529"/>
                </a:lnTo>
                <a:lnTo>
                  <a:pt x="14403451" y="249529"/>
                </a:lnTo>
                <a:lnTo>
                  <a:pt x="14403451" y="213880"/>
                </a:lnTo>
                <a:lnTo>
                  <a:pt x="14373060" y="213880"/>
                </a:lnTo>
                <a:lnTo>
                  <a:pt x="14373060" y="335457"/>
                </a:lnTo>
                <a:lnTo>
                  <a:pt x="14584693" y="335457"/>
                </a:lnTo>
                <a:lnTo>
                  <a:pt x="14584693" y="310692"/>
                </a:lnTo>
                <a:lnTo>
                  <a:pt x="14584693" y="273545"/>
                </a:lnTo>
                <a:lnTo>
                  <a:pt x="14584693" y="249529"/>
                </a:lnTo>
                <a:lnTo>
                  <a:pt x="14584693" y="213880"/>
                </a:lnTo>
                <a:close/>
              </a:path>
              <a:path w="15416530" h="790575">
                <a:moveTo>
                  <a:pt x="14634591" y="88938"/>
                </a:moveTo>
                <a:lnTo>
                  <a:pt x="14584693" y="88938"/>
                </a:lnTo>
                <a:lnTo>
                  <a:pt x="14584693" y="3378"/>
                </a:lnTo>
                <a:lnTo>
                  <a:pt x="14553921" y="3378"/>
                </a:lnTo>
                <a:lnTo>
                  <a:pt x="14553921" y="198882"/>
                </a:lnTo>
                <a:lnTo>
                  <a:pt x="14584693" y="198882"/>
                </a:lnTo>
                <a:lnTo>
                  <a:pt x="14584693" y="114820"/>
                </a:lnTo>
                <a:lnTo>
                  <a:pt x="14634591" y="114820"/>
                </a:lnTo>
                <a:lnTo>
                  <a:pt x="14634591" y="88938"/>
                </a:lnTo>
                <a:close/>
              </a:path>
              <a:path w="15416530" h="790575">
                <a:moveTo>
                  <a:pt x="14882622" y="237147"/>
                </a:moveTo>
                <a:lnTo>
                  <a:pt x="14881263" y="226644"/>
                </a:lnTo>
                <a:lnTo>
                  <a:pt x="14879244" y="210883"/>
                </a:lnTo>
                <a:lnTo>
                  <a:pt x="14837982" y="218097"/>
                </a:lnTo>
                <a:lnTo>
                  <a:pt x="14797913" y="222986"/>
                </a:lnTo>
                <a:lnTo>
                  <a:pt x="14758823" y="225767"/>
                </a:lnTo>
                <a:lnTo>
                  <a:pt x="14720519" y="226644"/>
                </a:lnTo>
                <a:lnTo>
                  <a:pt x="14720519" y="36029"/>
                </a:lnTo>
                <a:lnTo>
                  <a:pt x="14689747" y="36029"/>
                </a:lnTo>
                <a:lnTo>
                  <a:pt x="14689747" y="252907"/>
                </a:lnTo>
                <a:lnTo>
                  <a:pt x="14717522" y="252907"/>
                </a:lnTo>
                <a:lnTo>
                  <a:pt x="14757718" y="252133"/>
                </a:lnTo>
                <a:lnTo>
                  <a:pt x="14798243" y="249529"/>
                </a:lnTo>
                <a:lnTo>
                  <a:pt x="14839671" y="244678"/>
                </a:lnTo>
                <a:lnTo>
                  <a:pt x="14882622" y="237147"/>
                </a:lnTo>
                <a:close/>
              </a:path>
              <a:path w="15416530" h="790575">
                <a:moveTo>
                  <a:pt x="14944535" y="3378"/>
                </a:moveTo>
                <a:lnTo>
                  <a:pt x="14913763" y="3378"/>
                </a:lnTo>
                <a:lnTo>
                  <a:pt x="14913763" y="339585"/>
                </a:lnTo>
                <a:lnTo>
                  <a:pt x="14944535" y="339585"/>
                </a:lnTo>
                <a:lnTo>
                  <a:pt x="14944535" y="3378"/>
                </a:lnTo>
                <a:close/>
              </a:path>
              <a:path w="15416530" h="790575">
                <a:moveTo>
                  <a:pt x="15213940" y="244652"/>
                </a:moveTo>
                <a:lnTo>
                  <a:pt x="15212060" y="230390"/>
                </a:lnTo>
                <a:lnTo>
                  <a:pt x="15210562" y="219138"/>
                </a:lnTo>
                <a:lnTo>
                  <a:pt x="15174697" y="224536"/>
                </a:lnTo>
                <a:lnTo>
                  <a:pt x="15138857" y="228003"/>
                </a:lnTo>
                <a:lnTo>
                  <a:pt x="15100973" y="229844"/>
                </a:lnTo>
                <a:lnTo>
                  <a:pt x="15058974" y="230390"/>
                </a:lnTo>
                <a:lnTo>
                  <a:pt x="15058974" y="61163"/>
                </a:lnTo>
                <a:lnTo>
                  <a:pt x="15184679" y="61163"/>
                </a:lnTo>
                <a:lnTo>
                  <a:pt x="15184679" y="35648"/>
                </a:lnTo>
                <a:lnTo>
                  <a:pt x="15028202" y="35648"/>
                </a:lnTo>
                <a:lnTo>
                  <a:pt x="15028202" y="256667"/>
                </a:lnTo>
                <a:lnTo>
                  <a:pt x="15054847" y="256667"/>
                </a:lnTo>
                <a:lnTo>
                  <a:pt x="15099233" y="256159"/>
                </a:lnTo>
                <a:lnTo>
                  <a:pt x="15138896" y="254317"/>
                </a:lnTo>
                <a:lnTo>
                  <a:pt x="15176322" y="250647"/>
                </a:lnTo>
                <a:lnTo>
                  <a:pt x="15213940" y="244652"/>
                </a:lnTo>
                <a:close/>
              </a:path>
              <a:path w="15416530" h="790575">
                <a:moveTo>
                  <a:pt x="15328392" y="136207"/>
                </a:moveTo>
                <a:lnTo>
                  <a:pt x="15272855" y="136207"/>
                </a:lnTo>
                <a:lnTo>
                  <a:pt x="15272855" y="3378"/>
                </a:lnTo>
                <a:lnTo>
                  <a:pt x="15242083" y="3378"/>
                </a:lnTo>
                <a:lnTo>
                  <a:pt x="15242083" y="340715"/>
                </a:lnTo>
                <a:lnTo>
                  <a:pt x="15272855" y="340715"/>
                </a:lnTo>
                <a:lnTo>
                  <a:pt x="15272855" y="161721"/>
                </a:lnTo>
                <a:lnTo>
                  <a:pt x="15328392" y="161721"/>
                </a:lnTo>
                <a:lnTo>
                  <a:pt x="15328392" y="136207"/>
                </a:lnTo>
                <a:close/>
              </a:path>
              <a:path w="15416530" h="790575">
                <a:moveTo>
                  <a:pt x="15416187" y="291185"/>
                </a:moveTo>
                <a:lnTo>
                  <a:pt x="15414219" y="280530"/>
                </a:lnTo>
                <a:lnTo>
                  <a:pt x="15408872" y="272097"/>
                </a:lnTo>
                <a:lnTo>
                  <a:pt x="15400998" y="266534"/>
                </a:lnTo>
                <a:lnTo>
                  <a:pt x="15391422" y="264541"/>
                </a:lnTo>
                <a:lnTo>
                  <a:pt x="15381859" y="266534"/>
                </a:lnTo>
                <a:lnTo>
                  <a:pt x="15373985" y="272097"/>
                </a:lnTo>
                <a:lnTo>
                  <a:pt x="15368626" y="280530"/>
                </a:lnTo>
                <a:lnTo>
                  <a:pt x="15366657" y="291185"/>
                </a:lnTo>
                <a:lnTo>
                  <a:pt x="15368626" y="301713"/>
                </a:lnTo>
                <a:lnTo>
                  <a:pt x="15373985" y="309892"/>
                </a:lnTo>
                <a:lnTo>
                  <a:pt x="15381859" y="315188"/>
                </a:lnTo>
                <a:lnTo>
                  <a:pt x="15391422" y="317068"/>
                </a:lnTo>
                <a:lnTo>
                  <a:pt x="15400998" y="315188"/>
                </a:lnTo>
                <a:lnTo>
                  <a:pt x="15408872" y="309892"/>
                </a:lnTo>
                <a:lnTo>
                  <a:pt x="15414219" y="301713"/>
                </a:lnTo>
                <a:lnTo>
                  <a:pt x="15416187" y="291185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4">
            <a:extLst>
              <a:ext uri="{FF2B5EF4-FFF2-40B4-BE49-F238E27FC236}">
                <a16:creationId xmlns:a16="http://schemas.microsoft.com/office/drawing/2014/main" id="{99B95B7E-4DAC-700F-33D7-6C74DCB28E3D}"/>
              </a:ext>
            </a:extLst>
          </p:cNvPr>
          <p:cNvSpPr/>
          <p:nvPr/>
        </p:nvSpPr>
        <p:spPr>
          <a:xfrm>
            <a:off x="6334671" y="8771279"/>
            <a:ext cx="9069070" cy="382270"/>
          </a:xfrm>
          <a:custGeom>
            <a:avLst/>
            <a:gdLst/>
            <a:ahLst/>
            <a:cxnLst/>
            <a:rect l="l" t="t" r="r" b="b"/>
            <a:pathLst>
              <a:path w="9069069" h="382270">
                <a:moveTo>
                  <a:pt x="156476" y="119595"/>
                </a:moveTo>
                <a:lnTo>
                  <a:pt x="0" y="119595"/>
                </a:lnTo>
                <a:lnTo>
                  <a:pt x="0" y="143725"/>
                </a:lnTo>
                <a:lnTo>
                  <a:pt x="0" y="232625"/>
                </a:lnTo>
                <a:lnTo>
                  <a:pt x="0" y="258025"/>
                </a:lnTo>
                <a:lnTo>
                  <a:pt x="156476" y="258025"/>
                </a:lnTo>
                <a:lnTo>
                  <a:pt x="156476" y="232625"/>
                </a:lnTo>
                <a:lnTo>
                  <a:pt x="30391" y="232625"/>
                </a:lnTo>
                <a:lnTo>
                  <a:pt x="30391" y="143725"/>
                </a:lnTo>
                <a:lnTo>
                  <a:pt x="126453" y="143725"/>
                </a:lnTo>
                <a:lnTo>
                  <a:pt x="126453" y="232257"/>
                </a:lnTo>
                <a:lnTo>
                  <a:pt x="156476" y="232257"/>
                </a:lnTo>
                <a:lnTo>
                  <a:pt x="156476" y="143725"/>
                </a:lnTo>
                <a:lnTo>
                  <a:pt x="156476" y="119595"/>
                </a:lnTo>
                <a:close/>
              </a:path>
              <a:path w="9069069" h="382270">
                <a:moveTo>
                  <a:pt x="156476" y="30391"/>
                </a:moveTo>
                <a:lnTo>
                  <a:pt x="126453" y="30391"/>
                </a:lnTo>
                <a:lnTo>
                  <a:pt x="126453" y="119316"/>
                </a:lnTo>
                <a:lnTo>
                  <a:pt x="156476" y="119316"/>
                </a:lnTo>
                <a:lnTo>
                  <a:pt x="156476" y="30391"/>
                </a:lnTo>
                <a:close/>
              </a:path>
              <a:path w="9069069" h="382270">
                <a:moveTo>
                  <a:pt x="300939" y="134835"/>
                </a:moveTo>
                <a:lnTo>
                  <a:pt x="245402" y="134835"/>
                </a:lnTo>
                <a:lnTo>
                  <a:pt x="245402" y="2755"/>
                </a:lnTo>
                <a:lnTo>
                  <a:pt x="214630" y="2755"/>
                </a:lnTo>
                <a:lnTo>
                  <a:pt x="214630" y="134835"/>
                </a:lnTo>
                <a:lnTo>
                  <a:pt x="214630" y="160235"/>
                </a:lnTo>
                <a:lnTo>
                  <a:pt x="214630" y="338035"/>
                </a:lnTo>
                <a:lnTo>
                  <a:pt x="245402" y="338035"/>
                </a:lnTo>
                <a:lnTo>
                  <a:pt x="245402" y="160235"/>
                </a:lnTo>
                <a:lnTo>
                  <a:pt x="300939" y="160235"/>
                </a:lnTo>
                <a:lnTo>
                  <a:pt x="300939" y="134835"/>
                </a:lnTo>
                <a:close/>
              </a:path>
              <a:path w="9069069" h="382270">
                <a:moveTo>
                  <a:pt x="637133" y="271995"/>
                </a:moveTo>
                <a:lnTo>
                  <a:pt x="499427" y="271995"/>
                </a:lnTo>
                <a:lnTo>
                  <a:pt x="499427" y="208495"/>
                </a:lnTo>
                <a:lnTo>
                  <a:pt x="607123" y="208495"/>
                </a:lnTo>
                <a:lnTo>
                  <a:pt x="607123" y="183095"/>
                </a:lnTo>
                <a:lnTo>
                  <a:pt x="399999" y="183095"/>
                </a:lnTo>
                <a:lnTo>
                  <a:pt x="399999" y="128485"/>
                </a:lnTo>
                <a:lnTo>
                  <a:pt x="599236" y="128485"/>
                </a:lnTo>
                <a:lnTo>
                  <a:pt x="599236" y="104355"/>
                </a:lnTo>
                <a:lnTo>
                  <a:pt x="599236" y="52285"/>
                </a:lnTo>
                <a:lnTo>
                  <a:pt x="599236" y="26885"/>
                </a:lnTo>
                <a:lnTo>
                  <a:pt x="368846" y="26885"/>
                </a:lnTo>
                <a:lnTo>
                  <a:pt x="368846" y="52285"/>
                </a:lnTo>
                <a:lnTo>
                  <a:pt x="569226" y="52285"/>
                </a:lnTo>
                <a:lnTo>
                  <a:pt x="569226" y="104355"/>
                </a:lnTo>
                <a:lnTo>
                  <a:pt x="369595" y="104355"/>
                </a:lnTo>
                <a:lnTo>
                  <a:pt x="369595" y="128485"/>
                </a:lnTo>
                <a:lnTo>
                  <a:pt x="369595" y="183095"/>
                </a:lnTo>
                <a:lnTo>
                  <a:pt x="369595" y="208495"/>
                </a:lnTo>
                <a:lnTo>
                  <a:pt x="468287" y="208495"/>
                </a:lnTo>
                <a:lnTo>
                  <a:pt x="468287" y="271995"/>
                </a:lnTo>
                <a:lnTo>
                  <a:pt x="331330" y="271995"/>
                </a:lnTo>
                <a:lnTo>
                  <a:pt x="331330" y="297395"/>
                </a:lnTo>
                <a:lnTo>
                  <a:pt x="637133" y="297395"/>
                </a:lnTo>
                <a:lnTo>
                  <a:pt x="637133" y="271995"/>
                </a:lnTo>
                <a:close/>
              </a:path>
              <a:path w="9069069" h="382270">
                <a:moveTo>
                  <a:pt x="1059027" y="2247"/>
                </a:moveTo>
                <a:lnTo>
                  <a:pt x="1027887" y="2247"/>
                </a:lnTo>
                <a:lnTo>
                  <a:pt x="1027887" y="54775"/>
                </a:lnTo>
                <a:lnTo>
                  <a:pt x="1027887" y="79540"/>
                </a:lnTo>
                <a:lnTo>
                  <a:pt x="1027887" y="135445"/>
                </a:lnTo>
                <a:lnTo>
                  <a:pt x="955459" y="135445"/>
                </a:lnTo>
                <a:lnTo>
                  <a:pt x="957440" y="128841"/>
                </a:lnTo>
                <a:lnTo>
                  <a:pt x="958837" y="121996"/>
                </a:lnTo>
                <a:lnTo>
                  <a:pt x="959688" y="114922"/>
                </a:lnTo>
                <a:lnTo>
                  <a:pt x="959967" y="107683"/>
                </a:lnTo>
                <a:lnTo>
                  <a:pt x="959688" y="100228"/>
                </a:lnTo>
                <a:lnTo>
                  <a:pt x="958837" y="93052"/>
                </a:lnTo>
                <a:lnTo>
                  <a:pt x="957440" y="86156"/>
                </a:lnTo>
                <a:lnTo>
                  <a:pt x="955459" y="79540"/>
                </a:lnTo>
                <a:lnTo>
                  <a:pt x="1027887" y="79540"/>
                </a:lnTo>
                <a:lnTo>
                  <a:pt x="1027887" y="54775"/>
                </a:lnTo>
                <a:lnTo>
                  <a:pt x="942327" y="54775"/>
                </a:lnTo>
                <a:lnTo>
                  <a:pt x="937780" y="50279"/>
                </a:lnTo>
                <a:lnTo>
                  <a:pt x="930694" y="43281"/>
                </a:lnTo>
                <a:lnTo>
                  <a:pt x="930694" y="107683"/>
                </a:lnTo>
                <a:lnTo>
                  <a:pt x="926376" y="130746"/>
                </a:lnTo>
                <a:lnTo>
                  <a:pt x="914425" y="148907"/>
                </a:lnTo>
                <a:lnTo>
                  <a:pt x="896353" y="160820"/>
                </a:lnTo>
                <a:lnTo>
                  <a:pt x="873671" y="165100"/>
                </a:lnTo>
                <a:lnTo>
                  <a:pt x="850760" y="160820"/>
                </a:lnTo>
                <a:lnTo>
                  <a:pt x="832573" y="148907"/>
                </a:lnTo>
                <a:lnTo>
                  <a:pt x="820585" y="130746"/>
                </a:lnTo>
                <a:lnTo>
                  <a:pt x="816254" y="107683"/>
                </a:lnTo>
                <a:lnTo>
                  <a:pt x="820585" y="84620"/>
                </a:lnTo>
                <a:lnTo>
                  <a:pt x="832573" y="66459"/>
                </a:lnTo>
                <a:lnTo>
                  <a:pt x="850760" y="54546"/>
                </a:lnTo>
                <a:lnTo>
                  <a:pt x="873671" y="50279"/>
                </a:lnTo>
                <a:lnTo>
                  <a:pt x="896353" y="54546"/>
                </a:lnTo>
                <a:lnTo>
                  <a:pt x="914425" y="66459"/>
                </a:lnTo>
                <a:lnTo>
                  <a:pt x="926376" y="84620"/>
                </a:lnTo>
                <a:lnTo>
                  <a:pt x="930694" y="107683"/>
                </a:lnTo>
                <a:lnTo>
                  <a:pt x="930694" y="43281"/>
                </a:lnTo>
                <a:lnTo>
                  <a:pt x="929017" y="41617"/>
                </a:lnTo>
                <a:lnTo>
                  <a:pt x="912926" y="31699"/>
                </a:lnTo>
                <a:lnTo>
                  <a:pt x="894372" y="25438"/>
                </a:lnTo>
                <a:lnTo>
                  <a:pt x="873671" y="23253"/>
                </a:lnTo>
                <a:lnTo>
                  <a:pt x="839228" y="29540"/>
                </a:lnTo>
                <a:lnTo>
                  <a:pt x="811758" y="47040"/>
                </a:lnTo>
                <a:lnTo>
                  <a:pt x="793572" y="73761"/>
                </a:lnTo>
                <a:lnTo>
                  <a:pt x="786993" y="107683"/>
                </a:lnTo>
                <a:lnTo>
                  <a:pt x="793572" y="141617"/>
                </a:lnTo>
                <a:lnTo>
                  <a:pt x="811758" y="168325"/>
                </a:lnTo>
                <a:lnTo>
                  <a:pt x="839228" y="185826"/>
                </a:lnTo>
                <a:lnTo>
                  <a:pt x="873671" y="192112"/>
                </a:lnTo>
                <a:lnTo>
                  <a:pt x="894422" y="189928"/>
                </a:lnTo>
                <a:lnTo>
                  <a:pt x="913117" y="183616"/>
                </a:lnTo>
                <a:lnTo>
                  <a:pt x="929335" y="173596"/>
                </a:lnTo>
                <a:lnTo>
                  <a:pt x="937831" y="165100"/>
                </a:lnTo>
                <a:lnTo>
                  <a:pt x="942708" y="160223"/>
                </a:lnTo>
                <a:lnTo>
                  <a:pt x="1027887" y="160223"/>
                </a:lnTo>
                <a:lnTo>
                  <a:pt x="1027887" y="250647"/>
                </a:lnTo>
                <a:lnTo>
                  <a:pt x="1059027" y="250647"/>
                </a:lnTo>
                <a:lnTo>
                  <a:pt x="1059027" y="160223"/>
                </a:lnTo>
                <a:lnTo>
                  <a:pt x="1059027" y="135445"/>
                </a:lnTo>
                <a:lnTo>
                  <a:pt x="1059027" y="79540"/>
                </a:lnTo>
                <a:lnTo>
                  <a:pt x="1059027" y="54775"/>
                </a:lnTo>
                <a:lnTo>
                  <a:pt x="1059027" y="2247"/>
                </a:lnTo>
                <a:close/>
              </a:path>
              <a:path w="9069069" h="382270">
                <a:moveTo>
                  <a:pt x="1068412" y="305803"/>
                </a:moveTo>
                <a:lnTo>
                  <a:pt x="874788" y="305803"/>
                </a:lnTo>
                <a:lnTo>
                  <a:pt x="874788" y="225132"/>
                </a:lnTo>
                <a:lnTo>
                  <a:pt x="843648" y="225132"/>
                </a:lnTo>
                <a:lnTo>
                  <a:pt x="843648" y="330949"/>
                </a:lnTo>
                <a:lnTo>
                  <a:pt x="1068412" y="330949"/>
                </a:lnTo>
                <a:lnTo>
                  <a:pt x="1068412" y="305803"/>
                </a:lnTo>
                <a:close/>
              </a:path>
              <a:path w="9069069" h="382270">
                <a:moveTo>
                  <a:pt x="1404239" y="1866"/>
                </a:moveTo>
                <a:lnTo>
                  <a:pt x="1373098" y="1866"/>
                </a:lnTo>
                <a:lnTo>
                  <a:pt x="1373098" y="50647"/>
                </a:lnTo>
                <a:lnTo>
                  <a:pt x="1296924" y="50647"/>
                </a:lnTo>
                <a:lnTo>
                  <a:pt x="1298397" y="42760"/>
                </a:lnTo>
                <a:lnTo>
                  <a:pt x="1299451" y="34798"/>
                </a:lnTo>
                <a:lnTo>
                  <a:pt x="1300086" y="26695"/>
                </a:lnTo>
                <a:lnTo>
                  <a:pt x="1300302" y="18376"/>
                </a:lnTo>
                <a:lnTo>
                  <a:pt x="1149832" y="18376"/>
                </a:lnTo>
                <a:lnTo>
                  <a:pt x="1149832" y="43522"/>
                </a:lnTo>
                <a:lnTo>
                  <a:pt x="1266901" y="43522"/>
                </a:lnTo>
                <a:lnTo>
                  <a:pt x="1255039" y="80899"/>
                </a:lnTo>
                <a:lnTo>
                  <a:pt x="1228255" y="112610"/>
                </a:lnTo>
                <a:lnTo>
                  <a:pt x="1187119" y="137922"/>
                </a:lnTo>
                <a:lnTo>
                  <a:pt x="1132192" y="156095"/>
                </a:lnTo>
                <a:lnTo>
                  <a:pt x="1143457" y="181229"/>
                </a:lnTo>
                <a:lnTo>
                  <a:pt x="1194765" y="164579"/>
                </a:lnTo>
                <a:lnTo>
                  <a:pt x="1236789" y="141173"/>
                </a:lnTo>
                <a:lnTo>
                  <a:pt x="1268831" y="111150"/>
                </a:lnTo>
                <a:lnTo>
                  <a:pt x="1290167" y="74663"/>
                </a:lnTo>
                <a:lnTo>
                  <a:pt x="1373098" y="74663"/>
                </a:lnTo>
                <a:lnTo>
                  <a:pt x="1373098" y="114808"/>
                </a:lnTo>
                <a:lnTo>
                  <a:pt x="1285290" y="114808"/>
                </a:lnTo>
                <a:lnTo>
                  <a:pt x="1285290" y="138823"/>
                </a:lnTo>
                <a:lnTo>
                  <a:pt x="1373098" y="138823"/>
                </a:lnTo>
                <a:lnTo>
                  <a:pt x="1373098" y="173723"/>
                </a:lnTo>
                <a:lnTo>
                  <a:pt x="1404239" y="173723"/>
                </a:lnTo>
                <a:lnTo>
                  <a:pt x="1404239" y="74663"/>
                </a:lnTo>
                <a:lnTo>
                  <a:pt x="1404239" y="50647"/>
                </a:lnTo>
                <a:lnTo>
                  <a:pt x="1404239" y="1866"/>
                </a:lnTo>
                <a:close/>
              </a:path>
              <a:path w="9069069" h="382270">
                <a:moveTo>
                  <a:pt x="1415491" y="310680"/>
                </a:moveTo>
                <a:lnTo>
                  <a:pt x="1218501" y="310680"/>
                </a:lnTo>
                <a:lnTo>
                  <a:pt x="1218501" y="271665"/>
                </a:lnTo>
                <a:lnTo>
                  <a:pt x="1404239" y="271665"/>
                </a:lnTo>
                <a:lnTo>
                  <a:pt x="1404239" y="189115"/>
                </a:lnTo>
                <a:lnTo>
                  <a:pt x="1187361" y="189115"/>
                </a:lnTo>
                <a:lnTo>
                  <a:pt x="1187361" y="213880"/>
                </a:lnTo>
                <a:lnTo>
                  <a:pt x="1373466" y="213880"/>
                </a:lnTo>
                <a:lnTo>
                  <a:pt x="1373466" y="248399"/>
                </a:lnTo>
                <a:lnTo>
                  <a:pt x="1188110" y="248399"/>
                </a:lnTo>
                <a:lnTo>
                  <a:pt x="1188110" y="335076"/>
                </a:lnTo>
                <a:lnTo>
                  <a:pt x="1415491" y="335076"/>
                </a:lnTo>
                <a:lnTo>
                  <a:pt x="1415491" y="310680"/>
                </a:lnTo>
                <a:close/>
              </a:path>
              <a:path w="9069069" h="382270">
                <a:moveTo>
                  <a:pt x="1696161" y="253276"/>
                </a:moveTo>
                <a:lnTo>
                  <a:pt x="1694370" y="237883"/>
                </a:lnTo>
                <a:lnTo>
                  <a:pt x="1693532" y="230759"/>
                </a:lnTo>
                <a:lnTo>
                  <a:pt x="1670583" y="233248"/>
                </a:lnTo>
                <a:lnTo>
                  <a:pt x="1646910" y="235165"/>
                </a:lnTo>
                <a:lnTo>
                  <a:pt x="1622831" y="236664"/>
                </a:lnTo>
                <a:lnTo>
                  <a:pt x="1598599" y="237883"/>
                </a:lnTo>
                <a:lnTo>
                  <a:pt x="1598599" y="172224"/>
                </a:lnTo>
                <a:lnTo>
                  <a:pt x="1671027" y="172224"/>
                </a:lnTo>
                <a:lnTo>
                  <a:pt x="1671027" y="147078"/>
                </a:lnTo>
                <a:lnTo>
                  <a:pt x="1529562" y="147078"/>
                </a:lnTo>
                <a:lnTo>
                  <a:pt x="1529562" y="58902"/>
                </a:lnTo>
                <a:lnTo>
                  <a:pt x="1669529" y="58902"/>
                </a:lnTo>
                <a:lnTo>
                  <a:pt x="1669529" y="33388"/>
                </a:lnTo>
                <a:lnTo>
                  <a:pt x="1499171" y="33388"/>
                </a:lnTo>
                <a:lnTo>
                  <a:pt x="1499171" y="172224"/>
                </a:lnTo>
                <a:lnTo>
                  <a:pt x="1567840" y="172224"/>
                </a:lnTo>
                <a:lnTo>
                  <a:pt x="1567840" y="239014"/>
                </a:lnTo>
                <a:lnTo>
                  <a:pt x="1543532" y="239661"/>
                </a:lnTo>
                <a:lnTo>
                  <a:pt x="1474406" y="240144"/>
                </a:lnTo>
                <a:lnTo>
                  <a:pt x="1478153" y="266026"/>
                </a:lnTo>
                <a:lnTo>
                  <a:pt x="1528787" y="265620"/>
                </a:lnTo>
                <a:lnTo>
                  <a:pt x="1583499" y="263867"/>
                </a:lnTo>
                <a:lnTo>
                  <a:pt x="1640039" y="260019"/>
                </a:lnTo>
                <a:lnTo>
                  <a:pt x="1696161" y="253276"/>
                </a:lnTo>
                <a:close/>
              </a:path>
              <a:path w="9069069" h="382270">
                <a:moveTo>
                  <a:pt x="1746440" y="1498"/>
                </a:moveTo>
                <a:lnTo>
                  <a:pt x="1715681" y="1498"/>
                </a:lnTo>
                <a:lnTo>
                  <a:pt x="1715681" y="339204"/>
                </a:lnTo>
                <a:lnTo>
                  <a:pt x="1746440" y="339204"/>
                </a:lnTo>
                <a:lnTo>
                  <a:pt x="1746440" y="1498"/>
                </a:lnTo>
                <a:close/>
              </a:path>
              <a:path w="9069069" h="382270">
                <a:moveTo>
                  <a:pt x="2094661" y="1866"/>
                </a:moveTo>
                <a:lnTo>
                  <a:pt x="2063889" y="1866"/>
                </a:lnTo>
                <a:lnTo>
                  <a:pt x="2063889" y="130200"/>
                </a:lnTo>
                <a:lnTo>
                  <a:pt x="1990725" y="130200"/>
                </a:lnTo>
                <a:lnTo>
                  <a:pt x="1982025" y="87604"/>
                </a:lnTo>
                <a:lnTo>
                  <a:pt x="1964372" y="55524"/>
                </a:lnTo>
                <a:lnTo>
                  <a:pt x="1964270" y="55346"/>
                </a:lnTo>
                <a:lnTo>
                  <a:pt x="1961832" y="53390"/>
                </a:lnTo>
                <a:lnTo>
                  <a:pt x="1961832" y="145211"/>
                </a:lnTo>
                <a:lnTo>
                  <a:pt x="1957806" y="182384"/>
                </a:lnTo>
                <a:lnTo>
                  <a:pt x="1946579" y="210781"/>
                </a:lnTo>
                <a:lnTo>
                  <a:pt x="1929371" y="228892"/>
                </a:lnTo>
                <a:lnTo>
                  <a:pt x="1907413" y="235267"/>
                </a:lnTo>
                <a:lnTo>
                  <a:pt x="1885238" y="228892"/>
                </a:lnTo>
                <a:lnTo>
                  <a:pt x="1867928" y="210781"/>
                </a:lnTo>
                <a:lnTo>
                  <a:pt x="1856651" y="182384"/>
                </a:lnTo>
                <a:lnTo>
                  <a:pt x="1852637" y="145211"/>
                </a:lnTo>
                <a:lnTo>
                  <a:pt x="1856651" y="108242"/>
                </a:lnTo>
                <a:lnTo>
                  <a:pt x="1867928" y="79959"/>
                </a:lnTo>
                <a:lnTo>
                  <a:pt x="1885238" y="61887"/>
                </a:lnTo>
                <a:lnTo>
                  <a:pt x="1907413" y="55524"/>
                </a:lnTo>
                <a:lnTo>
                  <a:pt x="1929371" y="61887"/>
                </a:lnTo>
                <a:lnTo>
                  <a:pt x="1946579" y="79959"/>
                </a:lnTo>
                <a:lnTo>
                  <a:pt x="1957806" y="108242"/>
                </a:lnTo>
                <a:lnTo>
                  <a:pt x="1961832" y="145211"/>
                </a:lnTo>
                <a:lnTo>
                  <a:pt x="1961832" y="53390"/>
                </a:lnTo>
                <a:lnTo>
                  <a:pt x="1938896" y="34899"/>
                </a:lnTo>
                <a:lnTo>
                  <a:pt x="1907413" y="27762"/>
                </a:lnTo>
                <a:lnTo>
                  <a:pt x="1873542" y="36029"/>
                </a:lnTo>
                <a:lnTo>
                  <a:pt x="1846961" y="59613"/>
                </a:lnTo>
                <a:lnTo>
                  <a:pt x="1829587" y="96621"/>
                </a:lnTo>
                <a:lnTo>
                  <a:pt x="1823364" y="145211"/>
                </a:lnTo>
                <a:lnTo>
                  <a:pt x="1829587" y="193789"/>
                </a:lnTo>
                <a:lnTo>
                  <a:pt x="1846961" y="230809"/>
                </a:lnTo>
                <a:lnTo>
                  <a:pt x="1873542" y="254381"/>
                </a:lnTo>
                <a:lnTo>
                  <a:pt x="1907413" y="262648"/>
                </a:lnTo>
                <a:lnTo>
                  <a:pt x="1939798" y="255168"/>
                </a:lnTo>
                <a:lnTo>
                  <a:pt x="1963724" y="235267"/>
                </a:lnTo>
                <a:lnTo>
                  <a:pt x="1965528" y="233756"/>
                </a:lnTo>
                <a:lnTo>
                  <a:pt x="1983028" y="199961"/>
                </a:lnTo>
                <a:lnTo>
                  <a:pt x="1990725" y="155333"/>
                </a:lnTo>
                <a:lnTo>
                  <a:pt x="2063889" y="155333"/>
                </a:lnTo>
                <a:lnTo>
                  <a:pt x="2063889" y="339204"/>
                </a:lnTo>
                <a:lnTo>
                  <a:pt x="2094661" y="339204"/>
                </a:lnTo>
                <a:lnTo>
                  <a:pt x="2094661" y="155333"/>
                </a:lnTo>
                <a:lnTo>
                  <a:pt x="2094661" y="130200"/>
                </a:lnTo>
                <a:lnTo>
                  <a:pt x="2094661" y="1866"/>
                </a:lnTo>
                <a:close/>
              </a:path>
              <a:path w="9069069" h="382270">
                <a:moveTo>
                  <a:pt x="2346058" y="100177"/>
                </a:moveTo>
                <a:lnTo>
                  <a:pt x="2339454" y="68300"/>
                </a:lnTo>
                <a:lnTo>
                  <a:pt x="2323884" y="47269"/>
                </a:lnTo>
                <a:lnTo>
                  <a:pt x="2321102" y="43522"/>
                </a:lnTo>
                <a:lnTo>
                  <a:pt x="2316035" y="40614"/>
                </a:lnTo>
                <a:lnTo>
                  <a:pt x="2316035" y="100177"/>
                </a:lnTo>
                <a:lnTo>
                  <a:pt x="2311654" y="121589"/>
                </a:lnTo>
                <a:lnTo>
                  <a:pt x="2299487" y="138315"/>
                </a:lnTo>
                <a:lnTo>
                  <a:pt x="2281059" y="149199"/>
                </a:lnTo>
                <a:lnTo>
                  <a:pt x="2257882" y="153085"/>
                </a:lnTo>
                <a:lnTo>
                  <a:pt x="2234819" y="149199"/>
                </a:lnTo>
                <a:lnTo>
                  <a:pt x="2216658" y="138315"/>
                </a:lnTo>
                <a:lnTo>
                  <a:pt x="2204745" y="121589"/>
                </a:lnTo>
                <a:lnTo>
                  <a:pt x="2200465" y="100177"/>
                </a:lnTo>
                <a:lnTo>
                  <a:pt x="2204745" y="78930"/>
                </a:lnTo>
                <a:lnTo>
                  <a:pt x="2216658" y="62191"/>
                </a:lnTo>
                <a:lnTo>
                  <a:pt x="2234819" y="51219"/>
                </a:lnTo>
                <a:lnTo>
                  <a:pt x="2257882" y="47269"/>
                </a:lnTo>
                <a:lnTo>
                  <a:pt x="2281059" y="51219"/>
                </a:lnTo>
                <a:lnTo>
                  <a:pt x="2299487" y="62191"/>
                </a:lnTo>
                <a:lnTo>
                  <a:pt x="2311654" y="78930"/>
                </a:lnTo>
                <a:lnTo>
                  <a:pt x="2316035" y="100177"/>
                </a:lnTo>
                <a:lnTo>
                  <a:pt x="2316035" y="40614"/>
                </a:lnTo>
                <a:lnTo>
                  <a:pt x="2293188" y="27470"/>
                </a:lnTo>
                <a:lnTo>
                  <a:pt x="2257882" y="21755"/>
                </a:lnTo>
                <a:lnTo>
                  <a:pt x="2222855" y="27470"/>
                </a:lnTo>
                <a:lnTo>
                  <a:pt x="2195169" y="43522"/>
                </a:lnTo>
                <a:lnTo>
                  <a:pt x="2176996" y="68300"/>
                </a:lnTo>
                <a:lnTo>
                  <a:pt x="2170455" y="100177"/>
                </a:lnTo>
                <a:lnTo>
                  <a:pt x="2176996" y="132067"/>
                </a:lnTo>
                <a:lnTo>
                  <a:pt x="2195169" y="156845"/>
                </a:lnTo>
                <a:lnTo>
                  <a:pt x="2222855" y="172897"/>
                </a:lnTo>
                <a:lnTo>
                  <a:pt x="2257882" y="178600"/>
                </a:lnTo>
                <a:lnTo>
                  <a:pt x="2293188" y="172897"/>
                </a:lnTo>
                <a:lnTo>
                  <a:pt x="2321102" y="156845"/>
                </a:lnTo>
                <a:lnTo>
                  <a:pt x="2323884" y="153085"/>
                </a:lnTo>
                <a:lnTo>
                  <a:pt x="2339454" y="132067"/>
                </a:lnTo>
                <a:lnTo>
                  <a:pt x="2346058" y="100177"/>
                </a:lnTo>
                <a:close/>
              </a:path>
              <a:path w="9069069" h="382270">
                <a:moveTo>
                  <a:pt x="2438743" y="2247"/>
                </a:moveTo>
                <a:lnTo>
                  <a:pt x="2407970" y="2247"/>
                </a:lnTo>
                <a:lnTo>
                  <a:pt x="2407970" y="194360"/>
                </a:lnTo>
                <a:lnTo>
                  <a:pt x="2438743" y="194360"/>
                </a:lnTo>
                <a:lnTo>
                  <a:pt x="2438743" y="2247"/>
                </a:lnTo>
                <a:close/>
              </a:path>
              <a:path w="9069069" h="382270">
                <a:moveTo>
                  <a:pt x="2468753" y="310680"/>
                </a:moveTo>
                <a:lnTo>
                  <a:pt x="2418943" y="276580"/>
                </a:lnTo>
                <a:lnTo>
                  <a:pt x="2401214" y="227012"/>
                </a:lnTo>
                <a:lnTo>
                  <a:pt x="2401214" y="208991"/>
                </a:lnTo>
                <a:lnTo>
                  <a:pt x="2371204" y="208991"/>
                </a:lnTo>
                <a:lnTo>
                  <a:pt x="2371204" y="227012"/>
                </a:lnTo>
                <a:lnTo>
                  <a:pt x="2368169" y="247777"/>
                </a:lnTo>
                <a:lnTo>
                  <a:pt x="2359101" y="269367"/>
                </a:lnTo>
                <a:lnTo>
                  <a:pt x="2343975" y="289750"/>
                </a:lnTo>
                <a:lnTo>
                  <a:pt x="2322792" y="306933"/>
                </a:lnTo>
                <a:lnTo>
                  <a:pt x="2302383" y="290855"/>
                </a:lnTo>
                <a:lnTo>
                  <a:pt x="2288197" y="271665"/>
                </a:lnTo>
                <a:lnTo>
                  <a:pt x="2287854" y="271195"/>
                </a:lnTo>
                <a:lnTo>
                  <a:pt x="2279154" y="249415"/>
                </a:lnTo>
                <a:lnTo>
                  <a:pt x="2276271" y="227012"/>
                </a:lnTo>
                <a:lnTo>
                  <a:pt x="2276271" y="208991"/>
                </a:lnTo>
                <a:lnTo>
                  <a:pt x="2246630" y="208991"/>
                </a:lnTo>
                <a:lnTo>
                  <a:pt x="2246630" y="227012"/>
                </a:lnTo>
                <a:lnTo>
                  <a:pt x="2242032" y="251587"/>
                </a:lnTo>
                <a:lnTo>
                  <a:pt x="2228748" y="275323"/>
                </a:lnTo>
                <a:lnTo>
                  <a:pt x="2207526" y="295821"/>
                </a:lnTo>
                <a:lnTo>
                  <a:pt x="2179078" y="310680"/>
                </a:lnTo>
                <a:lnTo>
                  <a:pt x="2194471" y="333946"/>
                </a:lnTo>
                <a:lnTo>
                  <a:pt x="2216454" y="322948"/>
                </a:lnTo>
                <a:lnTo>
                  <a:pt x="2234996" y="308432"/>
                </a:lnTo>
                <a:lnTo>
                  <a:pt x="2249868" y="291096"/>
                </a:lnTo>
                <a:lnTo>
                  <a:pt x="2260879" y="271665"/>
                </a:lnTo>
                <a:lnTo>
                  <a:pt x="2270404" y="291934"/>
                </a:lnTo>
                <a:lnTo>
                  <a:pt x="2283917" y="310070"/>
                </a:lnTo>
                <a:lnTo>
                  <a:pt x="2301570" y="325323"/>
                </a:lnTo>
                <a:lnTo>
                  <a:pt x="2323541" y="336943"/>
                </a:lnTo>
                <a:lnTo>
                  <a:pt x="2344940" y="324726"/>
                </a:lnTo>
                <a:lnTo>
                  <a:pt x="2362428" y="308952"/>
                </a:lnTo>
                <a:lnTo>
                  <a:pt x="2363927" y="306933"/>
                </a:lnTo>
                <a:lnTo>
                  <a:pt x="2376043" y="290563"/>
                </a:lnTo>
                <a:lnTo>
                  <a:pt x="2385834" y="270535"/>
                </a:lnTo>
                <a:lnTo>
                  <a:pt x="2396490" y="290626"/>
                </a:lnTo>
                <a:lnTo>
                  <a:pt x="2411438" y="308292"/>
                </a:lnTo>
                <a:lnTo>
                  <a:pt x="2430475" y="322935"/>
                </a:lnTo>
                <a:lnTo>
                  <a:pt x="2453373" y="333946"/>
                </a:lnTo>
                <a:lnTo>
                  <a:pt x="2468753" y="310680"/>
                </a:lnTo>
                <a:close/>
              </a:path>
              <a:path w="9069069" h="382270">
                <a:moveTo>
                  <a:pt x="2782074" y="115938"/>
                </a:moveTo>
                <a:lnTo>
                  <a:pt x="2772778" y="77812"/>
                </a:lnTo>
                <a:lnTo>
                  <a:pt x="2752801" y="54991"/>
                </a:lnTo>
                <a:lnTo>
                  <a:pt x="2752801" y="115938"/>
                </a:lnTo>
                <a:lnTo>
                  <a:pt x="2745765" y="143802"/>
                </a:lnTo>
                <a:lnTo>
                  <a:pt x="2726258" y="165239"/>
                </a:lnTo>
                <a:lnTo>
                  <a:pt x="2696768" y="178993"/>
                </a:lnTo>
                <a:lnTo>
                  <a:pt x="2659748" y="183857"/>
                </a:lnTo>
                <a:lnTo>
                  <a:pt x="2622893" y="178993"/>
                </a:lnTo>
                <a:lnTo>
                  <a:pt x="2593378" y="165239"/>
                </a:lnTo>
                <a:lnTo>
                  <a:pt x="2573794" y="143802"/>
                </a:lnTo>
                <a:lnTo>
                  <a:pt x="2566695" y="115938"/>
                </a:lnTo>
                <a:lnTo>
                  <a:pt x="2573794" y="88226"/>
                </a:lnTo>
                <a:lnTo>
                  <a:pt x="2593378" y="66789"/>
                </a:lnTo>
                <a:lnTo>
                  <a:pt x="2622893" y="52933"/>
                </a:lnTo>
                <a:lnTo>
                  <a:pt x="2659748" y="48018"/>
                </a:lnTo>
                <a:lnTo>
                  <a:pt x="2696768" y="52933"/>
                </a:lnTo>
                <a:lnTo>
                  <a:pt x="2726258" y="66789"/>
                </a:lnTo>
                <a:lnTo>
                  <a:pt x="2745765" y="88226"/>
                </a:lnTo>
                <a:lnTo>
                  <a:pt x="2752801" y="115938"/>
                </a:lnTo>
                <a:lnTo>
                  <a:pt x="2752801" y="54991"/>
                </a:lnTo>
                <a:lnTo>
                  <a:pt x="2747086" y="48450"/>
                </a:lnTo>
                <a:lnTo>
                  <a:pt x="2746222" y="48018"/>
                </a:lnTo>
                <a:lnTo>
                  <a:pt x="2708313" y="29565"/>
                </a:lnTo>
                <a:lnTo>
                  <a:pt x="2659748" y="22885"/>
                </a:lnTo>
                <a:lnTo>
                  <a:pt x="2611196" y="29565"/>
                </a:lnTo>
                <a:lnTo>
                  <a:pt x="2572410" y="48450"/>
                </a:lnTo>
                <a:lnTo>
                  <a:pt x="2546718" y="77812"/>
                </a:lnTo>
                <a:lnTo>
                  <a:pt x="2537422" y="115938"/>
                </a:lnTo>
                <a:lnTo>
                  <a:pt x="2546718" y="154228"/>
                </a:lnTo>
                <a:lnTo>
                  <a:pt x="2572410" y="183578"/>
                </a:lnTo>
                <a:lnTo>
                  <a:pt x="2611196" y="202374"/>
                </a:lnTo>
                <a:lnTo>
                  <a:pt x="2659748" y="208991"/>
                </a:lnTo>
                <a:lnTo>
                  <a:pt x="2708313" y="202374"/>
                </a:lnTo>
                <a:lnTo>
                  <a:pt x="2746502" y="183857"/>
                </a:lnTo>
                <a:lnTo>
                  <a:pt x="2747086" y="183578"/>
                </a:lnTo>
                <a:lnTo>
                  <a:pt x="2772778" y="154228"/>
                </a:lnTo>
                <a:lnTo>
                  <a:pt x="2782074" y="115938"/>
                </a:lnTo>
                <a:close/>
              </a:path>
              <a:path w="9069069" h="382270">
                <a:moveTo>
                  <a:pt x="2813215" y="268287"/>
                </a:moveTo>
                <a:lnTo>
                  <a:pt x="2507411" y="268287"/>
                </a:lnTo>
                <a:lnTo>
                  <a:pt x="2507411" y="293801"/>
                </a:lnTo>
                <a:lnTo>
                  <a:pt x="2813215" y="293801"/>
                </a:lnTo>
                <a:lnTo>
                  <a:pt x="2813215" y="268287"/>
                </a:lnTo>
                <a:close/>
              </a:path>
              <a:path w="9069069" h="382270">
                <a:moveTo>
                  <a:pt x="3130283" y="82765"/>
                </a:moveTo>
                <a:lnTo>
                  <a:pt x="3019590" y="82765"/>
                </a:lnTo>
                <a:lnTo>
                  <a:pt x="3019590" y="59905"/>
                </a:lnTo>
                <a:lnTo>
                  <a:pt x="3019590" y="34505"/>
                </a:lnTo>
                <a:lnTo>
                  <a:pt x="2989199" y="34505"/>
                </a:lnTo>
                <a:lnTo>
                  <a:pt x="2989199" y="59905"/>
                </a:lnTo>
                <a:lnTo>
                  <a:pt x="2989199" y="82765"/>
                </a:lnTo>
                <a:lnTo>
                  <a:pt x="2989199" y="108165"/>
                </a:lnTo>
                <a:lnTo>
                  <a:pt x="2989199" y="175475"/>
                </a:lnTo>
                <a:lnTo>
                  <a:pt x="2989199" y="200875"/>
                </a:lnTo>
                <a:lnTo>
                  <a:pt x="2989199" y="228815"/>
                </a:lnTo>
                <a:lnTo>
                  <a:pt x="2896514" y="228815"/>
                </a:lnTo>
                <a:lnTo>
                  <a:pt x="2896514" y="59905"/>
                </a:lnTo>
                <a:lnTo>
                  <a:pt x="2989199" y="59905"/>
                </a:lnTo>
                <a:lnTo>
                  <a:pt x="2989199" y="34505"/>
                </a:lnTo>
                <a:lnTo>
                  <a:pt x="2866504" y="34505"/>
                </a:lnTo>
                <a:lnTo>
                  <a:pt x="2866504" y="59905"/>
                </a:lnTo>
                <a:lnTo>
                  <a:pt x="2866504" y="228815"/>
                </a:lnTo>
                <a:lnTo>
                  <a:pt x="2866504" y="252945"/>
                </a:lnTo>
                <a:lnTo>
                  <a:pt x="3019590" y="252945"/>
                </a:lnTo>
                <a:lnTo>
                  <a:pt x="3019590" y="228815"/>
                </a:lnTo>
                <a:lnTo>
                  <a:pt x="3019590" y="200875"/>
                </a:lnTo>
                <a:lnTo>
                  <a:pt x="3099511" y="200875"/>
                </a:lnTo>
                <a:lnTo>
                  <a:pt x="3099511" y="339204"/>
                </a:lnTo>
                <a:lnTo>
                  <a:pt x="3130283" y="339204"/>
                </a:lnTo>
                <a:lnTo>
                  <a:pt x="3130283" y="200875"/>
                </a:lnTo>
                <a:lnTo>
                  <a:pt x="3130283" y="200367"/>
                </a:lnTo>
                <a:lnTo>
                  <a:pt x="3130283" y="175475"/>
                </a:lnTo>
                <a:lnTo>
                  <a:pt x="3019590" y="175475"/>
                </a:lnTo>
                <a:lnTo>
                  <a:pt x="3019590" y="108165"/>
                </a:lnTo>
                <a:lnTo>
                  <a:pt x="3099511" y="108165"/>
                </a:lnTo>
                <a:lnTo>
                  <a:pt x="3099511" y="175221"/>
                </a:lnTo>
                <a:lnTo>
                  <a:pt x="3130283" y="175221"/>
                </a:lnTo>
                <a:lnTo>
                  <a:pt x="3130283" y="108165"/>
                </a:lnTo>
                <a:lnTo>
                  <a:pt x="3130283" y="107683"/>
                </a:lnTo>
                <a:lnTo>
                  <a:pt x="3130283" y="82765"/>
                </a:lnTo>
                <a:close/>
              </a:path>
              <a:path w="9069069" h="382270">
                <a:moveTo>
                  <a:pt x="3130283" y="1866"/>
                </a:moveTo>
                <a:lnTo>
                  <a:pt x="3099511" y="1866"/>
                </a:lnTo>
                <a:lnTo>
                  <a:pt x="3099511" y="82550"/>
                </a:lnTo>
                <a:lnTo>
                  <a:pt x="3130283" y="82550"/>
                </a:lnTo>
                <a:lnTo>
                  <a:pt x="3130283" y="1866"/>
                </a:lnTo>
                <a:close/>
              </a:path>
              <a:path w="9069069" h="382270">
                <a:moveTo>
                  <a:pt x="3261245" y="303555"/>
                </a:moveTo>
                <a:lnTo>
                  <a:pt x="3259264" y="286613"/>
                </a:lnTo>
                <a:lnTo>
                  <a:pt x="3253549" y="273862"/>
                </a:lnTo>
                <a:lnTo>
                  <a:pt x="3244456" y="265823"/>
                </a:lnTo>
                <a:lnTo>
                  <a:pt x="3232353" y="263029"/>
                </a:lnTo>
                <a:lnTo>
                  <a:pt x="3222447" y="264718"/>
                </a:lnTo>
                <a:lnTo>
                  <a:pt x="3214192" y="269544"/>
                </a:lnTo>
                <a:lnTo>
                  <a:pt x="3208553" y="277114"/>
                </a:lnTo>
                <a:lnTo>
                  <a:pt x="3206458" y="287045"/>
                </a:lnTo>
                <a:lnTo>
                  <a:pt x="3208540" y="297446"/>
                </a:lnTo>
                <a:lnTo>
                  <a:pt x="3214103" y="304965"/>
                </a:lnTo>
                <a:lnTo>
                  <a:pt x="3222129" y="309524"/>
                </a:lnTo>
                <a:lnTo>
                  <a:pt x="3231591" y="311061"/>
                </a:lnTo>
                <a:lnTo>
                  <a:pt x="3234220" y="311061"/>
                </a:lnTo>
                <a:lnTo>
                  <a:pt x="3235718" y="310680"/>
                </a:lnTo>
                <a:lnTo>
                  <a:pt x="3232975" y="326885"/>
                </a:lnTo>
                <a:lnTo>
                  <a:pt x="3225546" y="340982"/>
                </a:lnTo>
                <a:lnTo>
                  <a:pt x="3213824" y="352679"/>
                </a:lnTo>
                <a:lnTo>
                  <a:pt x="3198203" y="361708"/>
                </a:lnTo>
                <a:lnTo>
                  <a:pt x="3206458" y="381977"/>
                </a:lnTo>
                <a:lnTo>
                  <a:pt x="3229267" y="368769"/>
                </a:lnTo>
                <a:lnTo>
                  <a:pt x="3246513" y="350926"/>
                </a:lnTo>
                <a:lnTo>
                  <a:pt x="3257435" y="328993"/>
                </a:lnTo>
                <a:lnTo>
                  <a:pt x="3261245" y="303555"/>
                </a:lnTo>
                <a:close/>
              </a:path>
              <a:path w="9069069" h="382270">
                <a:moveTo>
                  <a:pt x="3622929" y="10871"/>
                </a:moveTo>
                <a:lnTo>
                  <a:pt x="3593668" y="10871"/>
                </a:lnTo>
                <a:lnTo>
                  <a:pt x="3593668" y="139573"/>
                </a:lnTo>
                <a:lnTo>
                  <a:pt x="3535502" y="139573"/>
                </a:lnTo>
                <a:lnTo>
                  <a:pt x="3542779" y="116725"/>
                </a:lnTo>
                <a:lnTo>
                  <a:pt x="3547795" y="93243"/>
                </a:lnTo>
                <a:lnTo>
                  <a:pt x="3550704" y="69189"/>
                </a:lnTo>
                <a:lnTo>
                  <a:pt x="3551644" y="44640"/>
                </a:lnTo>
                <a:lnTo>
                  <a:pt x="3421811" y="44640"/>
                </a:lnTo>
                <a:lnTo>
                  <a:pt x="3421811" y="69786"/>
                </a:lnTo>
                <a:lnTo>
                  <a:pt x="3521252" y="69786"/>
                </a:lnTo>
                <a:lnTo>
                  <a:pt x="3511232" y="120688"/>
                </a:lnTo>
                <a:lnTo>
                  <a:pt x="3489299" y="167106"/>
                </a:lnTo>
                <a:lnTo>
                  <a:pt x="3454920" y="208407"/>
                </a:lnTo>
                <a:lnTo>
                  <a:pt x="3407549" y="243890"/>
                </a:lnTo>
                <a:lnTo>
                  <a:pt x="3425558" y="266026"/>
                </a:lnTo>
                <a:lnTo>
                  <a:pt x="3457816" y="243916"/>
                </a:lnTo>
                <a:lnTo>
                  <a:pt x="3484943" y="219405"/>
                </a:lnTo>
                <a:lnTo>
                  <a:pt x="3507143" y="192786"/>
                </a:lnTo>
                <a:lnTo>
                  <a:pt x="3524618" y="164350"/>
                </a:lnTo>
                <a:lnTo>
                  <a:pt x="3593668" y="164350"/>
                </a:lnTo>
                <a:lnTo>
                  <a:pt x="3593668" y="321564"/>
                </a:lnTo>
                <a:lnTo>
                  <a:pt x="3622929" y="321564"/>
                </a:lnTo>
                <a:lnTo>
                  <a:pt x="3622929" y="164350"/>
                </a:lnTo>
                <a:lnTo>
                  <a:pt x="3622929" y="139573"/>
                </a:lnTo>
                <a:lnTo>
                  <a:pt x="3622929" y="10871"/>
                </a:lnTo>
                <a:close/>
              </a:path>
              <a:path w="9069069" h="382270">
                <a:moveTo>
                  <a:pt x="3693096" y="1866"/>
                </a:moveTo>
                <a:lnTo>
                  <a:pt x="3663835" y="1866"/>
                </a:lnTo>
                <a:lnTo>
                  <a:pt x="3663835" y="338455"/>
                </a:lnTo>
                <a:lnTo>
                  <a:pt x="3693096" y="338455"/>
                </a:lnTo>
                <a:lnTo>
                  <a:pt x="3693096" y="1866"/>
                </a:lnTo>
                <a:close/>
              </a:path>
              <a:path w="9069069" h="382270">
                <a:moveTo>
                  <a:pt x="3961765" y="237515"/>
                </a:moveTo>
                <a:lnTo>
                  <a:pt x="3926636" y="213868"/>
                </a:lnTo>
                <a:lnTo>
                  <a:pt x="3898023" y="179171"/>
                </a:lnTo>
                <a:lnTo>
                  <a:pt x="3878757" y="137147"/>
                </a:lnTo>
                <a:lnTo>
                  <a:pt x="3871709" y="91554"/>
                </a:lnTo>
                <a:lnTo>
                  <a:pt x="3871709" y="31140"/>
                </a:lnTo>
                <a:lnTo>
                  <a:pt x="3841318" y="31140"/>
                </a:lnTo>
                <a:lnTo>
                  <a:pt x="3841318" y="91554"/>
                </a:lnTo>
                <a:lnTo>
                  <a:pt x="3834155" y="138887"/>
                </a:lnTo>
                <a:lnTo>
                  <a:pt x="3814673" y="182587"/>
                </a:lnTo>
                <a:lnTo>
                  <a:pt x="3785908" y="218770"/>
                </a:lnTo>
                <a:lnTo>
                  <a:pt x="3750881" y="243522"/>
                </a:lnTo>
                <a:lnTo>
                  <a:pt x="3769652" y="268655"/>
                </a:lnTo>
                <a:lnTo>
                  <a:pt x="3797706" y="249580"/>
                </a:lnTo>
                <a:lnTo>
                  <a:pt x="3822179" y="223583"/>
                </a:lnTo>
                <a:lnTo>
                  <a:pt x="3842143" y="191884"/>
                </a:lnTo>
                <a:lnTo>
                  <a:pt x="3856698" y="155714"/>
                </a:lnTo>
                <a:lnTo>
                  <a:pt x="3871671" y="189992"/>
                </a:lnTo>
                <a:lnTo>
                  <a:pt x="3891737" y="219976"/>
                </a:lnTo>
                <a:lnTo>
                  <a:pt x="3915956" y="244462"/>
                </a:lnTo>
                <a:lnTo>
                  <a:pt x="3943375" y="262280"/>
                </a:lnTo>
                <a:lnTo>
                  <a:pt x="3961765" y="237515"/>
                </a:lnTo>
                <a:close/>
              </a:path>
              <a:path w="9069069" h="382270">
                <a:moveTo>
                  <a:pt x="4027805" y="1866"/>
                </a:moveTo>
                <a:lnTo>
                  <a:pt x="3997033" y="1866"/>
                </a:lnTo>
                <a:lnTo>
                  <a:pt x="3997033" y="339204"/>
                </a:lnTo>
                <a:lnTo>
                  <a:pt x="4027805" y="339204"/>
                </a:lnTo>
                <a:lnTo>
                  <a:pt x="4027805" y="1866"/>
                </a:lnTo>
                <a:close/>
              </a:path>
              <a:path w="9069069" h="382270">
                <a:moveTo>
                  <a:pt x="4362513" y="37515"/>
                </a:moveTo>
                <a:lnTo>
                  <a:pt x="4332109" y="37515"/>
                </a:lnTo>
                <a:lnTo>
                  <a:pt x="4332109" y="91173"/>
                </a:lnTo>
                <a:lnTo>
                  <a:pt x="4362513" y="91173"/>
                </a:lnTo>
                <a:lnTo>
                  <a:pt x="4362513" y="37515"/>
                </a:lnTo>
                <a:close/>
              </a:path>
              <a:path w="9069069" h="382270">
                <a:moveTo>
                  <a:pt x="4362513" y="12915"/>
                </a:moveTo>
                <a:lnTo>
                  <a:pt x="4136999" y="12915"/>
                </a:lnTo>
                <a:lnTo>
                  <a:pt x="4136999" y="37045"/>
                </a:lnTo>
                <a:lnTo>
                  <a:pt x="4136999" y="91655"/>
                </a:lnTo>
                <a:lnTo>
                  <a:pt x="4136999" y="115785"/>
                </a:lnTo>
                <a:lnTo>
                  <a:pt x="4362513" y="115785"/>
                </a:lnTo>
                <a:lnTo>
                  <a:pt x="4362513" y="91655"/>
                </a:lnTo>
                <a:lnTo>
                  <a:pt x="4167009" y="91655"/>
                </a:lnTo>
                <a:lnTo>
                  <a:pt x="4167009" y="37045"/>
                </a:lnTo>
                <a:lnTo>
                  <a:pt x="4362513" y="37045"/>
                </a:lnTo>
                <a:lnTo>
                  <a:pt x="4362513" y="12915"/>
                </a:lnTo>
                <a:close/>
              </a:path>
              <a:path w="9069069" h="382270">
                <a:moveTo>
                  <a:pt x="4401909" y="143700"/>
                </a:moveTo>
                <a:lnTo>
                  <a:pt x="4097223" y="143700"/>
                </a:lnTo>
                <a:lnTo>
                  <a:pt x="4097223" y="168478"/>
                </a:lnTo>
                <a:lnTo>
                  <a:pt x="4234180" y="168478"/>
                </a:lnTo>
                <a:lnTo>
                  <a:pt x="4234180" y="200875"/>
                </a:lnTo>
                <a:lnTo>
                  <a:pt x="4133989" y="200875"/>
                </a:lnTo>
                <a:lnTo>
                  <a:pt x="4133989" y="225005"/>
                </a:lnTo>
                <a:lnTo>
                  <a:pt x="4332490" y="225005"/>
                </a:lnTo>
                <a:lnTo>
                  <a:pt x="4332490" y="254215"/>
                </a:lnTo>
                <a:lnTo>
                  <a:pt x="4135120" y="254215"/>
                </a:lnTo>
                <a:lnTo>
                  <a:pt x="4135120" y="277075"/>
                </a:lnTo>
                <a:lnTo>
                  <a:pt x="4135120" y="310095"/>
                </a:lnTo>
                <a:lnTo>
                  <a:pt x="4135120" y="334225"/>
                </a:lnTo>
                <a:lnTo>
                  <a:pt x="4373016" y="334225"/>
                </a:lnTo>
                <a:lnTo>
                  <a:pt x="4373016" y="310095"/>
                </a:lnTo>
                <a:lnTo>
                  <a:pt x="4165142" y="310095"/>
                </a:lnTo>
                <a:lnTo>
                  <a:pt x="4165142" y="277075"/>
                </a:lnTo>
                <a:lnTo>
                  <a:pt x="4362882" y="277075"/>
                </a:lnTo>
                <a:lnTo>
                  <a:pt x="4362882" y="254215"/>
                </a:lnTo>
                <a:lnTo>
                  <a:pt x="4362882" y="225005"/>
                </a:lnTo>
                <a:lnTo>
                  <a:pt x="4362882" y="200875"/>
                </a:lnTo>
                <a:lnTo>
                  <a:pt x="4264952" y="200875"/>
                </a:lnTo>
                <a:lnTo>
                  <a:pt x="4264952" y="168478"/>
                </a:lnTo>
                <a:lnTo>
                  <a:pt x="4401909" y="168478"/>
                </a:lnTo>
                <a:lnTo>
                  <a:pt x="4401909" y="143700"/>
                </a:lnTo>
                <a:close/>
              </a:path>
              <a:path w="9069069" h="382270">
                <a:moveTo>
                  <a:pt x="4712970" y="66040"/>
                </a:moveTo>
                <a:lnTo>
                  <a:pt x="4704893" y="40894"/>
                </a:lnTo>
                <a:lnTo>
                  <a:pt x="4692015" y="30759"/>
                </a:lnTo>
                <a:lnTo>
                  <a:pt x="4681588" y="22555"/>
                </a:lnTo>
                <a:lnTo>
                  <a:pt x="4681448" y="22517"/>
                </a:lnTo>
                <a:lnTo>
                  <a:pt x="4681448" y="66040"/>
                </a:lnTo>
                <a:lnTo>
                  <a:pt x="4675670" y="81038"/>
                </a:lnTo>
                <a:lnTo>
                  <a:pt x="4658792" y="92113"/>
                </a:lnTo>
                <a:lnTo>
                  <a:pt x="4631588" y="98958"/>
                </a:lnTo>
                <a:lnTo>
                  <a:pt x="4594771" y="101307"/>
                </a:lnTo>
                <a:lnTo>
                  <a:pt x="4557966" y="98958"/>
                </a:lnTo>
                <a:lnTo>
                  <a:pt x="4530750" y="92113"/>
                </a:lnTo>
                <a:lnTo>
                  <a:pt x="4513885" y="81038"/>
                </a:lnTo>
                <a:lnTo>
                  <a:pt x="4508093" y="66040"/>
                </a:lnTo>
                <a:lnTo>
                  <a:pt x="4513885" y="51028"/>
                </a:lnTo>
                <a:lnTo>
                  <a:pt x="4530750" y="39954"/>
                </a:lnTo>
                <a:lnTo>
                  <a:pt x="4557966" y="33108"/>
                </a:lnTo>
                <a:lnTo>
                  <a:pt x="4594771" y="30759"/>
                </a:lnTo>
                <a:lnTo>
                  <a:pt x="4631588" y="33108"/>
                </a:lnTo>
                <a:lnTo>
                  <a:pt x="4658792" y="39954"/>
                </a:lnTo>
                <a:lnTo>
                  <a:pt x="4675670" y="51028"/>
                </a:lnTo>
                <a:lnTo>
                  <a:pt x="4681448" y="66040"/>
                </a:lnTo>
                <a:lnTo>
                  <a:pt x="4681448" y="22517"/>
                </a:lnTo>
                <a:lnTo>
                  <a:pt x="4644428" y="11315"/>
                </a:lnTo>
                <a:lnTo>
                  <a:pt x="4594771" y="7493"/>
                </a:lnTo>
                <a:lnTo>
                  <a:pt x="4545114" y="11315"/>
                </a:lnTo>
                <a:lnTo>
                  <a:pt x="4507954" y="22555"/>
                </a:lnTo>
                <a:lnTo>
                  <a:pt x="4484649" y="40894"/>
                </a:lnTo>
                <a:lnTo>
                  <a:pt x="4476572" y="66040"/>
                </a:lnTo>
                <a:lnTo>
                  <a:pt x="4484649" y="91109"/>
                </a:lnTo>
                <a:lnTo>
                  <a:pt x="4507954" y="109321"/>
                </a:lnTo>
                <a:lnTo>
                  <a:pt x="4545114" y="120434"/>
                </a:lnTo>
                <a:lnTo>
                  <a:pt x="4594771" y="124193"/>
                </a:lnTo>
                <a:lnTo>
                  <a:pt x="4644428" y="120434"/>
                </a:lnTo>
                <a:lnTo>
                  <a:pt x="4681588" y="109321"/>
                </a:lnTo>
                <a:lnTo>
                  <a:pt x="4691850" y="101307"/>
                </a:lnTo>
                <a:lnTo>
                  <a:pt x="4704893" y="91109"/>
                </a:lnTo>
                <a:lnTo>
                  <a:pt x="4712970" y="66040"/>
                </a:lnTo>
                <a:close/>
              </a:path>
              <a:path w="9069069" h="382270">
                <a:moveTo>
                  <a:pt x="4718228" y="310680"/>
                </a:moveTo>
                <a:lnTo>
                  <a:pt x="4510341" y="310680"/>
                </a:lnTo>
                <a:lnTo>
                  <a:pt x="4510341" y="276542"/>
                </a:lnTo>
                <a:lnTo>
                  <a:pt x="4708093" y="276542"/>
                </a:lnTo>
                <a:lnTo>
                  <a:pt x="4708093" y="200736"/>
                </a:lnTo>
                <a:lnTo>
                  <a:pt x="4479201" y="200736"/>
                </a:lnTo>
                <a:lnTo>
                  <a:pt x="4479201" y="224002"/>
                </a:lnTo>
                <a:lnTo>
                  <a:pt x="4677702" y="224002"/>
                </a:lnTo>
                <a:lnTo>
                  <a:pt x="4677702" y="254025"/>
                </a:lnTo>
                <a:lnTo>
                  <a:pt x="4480331" y="254025"/>
                </a:lnTo>
                <a:lnTo>
                  <a:pt x="4480331" y="334695"/>
                </a:lnTo>
                <a:lnTo>
                  <a:pt x="4718228" y="334695"/>
                </a:lnTo>
                <a:lnTo>
                  <a:pt x="4718228" y="310680"/>
                </a:lnTo>
                <a:close/>
              </a:path>
              <a:path w="9069069" h="382270">
                <a:moveTo>
                  <a:pt x="4747120" y="147078"/>
                </a:moveTo>
                <a:lnTo>
                  <a:pt x="4442434" y="147078"/>
                </a:lnTo>
                <a:lnTo>
                  <a:pt x="4442434" y="171843"/>
                </a:lnTo>
                <a:lnTo>
                  <a:pt x="4747120" y="171843"/>
                </a:lnTo>
                <a:lnTo>
                  <a:pt x="4747120" y="147078"/>
                </a:lnTo>
                <a:close/>
              </a:path>
              <a:path w="9069069" h="382270">
                <a:moveTo>
                  <a:pt x="5163083" y="306285"/>
                </a:moveTo>
                <a:lnTo>
                  <a:pt x="4962334" y="306285"/>
                </a:lnTo>
                <a:lnTo>
                  <a:pt x="4962334" y="237705"/>
                </a:lnTo>
                <a:lnTo>
                  <a:pt x="4931562" y="237705"/>
                </a:lnTo>
                <a:lnTo>
                  <a:pt x="4931562" y="306285"/>
                </a:lnTo>
                <a:lnTo>
                  <a:pt x="4931562" y="330415"/>
                </a:lnTo>
                <a:lnTo>
                  <a:pt x="5163083" y="330415"/>
                </a:lnTo>
                <a:lnTo>
                  <a:pt x="5163083" y="306285"/>
                </a:lnTo>
                <a:close/>
              </a:path>
              <a:path w="9069069" h="382270">
                <a:moveTo>
                  <a:pt x="5196852" y="185737"/>
                </a:moveTo>
                <a:lnTo>
                  <a:pt x="5060277" y="185737"/>
                </a:lnTo>
                <a:lnTo>
                  <a:pt x="5060277" y="150075"/>
                </a:lnTo>
                <a:lnTo>
                  <a:pt x="5157076" y="150075"/>
                </a:lnTo>
                <a:lnTo>
                  <a:pt x="5157076" y="124942"/>
                </a:lnTo>
                <a:lnTo>
                  <a:pt x="5157076" y="124675"/>
                </a:lnTo>
                <a:lnTo>
                  <a:pt x="5157076" y="81788"/>
                </a:lnTo>
                <a:lnTo>
                  <a:pt x="5126685" y="81788"/>
                </a:lnTo>
                <a:lnTo>
                  <a:pt x="5126685" y="124675"/>
                </a:lnTo>
                <a:lnTo>
                  <a:pt x="4963084" y="124675"/>
                </a:lnTo>
                <a:lnTo>
                  <a:pt x="4963084" y="81495"/>
                </a:lnTo>
                <a:lnTo>
                  <a:pt x="5157076" y="81495"/>
                </a:lnTo>
                <a:lnTo>
                  <a:pt x="5157076" y="57785"/>
                </a:lnTo>
                <a:lnTo>
                  <a:pt x="5157076" y="57365"/>
                </a:lnTo>
                <a:lnTo>
                  <a:pt x="5157076" y="15379"/>
                </a:lnTo>
                <a:lnTo>
                  <a:pt x="5126685" y="15379"/>
                </a:lnTo>
                <a:lnTo>
                  <a:pt x="5126685" y="57365"/>
                </a:lnTo>
                <a:lnTo>
                  <a:pt x="4963084" y="57365"/>
                </a:lnTo>
                <a:lnTo>
                  <a:pt x="4963084" y="15455"/>
                </a:lnTo>
                <a:lnTo>
                  <a:pt x="4932692" y="15455"/>
                </a:lnTo>
                <a:lnTo>
                  <a:pt x="4932692" y="57365"/>
                </a:lnTo>
                <a:lnTo>
                  <a:pt x="4932692" y="81495"/>
                </a:lnTo>
                <a:lnTo>
                  <a:pt x="4932692" y="124675"/>
                </a:lnTo>
                <a:lnTo>
                  <a:pt x="4932692" y="150075"/>
                </a:lnTo>
                <a:lnTo>
                  <a:pt x="5029505" y="150075"/>
                </a:lnTo>
                <a:lnTo>
                  <a:pt x="5029505" y="185737"/>
                </a:lnTo>
                <a:lnTo>
                  <a:pt x="4892167" y="185737"/>
                </a:lnTo>
                <a:lnTo>
                  <a:pt x="4892167" y="210870"/>
                </a:lnTo>
                <a:lnTo>
                  <a:pt x="5196852" y="210870"/>
                </a:lnTo>
                <a:lnTo>
                  <a:pt x="5196852" y="185737"/>
                </a:lnTo>
                <a:close/>
              </a:path>
              <a:path w="9069069" h="382270">
                <a:moveTo>
                  <a:pt x="5603887" y="140703"/>
                </a:moveTo>
                <a:lnTo>
                  <a:pt x="5596445" y="116713"/>
                </a:lnTo>
                <a:lnTo>
                  <a:pt x="5585904" y="108064"/>
                </a:lnTo>
                <a:lnTo>
                  <a:pt x="5574957" y="99060"/>
                </a:lnTo>
                <a:lnTo>
                  <a:pt x="5571998" y="98120"/>
                </a:lnTo>
                <a:lnTo>
                  <a:pt x="5571998" y="140703"/>
                </a:lnTo>
                <a:lnTo>
                  <a:pt x="5566892" y="154508"/>
                </a:lnTo>
                <a:lnTo>
                  <a:pt x="5551970" y="164769"/>
                </a:lnTo>
                <a:lnTo>
                  <a:pt x="5527827" y="171145"/>
                </a:lnTo>
                <a:lnTo>
                  <a:pt x="5495074" y="173355"/>
                </a:lnTo>
                <a:lnTo>
                  <a:pt x="5462206" y="171145"/>
                </a:lnTo>
                <a:lnTo>
                  <a:pt x="5437810" y="164769"/>
                </a:lnTo>
                <a:lnTo>
                  <a:pt x="5422633" y="154508"/>
                </a:lnTo>
                <a:lnTo>
                  <a:pt x="5417401" y="140703"/>
                </a:lnTo>
                <a:lnTo>
                  <a:pt x="5422633" y="126898"/>
                </a:lnTo>
                <a:lnTo>
                  <a:pt x="5437810" y="116649"/>
                </a:lnTo>
                <a:lnTo>
                  <a:pt x="5462206" y="110261"/>
                </a:lnTo>
                <a:lnTo>
                  <a:pt x="5495074" y="108064"/>
                </a:lnTo>
                <a:lnTo>
                  <a:pt x="5527827" y="110261"/>
                </a:lnTo>
                <a:lnTo>
                  <a:pt x="5551970" y="116649"/>
                </a:lnTo>
                <a:lnTo>
                  <a:pt x="5566892" y="126898"/>
                </a:lnTo>
                <a:lnTo>
                  <a:pt x="5571998" y="140703"/>
                </a:lnTo>
                <a:lnTo>
                  <a:pt x="5571998" y="98120"/>
                </a:lnTo>
                <a:lnTo>
                  <a:pt x="5540730" y="88150"/>
                </a:lnTo>
                <a:lnTo>
                  <a:pt x="5495074" y="84416"/>
                </a:lnTo>
                <a:lnTo>
                  <a:pt x="5448986" y="88150"/>
                </a:lnTo>
                <a:lnTo>
                  <a:pt x="5414543" y="99060"/>
                </a:lnTo>
                <a:lnTo>
                  <a:pt x="5392979" y="116713"/>
                </a:lnTo>
                <a:lnTo>
                  <a:pt x="5385511" y="140703"/>
                </a:lnTo>
                <a:lnTo>
                  <a:pt x="5392979" y="164642"/>
                </a:lnTo>
                <a:lnTo>
                  <a:pt x="5414543" y="182168"/>
                </a:lnTo>
                <a:lnTo>
                  <a:pt x="5448986" y="192938"/>
                </a:lnTo>
                <a:lnTo>
                  <a:pt x="5495074" y="196608"/>
                </a:lnTo>
                <a:lnTo>
                  <a:pt x="5540730" y="192938"/>
                </a:lnTo>
                <a:lnTo>
                  <a:pt x="5574957" y="182168"/>
                </a:lnTo>
                <a:lnTo>
                  <a:pt x="5585765" y="173355"/>
                </a:lnTo>
                <a:lnTo>
                  <a:pt x="5596445" y="164642"/>
                </a:lnTo>
                <a:lnTo>
                  <a:pt x="5603887" y="140703"/>
                </a:lnTo>
                <a:close/>
              </a:path>
              <a:path w="9069069" h="382270">
                <a:moveTo>
                  <a:pt x="5629033" y="40513"/>
                </a:moveTo>
                <a:lnTo>
                  <a:pt x="5510466" y="40513"/>
                </a:lnTo>
                <a:lnTo>
                  <a:pt x="5510466" y="0"/>
                </a:lnTo>
                <a:lnTo>
                  <a:pt x="5479313" y="0"/>
                </a:lnTo>
                <a:lnTo>
                  <a:pt x="5479313" y="40513"/>
                </a:lnTo>
                <a:lnTo>
                  <a:pt x="5358498" y="40513"/>
                </a:lnTo>
                <a:lnTo>
                  <a:pt x="5358498" y="65278"/>
                </a:lnTo>
                <a:lnTo>
                  <a:pt x="5629033" y="65278"/>
                </a:lnTo>
                <a:lnTo>
                  <a:pt x="5629033" y="40513"/>
                </a:lnTo>
                <a:close/>
              </a:path>
              <a:path w="9069069" h="382270">
                <a:moveTo>
                  <a:pt x="5647791" y="220256"/>
                </a:moveTo>
                <a:lnTo>
                  <a:pt x="5342737" y="220256"/>
                </a:lnTo>
                <a:lnTo>
                  <a:pt x="5342737" y="245389"/>
                </a:lnTo>
                <a:lnTo>
                  <a:pt x="5479313" y="245389"/>
                </a:lnTo>
                <a:lnTo>
                  <a:pt x="5479313" y="338823"/>
                </a:lnTo>
                <a:lnTo>
                  <a:pt x="5510466" y="338823"/>
                </a:lnTo>
                <a:lnTo>
                  <a:pt x="5510466" y="245389"/>
                </a:lnTo>
                <a:lnTo>
                  <a:pt x="5647791" y="245389"/>
                </a:lnTo>
                <a:lnTo>
                  <a:pt x="5647791" y="220256"/>
                </a:lnTo>
                <a:close/>
              </a:path>
              <a:path w="9069069" h="382270">
                <a:moveTo>
                  <a:pt x="6000940" y="187604"/>
                </a:moveTo>
                <a:lnTo>
                  <a:pt x="5999505" y="172974"/>
                </a:lnTo>
                <a:lnTo>
                  <a:pt x="5999137" y="169227"/>
                </a:lnTo>
                <a:lnTo>
                  <a:pt x="5998692" y="164719"/>
                </a:lnTo>
                <a:lnTo>
                  <a:pt x="5986742" y="166268"/>
                </a:lnTo>
                <a:lnTo>
                  <a:pt x="5974537" y="167538"/>
                </a:lnTo>
                <a:lnTo>
                  <a:pt x="5962129" y="168516"/>
                </a:lnTo>
                <a:lnTo>
                  <a:pt x="5949543" y="169227"/>
                </a:lnTo>
                <a:lnTo>
                  <a:pt x="5949543" y="58153"/>
                </a:lnTo>
                <a:lnTo>
                  <a:pt x="5982932" y="58153"/>
                </a:lnTo>
                <a:lnTo>
                  <a:pt x="5982932" y="33388"/>
                </a:lnTo>
                <a:lnTo>
                  <a:pt x="5919902" y="33388"/>
                </a:lnTo>
                <a:lnTo>
                  <a:pt x="5919902" y="58153"/>
                </a:lnTo>
                <a:lnTo>
                  <a:pt x="5919902" y="171094"/>
                </a:lnTo>
                <a:lnTo>
                  <a:pt x="5906389" y="171818"/>
                </a:lnTo>
                <a:lnTo>
                  <a:pt x="5892927" y="172313"/>
                </a:lnTo>
                <a:lnTo>
                  <a:pt x="5866244" y="172974"/>
                </a:lnTo>
                <a:lnTo>
                  <a:pt x="5866244" y="58153"/>
                </a:lnTo>
                <a:lnTo>
                  <a:pt x="5919902" y="58153"/>
                </a:lnTo>
                <a:lnTo>
                  <a:pt x="5919902" y="33388"/>
                </a:lnTo>
                <a:lnTo>
                  <a:pt x="5803201" y="33388"/>
                </a:lnTo>
                <a:lnTo>
                  <a:pt x="5803201" y="58153"/>
                </a:lnTo>
                <a:lnTo>
                  <a:pt x="5836221" y="58153"/>
                </a:lnTo>
                <a:lnTo>
                  <a:pt x="5836221" y="173723"/>
                </a:lnTo>
                <a:lnTo>
                  <a:pt x="5814314" y="174053"/>
                </a:lnTo>
                <a:lnTo>
                  <a:pt x="5793816" y="174104"/>
                </a:lnTo>
                <a:lnTo>
                  <a:pt x="5797194" y="199618"/>
                </a:lnTo>
                <a:lnTo>
                  <a:pt x="5844121" y="199212"/>
                </a:lnTo>
                <a:lnTo>
                  <a:pt x="5895695" y="197548"/>
                </a:lnTo>
                <a:lnTo>
                  <a:pt x="5948959" y="193916"/>
                </a:lnTo>
                <a:lnTo>
                  <a:pt x="6000940" y="187604"/>
                </a:lnTo>
                <a:close/>
              </a:path>
              <a:path w="9069069" h="382270">
                <a:moveTo>
                  <a:pt x="6068860" y="305803"/>
                </a:moveTo>
                <a:lnTo>
                  <a:pt x="5875248" y="305803"/>
                </a:lnTo>
                <a:lnTo>
                  <a:pt x="5875248" y="226631"/>
                </a:lnTo>
                <a:lnTo>
                  <a:pt x="5844476" y="226631"/>
                </a:lnTo>
                <a:lnTo>
                  <a:pt x="5844476" y="330949"/>
                </a:lnTo>
                <a:lnTo>
                  <a:pt x="6068860" y="330949"/>
                </a:lnTo>
                <a:lnTo>
                  <a:pt x="6068860" y="305803"/>
                </a:lnTo>
                <a:close/>
              </a:path>
              <a:path w="9069069" h="382270">
                <a:moveTo>
                  <a:pt x="6103759" y="104305"/>
                </a:moveTo>
                <a:lnTo>
                  <a:pt x="6053848" y="104305"/>
                </a:lnTo>
                <a:lnTo>
                  <a:pt x="6053848" y="1866"/>
                </a:lnTo>
                <a:lnTo>
                  <a:pt x="6023089" y="1866"/>
                </a:lnTo>
                <a:lnTo>
                  <a:pt x="6023089" y="249897"/>
                </a:lnTo>
                <a:lnTo>
                  <a:pt x="6053848" y="249897"/>
                </a:lnTo>
                <a:lnTo>
                  <a:pt x="6053848" y="129819"/>
                </a:lnTo>
                <a:lnTo>
                  <a:pt x="6103759" y="129819"/>
                </a:lnTo>
                <a:lnTo>
                  <a:pt x="6103759" y="104305"/>
                </a:lnTo>
                <a:close/>
              </a:path>
              <a:path w="9069069" h="382270">
                <a:moveTo>
                  <a:pt x="6336030" y="174104"/>
                </a:moveTo>
                <a:lnTo>
                  <a:pt x="6334188" y="160591"/>
                </a:lnTo>
                <a:lnTo>
                  <a:pt x="6332652" y="149339"/>
                </a:lnTo>
                <a:lnTo>
                  <a:pt x="6300254" y="154736"/>
                </a:lnTo>
                <a:lnTo>
                  <a:pt x="6266789" y="158203"/>
                </a:lnTo>
                <a:lnTo>
                  <a:pt x="6229121" y="160045"/>
                </a:lnTo>
                <a:lnTo>
                  <a:pt x="6184062" y="160591"/>
                </a:lnTo>
                <a:lnTo>
                  <a:pt x="6184062" y="55905"/>
                </a:lnTo>
                <a:lnTo>
                  <a:pt x="6302248" y="55905"/>
                </a:lnTo>
                <a:lnTo>
                  <a:pt x="6302248" y="31140"/>
                </a:lnTo>
                <a:lnTo>
                  <a:pt x="6153289" y="31140"/>
                </a:lnTo>
                <a:lnTo>
                  <a:pt x="6153289" y="185737"/>
                </a:lnTo>
                <a:lnTo>
                  <a:pt x="6179553" y="185737"/>
                </a:lnTo>
                <a:lnTo>
                  <a:pt x="6227267" y="185229"/>
                </a:lnTo>
                <a:lnTo>
                  <a:pt x="6266942" y="183438"/>
                </a:lnTo>
                <a:lnTo>
                  <a:pt x="6302019" y="179870"/>
                </a:lnTo>
                <a:lnTo>
                  <a:pt x="6336030" y="174104"/>
                </a:lnTo>
                <a:close/>
              </a:path>
              <a:path w="9069069" h="382270">
                <a:moveTo>
                  <a:pt x="6414071" y="305803"/>
                </a:moveTo>
                <a:lnTo>
                  <a:pt x="6220460" y="305803"/>
                </a:lnTo>
                <a:lnTo>
                  <a:pt x="6220460" y="221005"/>
                </a:lnTo>
                <a:lnTo>
                  <a:pt x="6189688" y="221005"/>
                </a:lnTo>
                <a:lnTo>
                  <a:pt x="6189688" y="330949"/>
                </a:lnTo>
                <a:lnTo>
                  <a:pt x="6414071" y="330949"/>
                </a:lnTo>
                <a:lnTo>
                  <a:pt x="6414071" y="305803"/>
                </a:lnTo>
                <a:close/>
              </a:path>
              <a:path w="9069069" h="382270">
                <a:moveTo>
                  <a:pt x="6448971" y="101676"/>
                </a:moveTo>
                <a:lnTo>
                  <a:pt x="6399060" y="101676"/>
                </a:lnTo>
                <a:lnTo>
                  <a:pt x="6399060" y="1866"/>
                </a:lnTo>
                <a:lnTo>
                  <a:pt x="6368288" y="1866"/>
                </a:lnTo>
                <a:lnTo>
                  <a:pt x="6368288" y="245389"/>
                </a:lnTo>
                <a:lnTo>
                  <a:pt x="6399060" y="245389"/>
                </a:lnTo>
                <a:lnTo>
                  <a:pt x="6399060" y="127190"/>
                </a:lnTo>
                <a:lnTo>
                  <a:pt x="6448971" y="127190"/>
                </a:lnTo>
                <a:lnTo>
                  <a:pt x="6448971" y="101676"/>
                </a:lnTo>
                <a:close/>
              </a:path>
              <a:path w="9069069" h="382270">
                <a:moveTo>
                  <a:pt x="6663969" y="186105"/>
                </a:moveTo>
                <a:lnTo>
                  <a:pt x="6657886" y="154813"/>
                </a:lnTo>
                <a:lnTo>
                  <a:pt x="6643459" y="133946"/>
                </a:lnTo>
                <a:lnTo>
                  <a:pt x="6640893" y="130251"/>
                </a:lnTo>
                <a:lnTo>
                  <a:pt x="6634708" y="126441"/>
                </a:lnTo>
                <a:lnTo>
                  <a:pt x="6634708" y="186105"/>
                </a:lnTo>
                <a:lnTo>
                  <a:pt x="6630771" y="206857"/>
                </a:lnTo>
                <a:lnTo>
                  <a:pt x="6619786" y="223253"/>
                </a:lnTo>
                <a:lnTo>
                  <a:pt x="6603047" y="234022"/>
                </a:lnTo>
                <a:lnTo>
                  <a:pt x="6581800" y="237883"/>
                </a:lnTo>
                <a:lnTo>
                  <a:pt x="6560769" y="234022"/>
                </a:lnTo>
                <a:lnTo>
                  <a:pt x="6544132" y="223253"/>
                </a:lnTo>
                <a:lnTo>
                  <a:pt x="6533197" y="206857"/>
                </a:lnTo>
                <a:lnTo>
                  <a:pt x="6529273" y="186105"/>
                </a:lnTo>
                <a:lnTo>
                  <a:pt x="6533197" y="165138"/>
                </a:lnTo>
                <a:lnTo>
                  <a:pt x="6544132" y="148628"/>
                </a:lnTo>
                <a:lnTo>
                  <a:pt x="6560769" y="137820"/>
                </a:lnTo>
                <a:lnTo>
                  <a:pt x="6581800" y="133946"/>
                </a:lnTo>
                <a:lnTo>
                  <a:pt x="6603047" y="137820"/>
                </a:lnTo>
                <a:lnTo>
                  <a:pt x="6619786" y="148628"/>
                </a:lnTo>
                <a:lnTo>
                  <a:pt x="6630771" y="165138"/>
                </a:lnTo>
                <a:lnTo>
                  <a:pt x="6634708" y="186105"/>
                </a:lnTo>
                <a:lnTo>
                  <a:pt x="6634708" y="126441"/>
                </a:lnTo>
                <a:lnTo>
                  <a:pt x="6614896" y="114185"/>
                </a:lnTo>
                <a:lnTo>
                  <a:pt x="6581800" y="108432"/>
                </a:lnTo>
                <a:lnTo>
                  <a:pt x="6549136" y="114185"/>
                </a:lnTo>
                <a:lnTo>
                  <a:pt x="6523355" y="130251"/>
                </a:lnTo>
                <a:lnTo>
                  <a:pt x="6506451" y="154813"/>
                </a:lnTo>
                <a:lnTo>
                  <a:pt x="6500381" y="186105"/>
                </a:lnTo>
                <a:lnTo>
                  <a:pt x="6506451" y="217500"/>
                </a:lnTo>
                <a:lnTo>
                  <a:pt x="6523355" y="241922"/>
                </a:lnTo>
                <a:lnTo>
                  <a:pt x="6549136" y="257759"/>
                </a:lnTo>
                <a:lnTo>
                  <a:pt x="6581800" y="263410"/>
                </a:lnTo>
                <a:lnTo>
                  <a:pt x="6614896" y="257759"/>
                </a:lnTo>
                <a:lnTo>
                  <a:pt x="6640893" y="241922"/>
                </a:lnTo>
                <a:lnTo>
                  <a:pt x="6643700" y="237883"/>
                </a:lnTo>
                <a:lnTo>
                  <a:pt x="6657886" y="217500"/>
                </a:lnTo>
                <a:lnTo>
                  <a:pt x="6663969" y="186105"/>
                </a:lnTo>
                <a:close/>
              </a:path>
              <a:path w="9069069" h="382270">
                <a:moveTo>
                  <a:pt x="6679730" y="55905"/>
                </a:moveTo>
                <a:lnTo>
                  <a:pt x="6596812" y="55905"/>
                </a:lnTo>
                <a:lnTo>
                  <a:pt x="6596812" y="5994"/>
                </a:lnTo>
                <a:lnTo>
                  <a:pt x="6566040" y="5994"/>
                </a:lnTo>
                <a:lnTo>
                  <a:pt x="6566040" y="55905"/>
                </a:lnTo>
                <a:lnTo>
                  <a:pt x="6481242" y="55905"/>
                </a:lnTo>
                <a:lnTo>
                  <a:pt x="6481242" y="80670"/>
                </a:lnTo>
                <a:lnTo>
                  <a:pt x="6679730" y="80670"/>
                </a:lnTo>
                <a:lnTo>
                  <a:pt x="6679730" y="55905"/>
                </a:lnTo>
                <a:close/>
              </a:path>
              <a:path w="9069069" h="382270">
                <a:moveTo>
                  <a:pt x="6797561" y="140335"/>
                </a:moveTo>
                <a:lnTo>
                  <a:pt x="6742392" y="140335"/>
                </a:lnTo>
                <a:lnTo>
                  <a:pt x="6742392" y="2247"/>
                </a:lnTo>
                <a:lnTo>
                  <a:pt x="6711632" y="2247"/>
                </a:lnTo>
                <a:lnTo>
                  <a:pt x="6711632" y="338455"/>
                </a:lnTo>
                <a:lnTo>
                  <a:pt x="6742392" y="338455"/>
                </a:lnTo>
                <a:lnTo>
                  <a:pt x="6742392" y="166217"/>
                </a:lnTo>
                <a:lnTo>
                  <a:pt x="6797561" y="166217"/>
                </a:lnTo>
                <a:lnTo>
                  <a:pt x="6797561" y="140335"/>
                </a:lnTo>
                <a:close/>
              </a:path>
              <a:path w="9069069" h="382270">
                <a:moveTo>
                  <a:pt x="7105612" y="1866"/>
                </a:moveTo>
                <a:lnTo>
                  <a:pt x="7074852" y="1866"/>
                </a:lnTo>
                <a:lnTo>
                  <a:pt x="7074852" y="77292"/>
                </a:lnTo>
                <a:lnTo>
                  <a:pt x="7074852" y="102425"/>
                </a:lnTo>
                <a:lnTo>
                  <a:pt x="7074852" y="183476"/>
                </a:lnTo>
                <a:lnTo>
                  <a:pt x="6998297" y="183476"/>
                </a:lnTo>
                <a:lnTo>
                  <a:pt x="6999833" y="174548"/>
                </a:lnTo>
                <a:lnTo>
                  <a:pt x="7001027" y="165188"/>
                </a:lnTo>
                <a:lnTo>
                  <a:pt x="7001789" y="155409"/>
                </a:lnTo>
                <a:lnTo>
                  <a:pt x="7002056" y="145211"/>
                </a:lnTo>
                <a:lnTo>
                  <a:pt x="7001713" y="133883"/>
                </a:lnTo>
                <a:lnTo>
                  <a:pt x="7000735" y="122974"/>
                </a:lnTo>
                <a:lnTo>
                  <a:pt x="6999198" y="112496"/>
                </a:lnTo>
                <a:lnTo>
                  <a:pt x="6997179" y="102425"/>
                </a:lnTo>
                <a:lnTo>
                  <a:pt x="7074852" y="102425"/>
                </a:lnTo>
                <a:lnTo>
                  <a:pt x="7074852" y="77292"/>
                </a:lnTo>
                <a:lnTo>
                  <a:pt x="6988543" y="77292"/>
                </a:lnTo>
                <a:lnTo>
                  <a:pt x="6975945" y="56261"/>
                </a:lnTo>
                <a:lnTo>
                  <a:pt x="6975195" y="55524"/>
                </a:lnTo>
                <a:lnTo>
                  <a:pt x="6973163" y="53581"/>
                </a:lnTo>
                <a:lnTo>
                  <a:pt x="6973163" y="145211"/>
                </a:lnTo>
                <a:lnTo>
                  <a:pt x="6969087" y="182384"/>
                </a:lnTo>
                <a:lnTo>
                  <a:pt x="6957733" y="210781"/>
                </a:lnTo>
                <a:lnTo>
                  <a:pt x="6940397" y="228892"/>
                </a:lnTo>
                <a:lnTo>
                  <a:pt x="6918376" y="235267"/>
                </a:lnTo>
                <a:lnTo>
                  <a:pt x="6896201" y="228892"/>
                </a:lnTo>
                <a:lnTo>
                  <a:pt x="6878891" y="210781"/>
                </a:lnTo>
                <a:lnTo>
                  <a:pt x="6867614" y="182384"/>
                </a:lnTo>
                <a:lnTo>
                  <a:pt x="6863601" y="145211"/>
                </a:lnTo>
                <a:lnTo>
                  <a:pt x="6867614" y="108242"/>
                </a:lnTo>
                <a:lnTo>
                  <a:pt x="6878891" y="79959"/>
                </a:lnTo>
                <a:lnTo>
                  <a:pt x="6896201" y="61887"/>
                </a:lnTo>
                <a:lnTo>
                  <a:pt x="6918376" y="55524"/>
                </a:lnTo>
                <a:lnTo>
                  <a:pt x="6940397" y="61887"/>
                </a:lnTo>
                <a:lnTo>
                  <a:pt x="6957733" y="79959"/>
                </a:lnTo>
                <a:lnTo>
                  <a:pt x="6969087" y="108242"/>
                </a:lnTo>
                <a:lnTo>
                  <a:pt x="6973163" y="145211"/>
                </a:lnTo>
                <a:lnTo>
                  <a:pt x="6973163" y="53581"/>
                </a:lnTo>
                <a:lnTo>
                  <a:pt x="6959790" y="40703"/>
                </a:lnTo>
                <a:lnTo>
                  <a:pt x="6940474" y="31064"/>
                </a:lnTo>
                <a:lnTo>
                  <a:pt x="6918376" y="27762"/>
                </a:lnTo>
                <a:lnTo>
                  <a:pt x="6884505" y="36029"/>
                </a:lnTo>
                <a:lnTo>
                  <a:pt x="6857924" y="59613"/>
                </a:lnTo>
                <a:lnTo>
                  <a:pt x="6840550" y="96621"/>
                </a:lnTo>
                <a:lnTo>
                  <a:pt x="6834327" y="145211"/>
                </a:lnTo>
                <a:lnTo>
                  <a:pt x="6840550" y="193789"/>
                </a:lnTo>
                <a:lnTo>
                  <a:pt x="6857924" y="230809"/>
                </a:lnTo>
                <a:lnTo>
                  <a:pt x="6884505" y="254381"/>
                </a:lnTo>
                <a:lnTo>
                  <a:pt x="6918376" y="262648"/>
                </a:lnTo>
                <a:lnTo>
                  <a:pt x="6941350" y="259016"/>
                </a:lnTo>
                <a:lnTo>
                  <a:pt x="6961479" y="248437"/>
                </a:lnTo>
                <a:lnTo>
                  <a:pt x="6974433" y="235267"/>
                </a:lnTo>
                <a:lnTo>
                  <a:pt x="6978167" y="231470"/>
                </a:lnTo>
                <a:lnTo>
                  <a:pt x="6990791" y="208622"/>
                </a:lnTo>
                <a:lnTo>
                  <a:pt x="7074852" y="208622"/>
                </a:lnTo>
                <a:lnTo>
                  <a:pt x="7074852" y="339204"/>
                </a:lnTo>
                <a:lnTo>
                  <a:pt x="7105612" y="339204"/>
                </a:lnTo>
                <a:lnTo>
                  <a:pt x="7105612" y="208622"/>
                </a:lnTo>
                <a:lnTo>
                  <a:pt x="7105612" y="183476"/>
                </a:lnTo>
                <a:lnTo>
                  <a:pt x="7105612" y="102425"/>
                </a:lnTo>
                <a:lnTo>
                  <a:pt x="7105612" y="77292"/>
                </a:lnTo>
                <a:lnTo>
                  <a:pt x="7105612" y="1866"/>
                </a:lnTo>
                <a:close/>
              </a:path>
              <a:path w="9069069" h="382270">
                <a:moveTo>
                  <a:pt x="7473404" y="160223"/>
                </a:moveTo>
                <a:lnTo>
                  <a:pt x="7414349" y="118757"/>
                </a:lnTo>
                <a:lnTo>
                  <a:pt x="7391603" y="55905"/>
                </a:lnTo>
                <a:lnTo>
                  <a:pt x="7391603" y="18757"/>
                </a:lnTo>
                <a:lnTo>
                  <a:pt x="7360831" y="18757"/>
                </a:lnTo>
                <a:lnTo>
                  <a:pt x="7360831" y="53657"/>
                </a:lnTo>
                <a:lnTo>
                  <a:pt x="7354938" y="89979"/>
                </a:lnTo>
                <a:lnTo>
                  <a:pt x="7338174" y="122224"/>
                </a:lnTo>
                <a:lnTo>
                  <a:pt x="7311911" y="148424"/>
                </a:lnTo>
                <a:lnTo>
                  <a:pt x="7277532" y="166598"/>
                </a:lnTo>
                <a:lnTo>
                  <a:pt x="7292911" y="191363"/>
                </a:lnTo>
                <a:lnTo>
                  <a:pt x="7320762" y="177558"/>
                </a:lnTo>
                <a:lnTo>
                  <a:pt x="7344321" y="158572"/>
                </a:lnTo>
                <a:lnTo>
                  <a:pt x="7363092" y="135166"/>
                </a:lnTo>
                <a:lnTo>
                  <a:pt x="7376592" y="108064"/>
                </a:lnTo>
                <a:lnTo>
                  <a:pt x="7390206" y="132791"/>
                </a:lnTo>
                <a:lnTo>
                  <a:pt x="7408723" y="154216"/>
                </a:lnTo>
                <a:lnTo>
                  <a:pt x="7431519" y="171691"/>
                </a:lnTo>
                <a:lnTo>
                  <a:pt x="7458011" y="184607"/>
                </a:lnTo>
                <a:lnTo>
                  <a:pt x="7473404" y="160223"/>
                </a:lnTo>
                <a:close/>
              </a:path>
              <a:path w="9069069" h="382270">
                <a:moveTo>
                  <a:pt x="7539444" y="222885"/>
                </a:moveTo>
                <a:lnTo>
                  <a:pt x="7320305" y="222885"/>
                </a:lnTo>
                <a:lnTo>
                  <a:pt x="7320305" y="247650"/>
                </a:lnTo>
                <a:lnTo>
                  <a:pt x="7508672" y="247650"/>
                </a:lnTo>
                <a:lnTo>
                  <a:pt x="7508672" y="338823"/>
                </a:lnTo>
                <a:lnTo>
                  <a:pt x="7539444" y="338823"/>
                </a:lnTo>
                <a:lnTo>
                  <a:pt x="7539444" y="222885"/>
                </a:lnTo>
                <a:close/>
              </a:path>
              <a:path w="9069069" h="382270">
                <a:moveTo>
                  <a:pt x="7589342" y="90805"/>
                </a:moveTo>
                <a:lnTo>
                  <a:pt x="7539444" y="90805"/>
                </a:lnTo>
                <a:lnTo>
                  <a:pt x="7539444" y="2247"/>
                </a:lnTo>
                <a:lnTo>
                  <a:pt x="7508672" y="2247"/>
                </a:lnTo>
                <a:lnTo>
                  <a:pt x="7508672" y="205994"/>
                </a:lnTo>
                <a:lnTo>
                  <a:pt x="7539444" y="205994"/>
                </a:lnTo>
                <a:lnTo>
                  <a:pt x="7539444" y="116319"/>
                </a:lnTo>
                <a:lnTo>
                  <a:pt x="7589342" y="116319"/>
                </a:lnTo>
                <a:lnTo>
                  <a:pt x="7589342" y="90805"/>
                </a:lnTo>
                <a:close/>
              </a:path>
              <a:path w="9069069" h="382270">
                <a:moveTo>
                  <a:pt x="7793837" y="240144"/>
                </a:moveTo>
                <a:lnTo>
                  <a:pt x="7763015" y="214896"/>
                </a:lnTo>
                <a:lnTo>
                  <a:pt x="7740561" y="180568"/>
                </a:lnTo>
                <a:lnTo>
                  <a:pt x="7726832" y="140195"/>
                </a:lnTo>
                <a:lnTo>
                  <a:pt x="7722171" y="96799"/>
                </a:lnTo>
                <a:lnTo>
                  <a:pt x="7722171" y="66408"/>
                </a:lnTo>
                <a:lnTo>
                  <a:pt x="7782217" y="66408"/>
                </a:lnTo>
                <a:lnTo>
                  <a:pt x="7782217" y="41275"/>
                </a:lnTo>
                <a:lnTo>
                  <a:pt x="7628737" y="41275"/>
                </a:lnTo>
                <a:lnTo>
                  <a:pt x="7628737" y="66408"/>
                </a:lnTo>
                <a:lnTo>
                  <a:pt x="7692530" y="66408"/>
                </a:lnTo>
                <a:lnTo>
                  <a:pt x="7692530" y="96799"/>
                </a:lnTo>
                <a:lnTo>
                  <a:pt x="7687691" y="142595"/>
                </a:lnTo>
                <a:lnTo>
                  <a:pt x="7673530" y="185077"/>
                </a:lnTo>
                <a:lnTo>
                  <a:pt x="7650581" y="221221"/>
                </a:lnTo>
                <a:lnTo>
                  <a:pt x="7619365" y="248018"/>
                </a:lnTo>
                <a:lnTo>
                  <a:pt x="7638123" y="270903"/>
                </a:lnTo>
                <a:lnTo>
                  <a:pt x="7661427" y="251879"/>
                </a:lnTo>
                <a:lnTo>
                  <a:pt x="7680998" y="227050"/>
                </a:lnTo>
                <a:lnTo>
                  <a:pt x="7696479" y="197510"/>
                </a:lnTo>
                <a:lnTo>
                  <a:pt x="7707541" y="164350"/>
                </a:lnTo>
                <a:lnTo>
                  <a:pt x="7718412" y="195008"/>
                </a:lnTo>
                <a:lnTo>
                  <a:pt x="7733436" y="222224"/>
                </a:lnTo>
                <a:lnTo>
                  <a:pt x="7752397" y="245071"/>
                </a:lnTo>
                <a:lnTo>
                  <a:pt x="7775080" y="262648"/>
                </a:lnTo>
                <a:lnTo>
                  <a:pt x="7793837" y="240144"/>
                </a:lnTo>
                <a:close/>
              </a:path>
              <a:path w="9069069" h="382270">
                <a:moveTo>
                  <a:pt x="7841501" y="9372"/>
                </a:moveTo>
                <a:lnTo>
                  <a:pt x="7812227" y="9372"/>
                </a:lnTo>
                <a:lnTo>
                  <a:pt x="7812227" y="122694"/>
                </a:lnTo>
                <a:lnTo>
                  <a:pt x="7756690" y="122694"/>
                </a:lnTo>
                <a:lnTo>
                  <a:pt x="7756690" y="147828"/>
                </a:lnTo>
                <a:lnTo>
                  <a:pt x="7812227" y="147828"/>
                </a:lnTo>
                <a:lnTo>
                  <a:pt x="7812227" y="320814"/>
                </a:lnTo>
                <a:lnTo>
                  <a:pt x="7841501" y="320814"/>
                </a:lnTo>
                <a:lnTo>
                  <a:pt x="7841501" y="9372"/>
                </a:lnTo>
                <a:close/>
              </a:path>
              <a:path w="9069069" h="382270">
                <a:moveTo>
                  <a:pt x="7909407" y="1498"/>
                </a:moveTo>
                <a:lnTo>
                  <a:pt x="7879766" y="1498"/>
                </a:lnTo>
                <a:lnTo>
                  <a:pt x="7879766" y="338074"/>
                </a:lnTo>
                <a:lnTo>
                  <a:pt x="7909407" y="338074"/>
                </a:lnTo>
                <a:lnTo>
                  <a:pt x="7909407" y="1498"/>
                </a:lnTo>
                <a:close/>
              </a:path>
              <a:path w="9069069" h="382270">
                <a:moveTo>
                  <a:pt x="8274139" y="270725"/>
                </a:moveTo>
                <a:lnTo>
                  <a:pt x="8136420" y="270725"/>
                </a:lnTo>
                <a:lnTo>
                  <a:pt x="8136420" y="184365"/>
                </a:lnTo>
                <a:lnTo>
                  <a:pt x="8238858" y="184365"/>
                </a:lnTo>
                <a:lnTo>
                  <a:pt x="8238858" y="158965"/>
                </a:lnTo>
                <a:lnTo>
                  <a:pt x="8038122" y="158965"/>
                </a:lnTo>
                <a:lnTo>
                  <a:pt x="8038122" y="53555"/>
                </a:lnTo>
                <a:lnTo>
                  <a:pt x="8235480" y="53555"/>
                </a:lnTo>
                <a:lnTo>
                  <a:pt x="8235480" y="29425"/>
                </a:lnTo>
                <a:lnTo>
                  <a:pt x="8007350" y="29425"/>
                </a:lnTo>
                <a:lnTo>
                  <a:pt x="8007350" y="53555"/>
                </a:lnTo>
                <a:lnTo>
                  <a:pt x="8007350" y="158965"/>
                </a:lnTo>
                <a:lnTo>
                  <a:pt x="8007350" y="184365"/>
                </a:lnTo>
                <a:lnTo>
                  <a:pt x="8105280" y="184365"/>
                </a:lnTo>
                <a:lnTo>
                  <a:pt x="8105280" y="270725"/>
                </a:lnTo>
                <a:lnTo>
                  <a:pt x="7968323" y="270725"/>
                </a:lnTo>
                <a:lnTo>
                  <a:pt x="7968323" y="296125"/>
                </a:lnTo>
                <a:lnTo>
                  <a:pt x="8274139" y="296125"/>
                </a:lnTo>
                <a:lnTo>
                  <a:pt x="8274139" y="270725"/>
                </a:lnTo>
                <a:close/>
              </a:path>
              <a:path w="9069069" h="382270">
                <a:moveTo>
                  <a:pt x="8590445" y="37896"/>
                </a:moveTo>
                <a:lnTo>
                  <a:pt x="8436597" y="37896"/>
                </a:lnTo>
                <a:lnTo>
                  <a:pt x="8436597" y="63411"/>
                </a:lnTo>
                <a:lnTo>
                  <a:pt x="8560041" y="63411"/>
                </a:lnTo>
                <a:lnTo>
                  <a:pt x="8551075" y="109283"/>
                </a:lnTo>
                <a:lnTo>
                  <a:pt x="8532711" y="151257"/>
                </a:lnTo>
                <a:lnTo>
                  <a:pt x="8504911" y="189001"/>
                </a:lnTo>
                <a:lnTo>
                  <a:pt x="8467623" y="222237"/>
                </a:lnTo>
                <a:lnTo>
                  <a:pt x="8420836" y="250647"/>
                </a:lnTo>
                <a:lnTo>
                  <a:pt x="8437728" y="274662"/>
                </a:lnTo>
                <a:lnTo>
                  <a:pt x="8486813" y="244881"/>
                </a:lnTo>
                <a:lnTo>
                  <a:pt x="8525675" y="210362"/>
                </a:lnTo>
                <a:lnTo>
                  <a:pt x="8554885" y="171754"/>
                </a:lnTo>
                <a:lnTo>
                  <a:pt x="8575027" y="129717"/>
                </a:lnTo>
                <a:lnTo>
                  <a:pt x="8586686" y="84874"/>
                </a:lnTo>
                <a:lnTo>
                  <a:pt x="8590445" y="37896"/>
                </a:lnTo>
                <a:close/>
              </a:path>
              <a:path w="9069069" h="382270">
                <a:moveTo>
                  <a:pt x="8731529" y="138455"/>
                </a:moveTo>
                <a:lnTo>
                  <a:pt x="8677491" y="138455"/>
                </a:lnTo>
                <a:lnTo>
                  <a:pt x="8677491" y="1866"/>
                </a:lnTo>
                <a:lnTo>
                  <a:pt x="8646719" y="1866"/>
                </a:lnTo>
                <a:lnTo>
                  <a:pt x="8646719" y="338455"/>
                </a:lnTo>
                <a:lnTo>
                  <a:pt x="8677491" y="338455"/>
                </a:lnTo>
                <a:lnTo>
                  <a:pt x="8677491" y="163969"/>
                </a:lnTo>
                <a:lnTo>
                  <a:pt x="8731529" y="163969"/>
                </a:lnTo>
                <a:lnTo>
                  <a:pt x="8731529" y="138455"/>
                </a:lnTo>
                <a:close/>
              </a:path>
              <a:path w="9069069" h="382270">
                <a:moveTo>
                  <a:pt x="9030957" y="276161"/>
                </a:moveTo>
                <a:lnTo>
                  <a:pt x="9023032" y="249923"/>
                </a:lnTo>
                <a:lnTo>
                  <a:pt x="9009710" y="238645"/>
                </a:lnTo>
                <a:lnTo>
                  <a:pt x="9000236" y="230619"/>
                </a:lnTo>
                <a:lnTo>
                  <a:pt x="8999817" y="230492"/>
                </a:lnTo>
                <a:lnTo>
                  <a:pt x="8999817" y="276161"/>
                </a:lnTo>
                <a:lnTo>
                  <a:pt x="8994064" y="291782"/>
                </a:lnTo>
                <a:lnTo>
                  <a:pt x="8977490" y="303453"/>
                </a:lnTo>
                <a:lnTo>
                  <a:pt x="8951062" y="310781"/>
                </a:lnTo>
                <a:lnTo>
                  <a:pt x="8915756" y="313309"/>
                </a:lnTo>
                <a:lnTo>
                  <a:pt x="8880310" y="310781"/>
                </a:lnTo>
                <a:lnTo>
                  <a:pt x="8853894" y="303453"/>
                </a:lnTo>
                <a:lnTo>
                  <a:pt x="8837409" y="291782"/>
                </a:lnTo>
                <a:lnTo>
                  <a:pt x="8831707" y="276161"/>
                </a:lnTo>
                <a:lnTo>
                  <a:pt x="8837409" y="260172"/>
                </a:lnTo>
                <a:lnTo>
                  <a:pt x="8853894" y="248399"/>
                </a:lnTo>
                <a:lnTo>
                  <a:pt x="8880310" y="241122"/>
                </a:lnTo>
                <a:lnTo>
                  <a:pt x="8915756" y="238645"/>
                </a:lnTo>
                <a:lnTo>
                  <a:pt x="8951214" y="241122"/>
                </a:lnTo>
                <a:lnTo>
                  <a:pt x="8977630" y="248399"/>
                </a:lnTo>
                <a:lnTo>
                  <a:pt x="8994115" y="260172"/>
                </a:lnTo>
                <a:lnTo>
                  <a:pt x="8999817" y="276161"/>
                </a:lnTo>
                <a:lnTo>
                  <a:pt x="8999817" y="230492"/>
                </a:lnTo>
                <a:lnTo>
                  <a:pt x="8963990" y="218694"/>
                </a:lnTo>
                <a:lnTo>
                  <a:pt x="8915756" y="214630"/>
                </a:lnTo>
                <a:lnTo>
                  <a:pt x="8867534" y="218694"/>
                </a:lnTo>
                <a:lnTo>
                  <a:pt x="8831288" y="230619"/>
                </a:lnTo>
                <a:lnTo>
                  <a:pt x="8808491" y="249923"/>
                </a:lnTo>
                <a:lnTo>
                  <a:pt x="8800567" y="276161"/>
                </a:lnTo>
                <a:lnTo>
                  <a:pt x="8808491" y="302183"/>
                </a:lnTo>
                <a:lnTo>
                  <a:pt x="8831288" y="321373"/>
                </a:lnTo>
                <a:lnTo>
                  <a:pt x="8867534" y="333260"/>
                </a:lnTo>
                <a:lnTo>
                  <a:pt x="8915756" y="337324"/>
                </a:lnTo>
                <a:lnTo>
                  <a:pt x="8963990" y="333260"/>
                </a:lnTo>
                <a:lnTo>
                  <a:pt x="9000236" y="321373"/>
                </a:lnTo>
                <a:lnTo>
                  <a:pt x="9009812" y="313309"/>
                </a:lnTo>
                <a:lnTo>
                  <a:pt x="9023032" y="302183"/>
                </a:lnTo>
                <a:lnTo>
                  <a:pt x="9030957" y="276161"/>
                </a:lnTo>
                <a:close/>
              </a:path>
              <a:path w="9069069" h="382270">
                <a:moveTo>
                  <a:pt x="9033586" y="95681"/>
                </a:moveTo>
                <a:lnTo>
                  <a:pt x="8835834" y="95681"/>
                </a:lnTo>
                <a:lnTo>
                  <a:pt x="8835834" y="9004"/>
                </a:lnTo>
                <a:lnTo>
                  <a:pt x="8805075" y="9004"/>
                </a:lnTo>
                <a:lnTo>
                  <a:pt x="8805075" y="120446"/>
                </a:lnTo>
                <a:lnTo>
                  <a:pt x="9033586" y="120446"/>
                </a:lnTo>
                <a:lnTo>
                  <a:pt x="9033586" y="95681"/>
                </a:lnTo>
                <a:close/>
              </a:path>
              <a:path w="9069069" h="382270">
                <a:moveTo>
                  <a:pt x="9068486" y="159461"/>
                </a:moveTo>
                <a:lnTo>
                  <a:pt x="8764168" y="159461"/>
                </a:lnTo>
                <a:lnTo>
                  <a:pt x="8764168" y="184607"/>
                </a:lnTo>
                <a:lnTo>
                  <a:pt x="9068486" y="184607"/>
                </a:lnTo>
                <a:lnTo>
                  <a:pt x="9068486" y="15946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5">
            <a:extLst>
              <a:ext uri="{FF2B5EF4-FFF2-40B4-BE49-F238E27FC236}">
                <a16:creationId xmlns:a16="http://schemas.microsoft.com/office/drawing/2014/main" id="{92622087-7109-E80F-F951-252E9490A70D}"/>
              </a:ext>
            </a:extLst>
          </p:cNvPr>
          <p:cNvSpPr/>
          <p:nvPr/>
        </p:nvSpPr>
        <p:spPr>
          <a:xfrm>
            <a:off x="15098839" y="8769769"/>
            <a:ext cx="1437640" cy="340995"/>
          </a:xfrm>
          <a:custGeom>
            <a:avLst/>
            <a:gdLst/>
            <a:ahLst/>
            <a:cxnLst/>
            <a:rect l="l" t="t" r="r" b="b"/>
            <a:pathLst>
              <a:path w="1437640" h="340995">
                <a:moveTo>
                  <a:pt x="266788" y="277672"/>
                </a:moveTo>
                <a:lnTo>
                  <a:pt x="258864" y="251434"/>
                </a:lnTo>
                <a:lnTo>
                  <a:pt x="245541" y="240157"/>
                </a:lnTo>
                <a:lnTo>
                  <a:pt x="236067" y="232130"/>
                </a:lnTo>
                <a:lnTo>
                  <a:pt x="235648" y="232003"/>
                </a:lnTo>
                <a:lnTo>
                  <a:pt x="235648" y="277672"/>
                </a:lnTo>
                <a:lnTo>
                  <a:pt x="229895" y="293293"/>
                </a:lnTo>
                <a:lnTo>
                  <a:pt x="213321" y="304965"/>
                </a:lnTo>
                <a:lnTo>
                  <a:pt x="186893" y="312293"/>
                </a:lnTo>
                <a:lnTo>
                  <a:pt x="151587" y="314820"/>
                </a:lnTo>
                <a:lnTo>
                  <a:pt x="116141" y="312293"/>
                </a:lnTo>
                <a:lnTo>
                  <a:pt x="89725" y="304965"/>
                </a:lnTo>
                <a:lnTo>
                  <a:pt x="73240" y="293293"/>
                </a:lnTo>
                <a:lnTo>
                  <a:pt x="67538" y="277672"/>
                </a:lnTo>
                <a:lnTo>
                  <a:pt x="73240" y="261683"/>
                </a:lnTo>
                <a:lnTo>
                  <a:pt x="89725" y="249910"/>
                </a:lnTo>
                <a:lnTo>
                  <a:pt x="116141" y="242633"/>
                </a:lnTo>
                <a:lnTo>
                  <a:pt x="151587" y="240157"/>
                </a:lnTo>
                <a:lnTo>
                  <a:pt x="187045" y="242633"/>
                </a:lnTo>
                <a:lnTo>
                  <a:pt x="213461" y="249910"/>
                </a:lnTo>
                <a:lnTo>
                  <a:pt x="229946" y="261683"/>
                </a:lnTo>
                <a:lnTo>
                  <a:pt x="235648" y="277672"/>
                </a:lnTo>
                <a:lnTo>
                  <a:pt x="235648" y="232003"/>
                </a:lnTo>
                <a:lnTo>
                  <a:pt x="199821" y="220205"/>
                </a:lnTo>
                <a:lnTo>
                  <a:pt x="151587" y="216141"/>
                </a:lnTo>
                <a:lnTo>
                  <a:pt x="103365" y="220205"/>
                </a:lnTo>
                <a:lnTo>
                  <a:pt x="67119" y="232130"/>
                </a:lnTo>
                <a:lnTo>
                  <a:pt x="44323" y="251434"/>
                </a:lnTo>
                <a:lnTo>
                  <a:pt x="36398" y="277672"/>
                </a:lnTo>
                <a:lnTo>
                  <a:pt x="44323" y="303695"/>
                </a:lnTo>
                <a:lnTo>
                  <a:pt x="67119" y="322884"/>
                </a:lnTo>
                <a:lnTo>
                  <a:pt x="103365" y="334772"/>
                </a:lnTo>
                <a:lnTo>
                  <a:pt x="151587" y="338836"/>
                </a:lnTo>
                <a:lnTo>
                  <a:pt x="199821" y="334772"/>
                </a:lnTo>
                <a:lnTo>
                  <a:pt x="236067" y="322884"/>
                </a:lnTo>
                <a:lnTo>
                  <a:pt x="245643" y="314820"/>
                </a:lnTo>
                <a:lnTo>
                  <a:pt x="258864" y="303695"/>
                </a:lnTo>
                <a:lnTo>
                  <a:pt x="266788" y="277672"/>
                </a:lnTo>
                <a:close/>
              </a:path>
              <a:path w="1437640" h="340995">
                <a:moveTo>
                  <a:pt x="269417" y="97193"/>
                </a:moveTo>
                <a:lnTo>
                  <a:pt x="71666" y="97193"/>
                </a:lnTo>
                <a:lnTo>
                  <a:pt x="71666" y="10515"/>
                </a:lnTo>
                <a:lnTo>
                  <a:pt x="40906" y="10515"/>
                </a:lnTo>
                <a:lnTo>
                  <a:pt x="40906" y="121958"/>
                </a:lnTo>
                <a:lnTo>
                  <a:pt x="269417" y="121958"/>
                </a:lnTo>
                <a:lnTo>
                  <a:pt x="269417" y="97193"/>
                </a:lnTo>
                <a:close/>
              </a:path>
              <a:path w="1437640" h="340995">
                <a:moveTo>
                  <a:pt x="304317" y="160972"/>
                </a:moveTo>
                <a:lnTo>
                  <a:pt x="0" y="160972"/>
                </a:lnTo>
                <a:lnTo>
                  <a:pt x="0" y="186118"/>
                </a:lnTo>
                <a:lnTo>
                  <a:pt x="304317" y="186118"/>
                </a:lnTo>
                <a:lnTo>
                  <a:pt x="304317" y="160972"/>
                </a:lnTo>
                <a:close/>
              </a:path>
              <a:path w="1437640" h="340995">
                <a:moveTo>
                  <a:pt x="525691" y="137337"/>
                </a:moveTo>
                <a:lnTo>
                  <a:pt x="519849" y="113157"/>
                </a:lnTo>
                <a:lnTo>
                  <a:pt x="509612" y="101688"/>
                </a:lnTo>
                <a:lnTo>
                  <a:pt x="503364" y="94703"/>
                </a:lnTo>
                <a:lnTo>
                  <a:pt x="496430" y="91503"/>
                </a:lnTo>
                <a:lnTo>
                  <a:pt x="496430" y="137337"/>
                </a:lnTo>
                <a:lnTo>
                  <a:pt x="492721" y="152247"/>
                </a:lnTo>
                <a:lnTo>
                  <a:pt x="482257" y="163461"/>
                </a:lnTo>
                <a:lnTo>
                  <a:pt x="466039" y="170522"/>
                </a:lnTo>
                <a:lnTo>
                  <a:pt x="445020" y="172986"/>
                </a:lnTo>
                <a:lnTo>
                  <a:pt x="424065" y="170522"/>
                </a:lnTo>
                <a:lnTo>
                  <a:pt x="407962" y="163461"/>
                </a:lnTo>
                <a:lnTo>
                  <a:pt x="397637" y="152247"/>
                </a:lnTo>
                <a:lnTo>
                  <a:pt x="393992" y="137337"/>
                </a:lnTo>
                <a:lnTo>
                  <a:pt x="397637" y="122593"/>
                </a:lnTo>
                <a:lnTo>
                  <a:pt x="407962" y="111353"/>
                </a:lnTo>
                <a:lnTo>
                  <a:pt x="424065" y="104203"/>
                </a:lnTo>
                <a:lnTo>
                  <a:pt x="445020" y="101688"/>
                </a:lnTo>
                <a:lnTo>
                  <a:pt x="466039" y="104203"/>
                </a:lnTo>
                <a:lnTo>
                  <a:pt x="482257" y="111353"/>
                </a:lnTo>
                <a:lnTo>
                  <a:pt x="492721" y="122593"/>
                </a:lnTo>
                <a:lnTo>
                  <a:pt x="496430" y="137337"/>
                </a:lnTo>
                <a:lnTo>
                  <a:pt x="496430" y="91503"/>
                </a:lnTo>
                <a:lnTo>
                  <a:pt x="477888" y="82931"/>
                </a:lnTo>
                <a:lnTo>
                  <a:pt x="445020" y="78803"/>
                </a:lnTo>
                <a:lnTo>
                  <a:pt x="412216" y="82931"/>
                </a:lnTo>
                <a:lnTo>
                  <a:pt x="386867" y="94703"/>
                </a:lnTo>
                <a:lnTo>
                  <a:pt x="370509" y="113157"/>
                </a:lnTo>
                <a:lnTo>
                  <a:pt x="364718" y="137337"/>
                </a:lnTo>
                <a:lnTo>
                  <a:pt x="370509" y="161734"/>
                </a:lnTo>
                <a:lnTo>
                  <a:pt x="386867" y="180301"/>
                </a:lnTo>
                <a:lnTo>
                  <a:pt x="412216" y="192112"/>
                </a:lnTo>
                <a:lnTo>
                  <a:pt x="445020" y="196253"/>
                </a:lnTo>
                <a:lnTo>
                  <a:pt x="477888" y="192112"/>
                </a:lnTo>
                <a:lnTo>
                  <a:pt x="503364" y="180301"/>
                </a:lnTo>
                <a:lnTo>
                  <a:pt x="509866" y="172986"/>
                </a:lnTo>
                <a:lnTo>
                  <a:pt x="519849" y="161734"/>
                </a:lnTo>
                <a:lnTo>
                  <a:pt x="525691" y="137337"/>
                </a:lnTo>
                <a:close/>
              </a:path>
              <a:path w="1437640" h="340995">
                <a:moveTo>
                  <a:pt x="544461" y="37896"/>
                </a:moveTo>
                <a:lnTo>
                  <a:pt x="460400" y="37896"/>
                </a:lnTo>
                <a:lnTo>
                  <a:pt x="460400" y="0"/>
                </a:lnTo>
                <a:lnTo>
                  <a:pt x="429641" y="0"/>
                </a:lnTo>
                <a:lnTo>
                  <a:pt x="429641" y="37896"/>
                </a:lnTo>
                <a:lnTo>
                  <a:pt x="345960" y="37896"/>
                </a:lnTo>
                <a:lnTo>
                  <a:pt x="345960" y="62661"/>
                </a:lnTo>
                <a:lnTo>
                  <a:pt x="544461" y="62661"/>
                </a:lnTo>
                <a:lnTo>
                  <a:pt x="544461" y="37896"/>
                </a:lnTo>
                <a:close/>
              </a:path>
              <a:path w="1437640" h="340995">
                <a:moveTo>
                  <a:pt x="605993" y="213880"/>
                </a:moveTo>
                <a:lnTo>
                  <a:pt x="575602" y="213880"/>
                </a:lnTo>
                <a:lnTo>
                  <a:pt x="575602" y="249529"/>
                </a:lnTo>
                <a:lnTo>
                  <a:pt x="575602" y="273545"/>
                </a:lnTo>
                <a:lnTo>
                  <a:pt x="575602" y="310692"/>
                </a:lnTo>
                <a:lnTo>
                  <a:pt x="424764" y="310692"/>
                </a:lnTo>
                <a:lnTo>
                  <a:pt x="424764" y="273545"/>
                </a:lnTo>
                <a:lnTo>
                  <a:pt x="575602" y="273545"/>
                </a:lnTo>
                <a:lnTo>
                  <a:pt x="575602" y="249529"/>
                </a:lnTo>
                <a:lnTo>
                  <a:pt x="424764" y="249529"/>
                </a:lnTo>
                <a:lnTo>
                  <a:pt x="424764" y="213880"/>
                </a:lnTo>
                <a:lnTo>
                  <a:pt x="394360" y="213880"/>
                </a:lnTo>
                <a:lnTo>
                  <a:pt x="394360" y="335457"/>
                </a:lnTo>
                <a:lnTo>
                  <a:pt x="605993" y="335457"/>
                </a:lnTo>
                <a:lnTo>
                  <a:pt x="605993" y="310692"/>
                </a:lnTo>
                <a:lnTo>
                  <a:pt x="605993" y="273545"/>
                </a:lnTo>
                <a:lnTo>
                  <a:pt x="605993" y="249529"/>
                </a:lnTo>
                <a:lnTo>
                  <a:pt x="605993" y="213880"/>
                </a:lnTo>
                <a:close/>
              </a:path>
              <a:path w="1437640" h="340995">
                <a:moveTo>
                  <a:pt x="655904" y="88938"/>
                </a:moveTo>
                <a:lnTo>
                  <a:pt x="605993" y="88938"/>
                </a:lnTo>
                <a:lnTo>
                  <a:pt x="605993" y="3378"/>
                </a:lnTo>
                <a:lnTo>
                  <a:pt x="575221" y="3378"/>
                </a:lnTo>
                <a:lnTo>
                  <a:pt x="575221" y="198882"/>
                </a:lnTo>
                <a:lnTo>
                  <a:pt x="605993" y="198882"/>
                </a:lnTo>
                <a:lnTo>
                  <a:pt x="605993" y="114820"/>
                </a:lnTo>
                <a:lnTo>
                  <a:pt x="655904" y="114820"/>
                </a:lnTo>
                <a:lnTo>
                  <a:pt x="655904" y="88938"/>
                </a:lnTo>
                <a:close/>
              </a:path>
              <a:path w="1437640" h="340995">
                <a:moveTo>
                  <a:pt x="903922" y="237147"/>
                </a:moveTo>
                <a:lnTo>
                  <a:pt x="902576" y="226644"/>
                </a:lnTo>
                <a:lnTo>
                  <a:pt x="900544" y="210883"/>
                </a:lnTo>
                <a:lnTo>
                  <a:pt x="859282" y="218097"/>
                </a:lnTo>
                <a:lnTo>
                  <a:pt x="819213" y="222986"/>
                </a:lnTo>
                <a:lnTo>
                  <a:pt x="780135" y="225767"/>
                </a:lnTo>
                <a:lnTo>
                  <a:pt x="741832" y="226644"/>
                </a:lnTo>
                <a:lnTo>
                  <a:pt x="741832" y="36029"/>
                </a:lnTo>
                <a:lnTo>
                  <a:pt x="711060" y="36029"/>
                </a:lnTo>
                <a:lnTo>
                  <a:pt x="711060" y="252907"/>
                </a:lnTo>
                <a:lnTo>
                  <a:pt x="738822" y="252907"/>
                </a:lnTo>
                <a:lnTo>
                  <a:pt x="779030" y="252133"/>
                </a:lnTo>
                <a:lnTo>
                  <a:pt x="819543" y="249529"/>
                </a:lnTo>
                <a:lnTo>
                  <a:pt x="860983" y="244678"/>
                </a:lnTo>
                <a:lnTo>
                  <a:pt x="903922" y="237147"/>
                </a:lnTo>
                <a:close/>
              </a:path>
              <a:path w="1437640" h="340995">
                <a:moveTo>
                  <a:pt x="965835" y="3378"/>
                </a:moveTo>
                <a:lnTo>
                  <a:pt x="935062" y="3378"/>
                </a:lnTo>
                <a:lnTo>
                  <a:pt x="935062" y="339585"/>
                </a:lnTo>
                <a:lnTo>
                  <a:pt x="965835" y="339585"/>
                </a:lnTo>
                <a:lnTo>
                  <a:pt x="965835" y="3378"/>
                </a:lnTo>
                <a:close/>
              </a:path>
              <a:path w="1437640" h="340995">
                <a:moveTo>
                  <a:pt x="1235252" y="244652"/>
                </a:moveTo>
                <a:lnTo>
                  <a:pt x="1233360" y="230390"/>
                </a:lnTo>
                <a:lnTo>
                  <a:pt x="1231874" y="219138"/>
                </a:lnTo>
                <a:lnTo>
                  <a:pt x="1195997" y="224536"/>
                </a:lnTo>
                <a:lnTo>
                  <a:pt x="1160157" y="228003"/>
                </a:lnTo>
                <a:lnTo>
                  <a:pt x="1122273" y="229844"/>
                </a:lnTo>
                <a:lnTo>
                  <a:pt x="1080287" y="230390"/>
                </a:lnTo>
                <a:lnTo>
                  <a:pt x="1080287" y="61163"/>
                </a:lnTo>
                <a:lnTo>
                  <a:pt x="1205979" y="61163"/>
                </a:lnTo>
                <a:lnTo>
                  <a:pt x="1205979" y="35648"/>
                </a:lnTo>
                <a:lnTo>
                  <a:pt x="1049515" y="35648"/>
                </a:lnTo>
                <a:lnTo>
                  <a:pt x="1049515" y="256667"/>
                </a:lnTo>
                <a:lnTo>
                  <a:pt x="1076159" y="256667"/>
                </a:lnTo>
                <a:lnTo>
                  <a:pt x="1120533" y="256159"/>
                </a:lnTo>
                <a:lnTo>
                  <a:pt x="1160208" y="254317"/>
                </a:lnTo>
                <a:lnTo>
                  <a:pt x="1197622" y="250647"/>
                </a:lnTo>
                <a:lnTo>
                  <a:pt x="1235252" y="244652"/>
                </a:lnTo>
                <a:close/>
              </a:path>
              <a:path w="1437640" h="340995">
                <a:moveTo>
                  <a:pt x="1349692" y="136207"/>
                </a:moveTo>
                <a:lnTo>
                  <a:pt x="1294168" y="136207"/>
                </a:lnTo>
                <a:lnTo>
                  <a:pt x="1294168" y="3378"/>
                </a:lnTo>
                <a:lnTo>
                  <a:pt x="1263396" y="3378"/>
                </a:lnTo>
                <a:lnTo>
                  <a:pt x="1263396" y="340715"/>
                </a:lnTo>
                <a:lnTo>
                  <a:pt x="1294168" y="340715"/>
                </a:lnTo>
                <a:lnTo>
                  <a:pt x="1294168" y="161734"/>
                </a:lnTo>
                <a:lnTo>
                  <a:pt x="1349692" y="161734"/>
                </a:lnTo>
                <a:lnTo>
                  <a:pt x="1349692" y="136207"/>
                </a:lnTo>
                <a:close/>
              </a:path>
              <a:path w="1437640" h="340995">
                <a:moveTo>
                  <a:pt x="1437500" y="291185"/>
                </a:moveTo>
                <a:lnTo>
                  <a:pt x="1435531" y="280530"/>
                </a:lnTo>
                <a:lnTo>
                  <a:pt x="1430185" y="272097"/>
                </a:lnTo>
                <a:lnTo>
                  <a:pt x="1422298" y="266534"/>
                </a:lnTo>
                <a:lnTo>
                  <a:pt x="1412735" y="264541"/>
                </a:lnTo>
                <a:lnTo>
                  <a:pt x="1403159" y="266534"/>
                </a:lnTo>
                <a:lnTo>
                  <a:pt x="1395285" y="272097"/>
                </a:lnTo>
                <a:lnTo>
                  <a:pt x="1389938" y="280530"/>
                </a:lnTo>
                <a:lnTo>
                  <a:pt x="1387970" y="291185"/>
                </a:lnTo>
                <a:lnTo>
                  <a:pt x="1389938" y="301713"/>
                </a:lnTo>
                <a:lnTo>
                  <a:pt x="1395285" y="309892"/>
                </a:lnTo>
                <a:lnTo>
                  <a:pt x="1403159" y="315188"/>
                </a:lnTo>
                <a:lnTo>
                  <a:pt x="1412735" y="317068"/>
                </a:lnTo>
                <a:lnTo>
                  <a:pt x="1422298" y="315188"/>
                </a:lnTo>
                <a:lnTo>
                  <a:pt x="1430185" y="309892"/>
                </a:lnTo>
                <a:lnTo>
                  <a:pt x="1435531" y="301713"/>
                </a:lnTo>
                <a:lnTo>
                  <a:pt x="1437500" y="291185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26">
            <a:extLst>
              <a:ext uri="{FF2B5EF4-FFF2-40B4-BE49-F238E27FC236}">
                <a16:creationId xmlns:a16="http://schemas.microsoft.com/office/drawing/2014/main" id="{48E42FF1-ED1C-31C2-E5F2-6469E9E6EF51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627890" y="2976717"/>
            <a:ext cx="5128721" cy="4855710"/>
          </a:xfrm>
          <a:prstGeom prst="rect">
            <a:avLst/>
          </a:prstGeom>
        </p:spPr>
      </p:pic>
      <p:pic>
        <p:nvPicPr>
          <p:cNvPr id="35" name="object 27">
            <a:extLst>
              <a:ext uri="{FF2B5EF4-FFF2-40B4-BE49-F238E27FC236}">
                <a16:creationId xmlns:a16="http://schemas.microsoft.com/office/drawing/2014/main" id="{C09B3DAE-5DE5-5003-EFC8-DF0770AA10B8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08768" y="2950136"/>
            <a:ext cx="10027814" cy="488229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111DD0-8D29-F0F8-1779-A680C6722DA6}"/>
              </a:ext>
            </a:extLst>
          </p:cNvPr>
          <p:cNvSpPr txBox="1"/>
          <p:nvPr/>
        </p:nvSpPr>
        <p:spPr>
          <a:xfrm>
            <a:off x="3922858" y="1618769"/>
            <a:ext cx="10027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solidFill>
                  <a:srgbClr val="4284F4"/>
                </a:solidFill>
                <a:latin typeface="+mn-ea"/>
                <a:ea typeface="+mn-ea"/>
              </a:rPr>
              <a:t>06-3.</a:t>
            </a:r>
            <a:r>
              <a:rPr lang="ko-KR" altLang="en-US" sz="4400" b="1">
                <a:solidFill>
                  <a:srgbClr val="4284F4"/>
                </a:solidFill>
                <a:latin typeface="+mn-ea"/>
                <a:ea typeface="+mn-ea"/>
              </a:rPr>
              <a:t> 관리자</a:t>
            </a:r>
            <a:r>
              <a:rPr lang="en-US" altLang="ko-KR" sz="4400" b="1">
                <a:solidFill>
                  <a:srgbClr val="4284F4"/>
                </a:solidFill>
                <a:latin typeface="+mn-ea"/>
                <a:ea typeface="+mn-ea"/>
              </a:rPr>
              <a:t> – </a:t>
            </a:r>
            <a:r>
              <a:rPr lang="ko-KR" altLang="en-US" sz="4400" b="1">
                <a:solidFill>
                  <a:srgbClr val="4284F4"/>
                </a:solidFill>
                <a:latin typeface="+mn-ea"/>
                <a:ea typeface="+mn-ea"/>
              </a:rPr>
              <a:t>게시물 관리 페이지 </a:t>
            </a:r>
          </a:p>
        </p:txBody>
      </p:sp>
    </p:spTree>
    <p:extLst>
      <p:ext uri="{BB962C8B-B14F-4D97-AF65-F5344CB8AC3E}">
        <p14:creationId xmlns:p14="http://schemas.microsoft.com/office/powerpoint/2010/main" val="3458887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1274"/>
            <a:ext cx="18288000" cy="6904862"/>
            <a:chOff x="0" y="761274"/>
            <a:chExt cx="18288000" cy="690486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19">
            <a:extLst>
              <a:ext uri="{FF2B5EF4-FFF2-40B4-BE49-F238E27FC236}">
                <a16:creationId xmlns:a16="http://schemas.microsoft.com/office/drawing/2014/main" id="{6460605D-CDCF-D07D-6B05-C02F81255102}"/>
              </a:ext>
            </a:extLst>
          </p:cNvPr>
          <p:cNvSpPr/>
          <p:nvPr/>
        </p:nvSpPr>
        <p:spPr>
          <a:xfrm>
            <a:off x="2439974" y="8729129"/>
            <a:ext cx="13398500" cy="383540"/>
          </a:xfrm>
          <a:custGeom>
            <a:avLst/>
            <a:gdLst/>
            <a:ahLst/>
            <a:cxnLst/>
            <a:rect l="l" t="t" r="r" b="b"/>
            <a:pathLst>
              <a:path w="13398500" h="383540">
                <a:moveTo>
                  <a:pt x="187617" y="29641"/>
                </a:moveTo>
                <a:lnTo>
                  <a:pt x="20256" y="29641"/>
                </a:lnTo>
                <a:lnTo>
                  <a:pt x="20256" y="54787"/>
                </a:lnTo>
                <a:lnTo>
                  <a:pt x="157594" y="54787"/>
                </a:lnTo>
                <a:lnTo>
                  <a:pt x="157302" y="72263"/>
                </a:lnTo>
                <a:lnTo>
                  <a:pt x="156044" y="92773"/>
                </a:lnTo>
                <a:lnTo>
                  <a:pt x="153327" y="116522"/>
                </a:lnTo>
                <a:lnTo>
                  <a:pt x="148590" y="143713"/>
                </a:lnTo>
                <a:lnTo>
                  <a:pt x="178981" y="147091"/>
                </a:lnTo>
                <a:lnTo>
                  <a:pt x="183972" y="115925"/>
                </a:lnTo>
                <a:lnTo>
                  <a:pt x="186537" y="88874"/>
                </a:lnTo>
                <a:lnTo>
                  <a:pt x="187477" y="65989"/>
                </a:lnTo>
                <a:lnTo>
                  <a:pt x="187566" y="54787"/>
                </a:lnTo>
                <a:lnTo>
                  <a:pt x="187617" y="29641"/>
                </a:lnTo>
                <a:close/>
              </a:path>
              <a:path w="13398500" h="383540">
                <a:moveTo>
                  <a:pt x="213131" y="189865"/>
                </a:moveTo>
                <a:lnTo>
                  <a:pt x="211772" y="176352"/>
                </a:lnTo>
                <a:lnTo>
                  <a:pt x="210883" y="167347"/>
                </a:lnTo>
                <a:lnTo>
                  <a:pt x="184581" y="170599"/>
                </a:lnTo>
                <a:lnTo>
                  <a:pt x="157264" y="173113"/>
                </a:lnTo>
                <a:lnTo>
                  <a:pt x="129463" y="175006"/>
                </a:lnTo>
                <a:lnTo>
                  <a:pt x="101688" y="176352"/>
                </a:lnTo>
                <a:lnTo>
                  <a:pt x="101688" y="104686"/>
                </a:lnTo>
                <a:lnTo>
                  <a:pt x="71297" y="104686"/>
                </a:lnTo>
                <a:lnTo>
                  <a:pt x="71297" y="177482"/>
                </a:lnTo>
                <a:lnTo>
                  <a:pt x="0" y="178231"/>
                </a:lnTo>
                <a:lnTo>
                  <a:pt x="2997" y="203377"/>
                </a:lnTo>
                <a:lnTo>
                  <a:pt x="51193" y="202895"/>
                </a:lnTo>
                <a:lnTo>
                  <a:pt x="104267" y="200977"/>
                </a:lnTo>
                <a:lnTo>
                  <a:pt x="159245" y="196888"/>
                </a:lnTo>
                <a:lnTo>
                  <a:pt x="213131" y="189865"/>
                </a:lnTo>
                <a:close/>
              </a:path>
              <a:path w="13398500" h="383540">
                <a:moveTo>
                  <a:pt x="275043" y="307314"/>
                </a:moveTo>
                <a:lnTo>
                  <a:pt x="82169" y="307314"/>
                </a:lnTo>
                <a:lnTo>
                  <a:pt x="82169" y="233768"/>
                </a:lnTo>
                <a:lnTo>
                  <a:pt x="51409" y="233768"/>
                </a:lnTo>
                <a:lnTo>
                  <a:pt x="51409" y="332447"/>
                </a:lnTo>
                <a:lnTo>
                  <a:pt x="275043" y="332447"/>
                </a:lnTo>
                <a:lnTo>
                  <a:pt x="275043" y="307314"/>
                </a:lnTo>
                <a:close/>
              </a:path>
              <a:path w="13398500" h="383540">
                <a:moveTo>
                  <a:pt x="312559" y="112941"/>
                </a:moveTo>
                <a:lnTo>
                  <a:pt x="264160" y="112941"/>
                </a:lnTo>
                <a:lnTo>
                  <a:pt x="264160" y="3378"/>
                </a:lnTo>
                <a:lnTo>
                  <a:pt x="233387" y="3378"/>
                </a:lnTo>
                <a:lnTo>
                  <a:pt x="233387" y="257035"/>
                </a:lnTo>
                <a:lnTo>
                  <a:pt x="264160" y="257035"/>
                </a:lnTo>
                <a:lnTo>
                  <a:pt x="264160" y="138455"/>
                </a:lnTo>
                <a:lnTo>
                  <a:pt x="312559" y="138455"/>
                </a:lnTo>
                <a:lnTo>
                  <a:pt x="312559" y="112941"/>
                </a:lnTo>
                <a:close/>
              </a:path>
              <a:path w="13398500" h="383540">
                <a:moveTo>
                  <a:pt x="564337" y="246519"/>
                </a:moveTo>
                <a:lnTo>
                  <a:pt x="562775" y="233387"/>
                </a:lnTo>
                <a:lnTo>
                  <a:pt x="561340" y="221386"/>
                </a:lnTo>
                <a:lnTo>
                  <a:pt x="518680" y="227215"/>
                </a:lnTo>
                <a:lnTo>
                  <a:pt x="478129" y="230898"/>
                </a:lnTo>
                <a:lnTo>
                  <a:pt x="438289" y="232829"/>
                </a:lnTo>
                <a:lnTo>
                  <a:pt x="397738" y="233387"/>
                </a:lnTo>
                <a:lnTo>
                  <a:pt x="397738" y="154965"/>
                </a:lnTo>
                <a:lnTo>
                  <a:pt x="521944" y="154965"/>
                </a:lnTo>
                <a:lnTo>
                  <a:pt x="521944" y="34518"/>
                </a:lnTo>
                <a:lnTo>
                  <a:pt x="365848" y="34518"/>
                </a:lnTo>
                <a:lnTo>
                  <a:pt x="365848" y="59664"/>
                </a:lnTo>
                <a:lnTo>
                  <a:pt x="490804" y="59664"/>
                </a:lnTo>
                <a:lnTo>
                  <a:pt x="490804" y="129832"/>
                </a:lnTo>
                <a:lnTo>
                  <a:pt x="366979" y="129832"/>
                </a:lnTo>
                <a:lnTo>
                  <a:pt x="366979" y="258902"/>
                </a:lnTo>
                <a:lnTo>
                  <a:pt x="394741" y="258902"/>
                </a:lnTo>
                <a:lnTo>
                  <a:pt x="437070" y="258394"/>
                </a:lnTo>
                <a:lnTo>
                  <a:pt x="478421" y="256514"/>
                </a:lnTo>
                <a:lnTo>
                  <a:pt x="520319" y="252730"/>
                </a:lnTo>
                <a:lnTo>
                  <a:pt x="564337" y="246519"/>
                </a:lnTo>
                <a:close/>
              </a:path>
              <a:path w="13398500" h="383540">
                <a:moveTo>
                  <a:pt x="623633" y="2997"/>
                </a:moveTo>
                <a:lnTo>
                  <a:pt x="592861" y="2997"/>
                </a:lnTo>
                <a:lnTo>
                  <a:pt x="592861" y="340334"/>
                </a:lnTo>
                <a:lnTo>
                  <a:pt x="623633" y="340334"/>
                </a:lnTo>
                <a:lnTo>
                  <a:pt x="623633" y="2997"/>
                </a:lnTo>
                <a:close/>
              </a:path>
              <a:path w="13398500" h="383540">
                <a:moveTo>
                  <a:pt x="893038" y="242392"/>
                </a:moveTo>
                <a:lnTo>
                  <a:pt x="858862" y="218998"/>
                </a:lnTo>
                <a:lnTo>
                  <a:pt x="831227" y="185826"/>
                </a:lnTo>
                <a:lnTo>
                  <a:pt x="812736" y="146888"/>
                </a:lnTo>
                <a:lnTo>
                  <a:pt x="805992" y="106184"/>
                </a:lnTo>
                <a:lnTo>
                  <a:pt x="805992" y="63411"/>
                </a:lnTo>
                <a:lnTo>
                  <a:pt x="880656" y="63411"/>
                </a:lnTo>
                <a:lnTo>
                  <a:pt x="880656" y="37896"/>
                </a:lnTo>
                <a:lnTo>
                  <a:pt x="698677" y="37896"/>
                </a:lnTo>
                <a:lnTo>
                  <a:pt x="698677" y="63411"/>
                </a:lnTo>
                <a:lnTo>
                  <a:pt x="775601" y="63411"/>
                </a:lnTo>
                <a:lnTo>
                  <a:pt x="775601" y="106184"/>
                </a:lnTo>
                <a:lnTo>
                  <a:pt x="768515" y="149504"/>
                </a:lnTo>
                <a:lnTo>
                  <a:pt x="749325" y="190995"/>
                </a:lnTo>
                <a:lnTo>
                  <a:pt x="721144" y="226288"/>
                </a:lnTo>
                <a:lnTo>
                  <a:pt x="687044" y="251028"/>
                </a:lnTo>
                <a:lnTo>
                  <a:pt x="705053" y="275412"/>
                </a:lnTo>
                <a:lnTo>
                  <a:pt x="732307" y="256679"/>
                </a:lnTo>
                <a:lnTo>
                  <a:pt x="756462" y="230809"/>
                </a:lnTo>
                <a:lnTo>
                  <a:pt x="776389" y="199377"/>
                </a:lnTo>
                <a:lnTo>
                  <a:pt x="790981" y="163969"/>
                </a:lnTo>
                <a:lnTo>
                  <a:pt x="805383" y="196456"/>
                </a:lnTo>
                <a:lnTo>
                  <a:pt x="824890" y="225412"/>
                </a:lnTo>
                <a:lnTo>
                  <a:pt x="848550" y="249453"/>
                </a:lnTo>
                <a:lnTo>
                  <a:pt x="875411" y="267157"/>
                </a:lnTo>
                <a:lnTo>
                  <a:pt x="893038" y="242392"/>
                </a:lnTo>
                <a:close/>
              </a:path>
              <a:path w="13398500" h="383540">
                <a:moveTo>
                  <a:pt x="1007110" y="139204"/>
                </a:moveTo>
                <a:lnTo>
                  <a:pt x="951572" y="139204"/>
                </a:lnTo>
                <a:lnTo>
                  <a:pt x="951572" y="3746"/>
                </a:lnTo>
                <a:lnTo>
                  <a:pt x="920813" y="3746"/>
                </a:lnTo>
                <a:lnTo>
                  <a:pt x="920813" y="339953"/>
                </a:lnTo>
                <a:lnTo>
                  <a:pt x="951572" y="339953"/>
                </a:lnTo>
                <a:lnTo>
                  <a:pt x="951572" y="165100"/>
                </a:lnTo>
                <a:lnTo>
                  <a:pt x="1007110" y="165100"/>
                </a:lnTo>
                <a:lnTo>
                  <a:pt x="1007110" y="139204"/>
                </a:lnTo>
                <a:close/>
              </a:path>
              <a:path w="13398500" h="383540">
                <a:moveTo>
                  <a:pt x="1209738" y="39395"/>
                </a:moveTo>
                <a:lnTo>
                  <a:pt x="1055890" y="39395"/>
                </a:lnTo>
                <a:lnTo>
                  <a:pt x="1055890" y="64909"/>
                </a:lnTo>
                <a:lnTo>
                  <a:pt x="1179347" y="64909"/>
                </a:lnTo>
                <a:lnTo>
                  <a:pt x="1170381" y="110794"/>
                </a:lnTo>
                <a:lnTo>
                  <a:pt x="1152004" y="152755"/>
                </a:lnTo>
                <a:lnTo>
                  <a:pt x="1124204" y="190512"/>
                </a:lnTo>
                <a:lnTo>
                  <a:pt x="1086916" y="223748"/>
                </a:lnTo>
                <a:lnTo>
                  <a:pt x="1040130" y="252145"/>
                </a:lnTo>
                <a:lnTo>
                  <a:pt x="1057021" y="276161"/>
                </a:lnTo>
                <a:lnTo>
                  <a:pt x="1106119" y="246380"/>
                </a:lnTo>
                <a:lnTo>
                  <a:pt x="1144968" y="211861"/>
                </a:lnTo>
                <a:lnTo>
                  <a:pt x="1174178" y="173266"/>
                </a:lnTo>
                <a:lnTo>
                  <a:pt x="1194320" y="131216"/>
                </a:lnTo>
                <a:lnTo>
                  <a:pt x="1205979" y="86385"/>
                </a:lnTo>
                <a:lnTo>
                  <a:pt x="1209738" y="39395"/>
                </a:lnTo>
                <a:close/>
              </a:path>
              <a:path w="13398500" h="383540">
                <a:moveTo>
                  <a:pt x="1350822" y="139954"/>
                </a:moveTo>
                <a:lnTo>
                  <a:pt x="1296784" y="139954"/>
                </a:lnTo>
                <a:lnTo>
                  <a:pt x="1296784" y="3378"/>
                </a:lnTo>
                <a:lnTo>
                  <a:pt x="1266024" y="3378"/>
                </a:lnTo>
                <a:lnTo>
                  <a:pt x="1266024" y="339953"/>
                </a:lnTo>
                <a:lnTo>
                  <a:pt x="1296784" y="339953"/>
                </a:lnTo>
                <a:lnTo>
                  <a:pt x="1296784" y="165468"/>
                </a:lnTo>
                <a:lnTo>
                  <a:pt x="1350822" y="165468"/>
                </a:lnTo>
                <a:lnTo>
                  <a:pt x="1350822" y="139954"/>
                </a:lnTo>
                <a:close/>
              </a:path>
              <a:path w="13398500" h="383540">
                <a:moveTo>
                  <a:pt x="1755521" y="31534"/>
                </a:moveTo>
                <a:lnTo>
                  <a:pt x="1523631" y="31534"/>
                </a:lnTo>
                <a:lnTo>
                  <a:pt x="1523631" y="55664"/>
                </a:lnTo>
                <a:lnTo>
                  <a:pt x="1523631" y="164884"/>
                </a:lnTo>
                <a:lnTo>
                  <a:pt x="1523631" y="189014"/>
                </a:lnTo>
                <a:lnTo>
                  <a:pt x="1755521" y="189014"/>
                </a:lnTo>
                <a:lnTo>
                  <a:pt x="1755521" y="165100"/>
                </a:lnTo>
                <a:lnTo>
                  <a:pt x="1755521" y="164884"/>
                </a:lnTo>
                <a:lnTo>
                  <a:pt x="1755521" y="55905"/>
                </a:lnTo>
                <a:lnTo>
                  <a:pt x="1725498" y="55905"/>
                </a:lnTo>
                <a:lnTo>
                  <a:pt x="1725498" y="164884"/>
                </a:lnTo>
                <a:lnTo>
                  <a:pt x="1553273" y="164884"/>
                </a:lnTo>
                <a:lnTo>
                  <a:pt x="1553273" y="55664"/>
                </a:lnTo>
                <a:lnTo>
                  <a:pt x="1755521" y="55664"/>
                </a:lnTo>
                <a:lnTo>
                  <a:pt x="1755521" y="31534"/>
                </a:lnTo>
                <a:close/>
              </a:path>
              <a:path w="13398500" h="383540">
                <a:moveTo>
                  <a:pt x="1792668" y="271284"/>
                </a:moveTo>
                <a:lnTo>
                  <a:pt x="1655330" y="271284"/>
                </a:lnTo>
                <a:lnTo>
                  <a:pt x="1655330" y="189484"/>
                </a:lnTo>
                <a:lnTo>
                  <a:pt x="1624190" y="189484"/>
                </a:lnTo>
                <a:lnTo>
                  <a:pt x="1624190" y="271284"/>
                </a:lnTo>
                <a:lnTo>
                  <a:pt x="1487614" y="271284"/>
                </a:lnTo>
                <a:lnTo>
                  <a:pt x="1487614" y="296799"/>
                </a:lnTo>
                <a:lnTo>
                  <a:pt x="1792668" y="296799"/>
                </a:lnTo>
                <a:lnTo>
                  <a:pt x="1792668" y="271284"/>
                </a:lnTo>
                <a:close/>
              </a:path>
              <a:path w="13398500" h="383540">
                <a:moveTo>
                  <a:pt x="2016302" y="99809"/>
                </a:moveTo>
                <a:lnTo>
                  <a:pt x="2009698" y="67932"/>
                </a:lnTo>
                <a:lnTo>
                  <a:pt x="1994128" y="46901"/>
                </a:lnTo>
                <a:lnTo>
                  <a:pt x="1991347" y="43154"/>
                </a:lnTo>
                <a:lnTo>
                  <a:pt x="1986292" y="40259"/>
                </a:lnTo>
                <a:lnTo>
                  <a:pt x="1986292" y="99809"/>
                </a:lnTo>
                <a:lnTo>
                  <a:pt x="1981949" y="121208"/>
                </a:lnTo>
                <a:lnTo>
                  <a:pt x="1969871" y="137947"/>
                </a:lnTo>
                <a:lnTo>
                  <a:pt x="1951456" y="148831"/>
                </a:lnTo>
                <a:lnTo>
                  <a:pt x="1928126" y="152717"/>
                </a:lnTo>
                <a:lnTo>
                  <a:pt x="1905063" y="148831"/>
                </a:lnTo>
                <a:lnTo>
                  <a:pt x="1886902" y="137947"/>
                </a:lnTo>
                <a:lnTo>
                  <a:pt x="1874989" y="121208"/>
                </a:lnTo>
                <a:lnTo>
                  <a:pt x="1870722" y="99809"/>
                </a:lnTo>
                <a:lnTo>
                  <a:pt x="1874989" y="78562"/>
                </a:lnTo>
                <a:lnTo>
                  <a:pt x="1886902" y="61823"/>
                </a:lnTo>
                <a:lnTo>
                  <a:pt x="1905063" y="50838"/>
                </a:lnTo>
                <a:lnTo>
                  <a:pt x="1928126" y="46901"/>
                </a:lnTo>
                <a:lnTo>
                  <a:pt x="1951456" y="50838"/>
                </a:lnTo>
                <a:lnTo>
                  <a:pt x="1969871" y="61823"/>
                </a:lnTo>
                <a:lnTo>
                  <a:pt x="1981949" y="78562"/>
                </a:lnTo>
                <a:lnTo>
                  <a:pt x="1986292" y="99809"/>
                </a:lnTo>
                <a:lnTo>
                  <a:pt x="1986292" y="40259"/>
                </a:lnTo>
                <a:lnTo>
                  <a:pt x="1963432" y="27101"/>
                </a:lnTo>
                <a:lnTo>
                  <a:pt x="1928126" y="21386"/>
                </a:lnTo>
                <a:lnTo>
                  <a:pt x="1893100" y="27101"/>
                </a:lnTo>
                <a:lnTo>
                  <a:pt x="1865414" y="43154"/>
                </a:lnTo>
                <a:lnTo>
                  <a:pt x="1847240" y="67932"/>
                </a:lnTo>
                <a:lnTo>
                  <a:pt x="1840699" y="99809"/>
                </a:lnTo>
                <a:lnTo>
                  <a:pt x="1847240" y="131686"/>
                </a:lnTo>
                <a:lnTo>
                  <a:pt x="1865414" y="156464"/>
                </a:lnTo>
                <a:lnTo>
                  <a:pt x="1893100" y="172516"/>
                </a:lnTo>
                <a:lnTo>
                  <a:pt x="1928126" y="178231"/>
                </a:lnTo>
                <a:lnTo>
                  <a:pt x="1963432" y="172516"/>
                </a:lnTo>
                <a:lnTo>
                  <a:pt x="1991347" y="156464"/>
                </a:lnTo>
                <a:lnTo>
                  <a:pt x="1994128" y="152717"/>
                </a:lnTo>
                <a:lnTo>
                  <a:pt x="2009698" y="131686"/>
                </a:lnTo>
                <a:lnTo>
                  <a:pt x="2016302" y="99809"/>
                </a:lnTo>
                <a:close/>
              </a:path>
              <a:path w="13398500" h="383540">
                <a:moveTo>
                  <a:pt x="2108987" y="214249"/>
                </a:moveTo>
                <a:lnTo>
                  <a:pt x="2078964" y="214249"/>
                </a:lnTo>
                <a:lnTo>
                  <a:pt x="2078964" y="238645"/>
                </a:lnTo>
                <a:lnTo>
                  <a:pt x="2078964" y="310692"/>
                </a:lnTo>
                <a:lnTo>
                  <a:pt x="1921370" y="310692"/>
                </a:lnTo>
                <a:lnTo>
                  <a:pt x="1921370" y="238645"/>
                </a:lnTo>
                <a:lnTo>
                  <a:pt x="2078964" y="238645"/>
                </a:lnTo>
                <a:lnTo>
                  <a:pt x="2078964" y="214249"/>
                </a:lnTo>
                <a:lnTo>
                  <a:pt x="1891360" y="214249"/>
                </a:lnTo>
                <a:lnTo>
                  <a:pt x="1891360" y="335457"/>
                </a:lnTo>
                <a:lnTo>
                  <a:pt x="2108987" y="335457"/>
                </a:lnTo>
                <a:lnTo>
                  <a:pt x="2108987" y="310692"/>
                </a:lnTo>
                <a:lnTo>
                  <a:pt x="2108987" y="238645"/>
                </a:lnTo>
                <a:lnTo>
                  <a:pt x="2108987" y="214249"/>
                </a:lnTo>
                <a:close/>
              </a:path>
              <a:path w="13398500" h="383540">
                <a:moveTo>
                  <a:pt x="2108987" y="3746"/>
                </a:moveTo>
                <a:lnTo>
                  <a:pt x="2078215" y="3746"/>
                </a:lnTo>
                <a:lnTo>
                  <a:pt x="2078215" y="196240"/>
                </a:lnTo>
                <a:lnTo>
                  <a:pt x="2108987" y="196240"/>
                </a:lnTo>
                <a:lnTo>
                  <a:pt x="2108987" y="3746"/>
                </a:lnTo>
                <a:close/>
              </a:path>
              <a:path w="13398500" h="383540">
                <a:moveTo>
                  <a:pt x="2448191" y="67538"/>
                </a:moveTo>
                <a:lnTo>
                  <a:pt x="2440114" y="42405"/>
                </a:lnTo>
                <a:lnTo>
                  <a:pt x="2427236" y="32270"/>
                </a:lnTo>
                <a:lnTo>
                  <a:pt x="2416810" y="24053"/>
                </a:lnTo>
                <a:lnTo>
                  <a:pt x="2416670" y="24015"/>
                </a:lnTo>
                <a:lnTo>
                  <a:pt x="2416670" y="67538"/>
                </a:lnTo>
                <a:lnTo>
                  <a:pt x="2410891" y="82550"/>
                </a:lnTo>
                <a:lnTo>
                  <a:pt x="2394013" y="93611"/>
                </a:lnTo>
                <a:lnTo>
                  <a:pt x="2366810" y="100469"/>
                </a:lnTo>
                <a:lnTo>
                  <a:pt x="2329992" y="102806"/>
                </a:lnTo>
                <a:lnTo>
                  <a:pt x="2293188" y="100469"/>
                </a:lnTo>
                <a:lnTo>
                  <a:pt x="2265972" y="93611"/>
                </a:lnTo>
                <a:lnTo>
                  <a:pt x="2249106" y="82550"/>
                </a:lnTo>
                <a:lnTo>
                  <a:pt x="2243315" y="67538"/>
                </a:lnTo>
                <a:lnTo>
                  <a:pt x="2249106" y="52527"/>
                </a:lnTo>
                <a:lnTo>
                  <a:pt x="2265972" y="41465"/>
                </a:lnTo>
                <a:lnTo>
                  <a:pt x="2293188" y="34607"/>
                </a:lnTo>
                <a:lnTo>
                  <a:pt x="2329992" y="32270"/>
                </a:lnTo>
                <a:lnTo>
                  <a:pt x="2366810" y="34607"/>
                </a:lnTo>
                <a:lnTo>
                  <a:pt x="2394013" y="41465"/>
                </a:lnTo>
                <a:lnTo>
                  <a:pt x="2410891" y="52527"/>
                </a:lnTo>
                <a:lnTo>
                  <a:pt x="2416670" y="67538"/>
                </a:lnTo>
                <a:lnTo>
                  <a:pt x="2416670" y="24015"/>
                </a:lnTo>
                <a:lnTo>
                  <a:pt x="2379649" y="12827"/>
                </a:lnTo>
                <a:lnTo>
                  <a:pt x="2329992" y="9004"/>
                </a:lnTo>
                <a:lnTo>
                  <a:pt x="2280335" y="12827"/>
                </a:lnTo>
                <a:lnTo>
                  <a:pt x="2243175" y="24053"/>
                </a:lnTo>
                <a:lnTo>
                  <a:pt x="2219871" y="42405"/>
                </a:lnTo>
                <a:lnTo>
                  <a:pt x="2211794" y="67538"/>
                </a:lnTo>
                <a:lnTo>
                  <a:pt x="2219871" y="92621"/>
                </a:lnTo>
                <a:lnTo>
                  <a:pt x="2243175" y="110832"/>
                </a:lnTo>
                <a:lnTo>
                  <a:pt x="2280335" y="121945"/>
                </a:lnTo>
                <a:lnTo>
                  <a:pt x="2329992" y="125704"/>
                </a:lnTo>
                <a:lnTo>
                  <a:pt x="2379649" y="121945"/>
                </a:lnTo>
                <a:lnTo>
                  <a:pt x="2416810" y="110832"/>
                </a:lnTo>
                <a:lnTo>
                  <a:pt x="2427071" y="102806"/>
                </a:lnTo>
                <a:lnTo>
                  <a:pt x="2440114" y="92621"/>
                </a:lnTo>
                <a:lnTo>
                  <a:pt x="2448191" y="67538"/>
                </a:lnTo>
                <a:close/>
              </a:path>
              <a:path w="13398500" h="383540">
                <a:moveTo>
                  <a:pt x="2453449" y="312191"/>
                </a:moveTo>
                <a:lnTo>
                  <a:pt x="2245563" y="312191"/>
                </a:lnTo>
                <a:lnTo>
                  <a:pt x="2245563" y="278041"/>
                </a:lnTo>
                <a:lnTo>
                  <a:pt x="2443315" y="278041"/>
                </a:lnTo>
                <a:lnTo>
                  <a:pt x="2443315" y="202247"/>
                </a:lnTo>
                <a:lnTo>
                  <a:pt x="2214422" y="202247"/>
                </a:lnTo>
                <a:lnTo>
                  <a:pt x="2214422" y="225513"/>
                </a:lnTo>
                <a:lnTo>
                  <a:pt x="2412923" y="225513"/>
                </a:lnTo>
                <a:lnTo>
                  <a:pt x="2412923" y="255524"/>
                </a:lnTo>
                <a:lnTo>
                  <a:pt x="2215553" y="255524"/>
                </a:lnTo>
                <a:lnTo>
                  <a:pt x="2215553" y="336207"/>
                </a:lnTo>
                <a:lnTo>
                  <a:pt x="2453449" y="336207"/>
                </a:lnTo>
                <a:lnTo>
                  <a:pt x="2453449" y="312191"/>
                </a:lnTo>
                <a:close/>
              </a:path>
              <a:path w="13398500" h="383540">
                <a:moveTo>
                  <a:pt x="2482342" y="148590"/>
                </a:moveTo>
                <a:lnTo>
                  <a:pt x="2177656" y="148590"/>
                </a:lnTo>
                <a:lnTo>
                  <a:pt x="2177656" y="173355"/>
                </a:lnTo>
                <a:lnTo>
                  <a:pt x="2482342" y="173355"/>
                </a:lnTo>
                <a:lnTo>
                  <a:pt x="2482342" y="148590"/>
                </a:lnTo>
                <a:close/>
              </a:path>
              <a:path w="13398500" h="383540">
                <a:moveTo>
                  <a:pt x="2896197" y="27393"/>
                </a:moveTo>
                <a:lnTo>
                  <a:pt x="2866186" y="27393"/>
                </a:lnTo>
                <a:lnTo>
                  <a:pt x="2866186" y="87414"/>
                </a:lnTo>
                <a:lnTo>
                  <a:pt x="2694330" y="87414"/>
                </a:lnTo>
                <a:lnTo>
                  <a:pt x="2694330" y="27724"/>
                </a:lnTo>
                <a:lnTo>
                  <a:pt x="2663939" y="27724"/>
                </a:lnTo>
                <a:lnTo>
                  <a:pt x="2663939" y="87414"/>
                </a:lnTo>
                <a:lnTo>
                  <a:pt x="2663939" y="112814"/>
                </a:lnTo>
                <a:lnTo>
                  <a:pt x="2663939" y="175044"/>
                </a:lnTo>
                <a:lnTo>
                  <a:pt x="2663939" y="199174"/>
                </a:lnTo>
                <a:lnTo>
                  <a:pt x="2896197" y="199174"/>
                </a:lnTo>
                <a:lnTo>
                  <a:pt x="2896197" y="175044"/>
                </a:lnTo>
                <a:lnTo>
                  <a:pt x="2694330" y="175044"/>
                </a:lnTo>
                <a:lnTo>
                  <a:pt x="2694330" y="112814"/>
                </a:lnTo>
                <a:lnTo>
                  <a:pt x="2866186" y="112814"/>
                </a:lnTo>
                <a:lnTo>
                  <a:pt x="2866186" y="174485"/>
                </a:lnTo>
                <a:lnTo>
                  <a:pt x="2896197" y="174485"/>
                </a:lnTo>
                <a:lnTo>
                  <a:pt x="2896197" y="112814"/>
                </a:lnTo>
                <a:lnTo>
                  <a:pt x="2896197" y="112572"/>
                </a:lnTo>
                <a:lnTo>
                  <a:pt x="2896197" y="87426"/>
                </a:lnTo>
                <a:lnTo>
                  <a:pt x="2896197" y="27393"/>
                </a:lnTo>
                <a:close/>
              </a:path>
              <a:path w="13398500" h="383540">
                <a:moveTo>
                  <a:pt x="2932976" y="271665"/>
                </a:moveTo>
                <a:lnTo>
                  <a:pt x="2795638" y="271665"/>
                </a:lnTo>
                <a:lnTo>
                  <a:pt x="2795638" y="199250"/>
                </a:lnTo>
                <a:lnTo>
                  <a:pt x="2764498" y="199250"/>
                </a:lnTo>
                <a:lnTo>
                  <a:pt x="2764498" y="271665"/>
                </a:lnTo>
                <a:lnTo>
                  <a:pt x="2627909" y="271665"/>
                </a:lnTo>
                <a:lnTo>
                  <a:pt x="2627909" y="296799"/>
                </a:lnTo>
                <a:lnTo>
                  <a:pt x="2932976" y="296799"/>
                </a:lnTo>
                <a:lnTo>
                  <a:pt x="2932976" y="271665"/>
                </a:lnTo>
                <a:close/>
              </a:path>
              <a:path w="13398500" h="383540">
                <a:moveTo>
                  <a:pt x="3241408" y="37147"/>
                </a:moveTo>
                <a:lnTo>
                  <a:pt x="3005391" y="37147"/>
                </a:lnTo>
                <a:lnTo>
                  <a:pt x="3005391" y="62280"/>
                </a:lnTo>
                <a:lnTo>
                  <a:pt x="3210636" y="62280"/>
                </a:lnTo>
                <a:lnTo>
                  <a:pt x="3210636" y="70535"/>
                </a:lnTo>
                <a:lnTo>
                  <a:pt x="3210445" y="102362"/>
                </a:lnTo>
                <a:lnTo>
                  <a:pt x="3209048" y="137706"/>
                </a:lnTo>
                <a:lnTo>
                  <a:pt x="3205264" y="177546"/>
                </a:lnTo>
                <a:lnTo>
                  <a:pt x="3197885" y="222885"/>
                </a:lnTo>
                <a:lnTo>
                  <a:pt x="3228657" y="226263"/>
                </a:lnTo>
                <a:lnTo>
                  <a:pt x="3236023" y="179133"/>
                </a:lnTo>
                <a:lnTo>
                  <a:pt x="3239820" y="138557"/>
                </a:lnTo>
                <a:lnTo>
                  <a:pt x="3241205" y="102895"/>
                </a:lnTo>
                <a:lnTo>
                  <a:pt x="3241408" y="70535"/>
                </a:lnTo>
                <a:lnTo>
                  <a:pt x="3241408" y="37147"/>
                </a:lnTo>
                <a:close/>
              </a:path>
              <a:path w="13398500" h="383540">
                <a:moveTo>
                  <a:pt x="3277806" y="267538"/>
                </a:moveTo>
                <a:lnTo>
                  <a:pt x="3122460" y="267538"/>
                </a:lnTo>
                <a:lnTo>
                  <a:pt x="3122460" y="147091"/>
                </a:lnTo>
                <a:lnTo>
                  <a:pt x="3091700" y="147091"/>
                </a:lnTo>
                <a:lnTo>
                  <a:pt x="3091700" y="267538"/>
                </a:lnTo>
                <a:lnTo>
                  <a:pt x="2973501" y="267538"/>
                </a:lnTo>
                <a:lnTo>
                  <a:pt x="2973501" y="292671"/>
                </a:lnTo>
                <a:lnTo>
                  <a:pt x="3277806" y="292671"/>
                </a:lnTo>
                <a:lnTo>
                  <a:pt x="3277806" y="267538"/>
                </a:lnTo>
                <a:close/>
              </a:path>
              <a:path w="13398500" h="383540">
                <a:moveTo>
                  <a:pt x="3631412" y="189115"/>
                </a:moveTo>
                <a:lnTo>
                  <a:pt x="3629977" y="174485"/>
                </a:lnTo>
                <a:lnTo>
                  <a:pt x="3629609" y="170726"/>
                </a:lnTo>
                <a:lnTo>
                  <a:pt x="3629164" y="166230"/>
                </a:lnTo>
                <a:lnTo>
                  <a:pt x="3617214" y="167767"/>
                </a:lnTo>
                <a:lnTo>
                  <a:pt x="3605009" y="169037"/>
                </a:lnTo>
                <a:lnTo>
                  <a:pt x="3592601" y="170027"/>
                </a:lnTo>
                <a:lnTo>
                  <a:pt x="3580015" y="170726"/>
                </a:lnTo>
                <a:lnTo>
                  <a:pt x="3580015" y="59664"/>
                </a:lnTo>
                <a:lnTo>
                  <a:pt x="3613404" y="59664"/>
                </a:lnTo>
                <a:lnTo>
                  <a:pt x="3613404" y="34899"/>
                </a:lnTo>
                <a:lnTo>
                  <a:pt x="3550361" y="34899"/>
                </a:lnTo>
                <a:lnTo>
                  <a:pt x="3550361" y="59664"/>
                </a:lnTo>
                <a:lnTo>
                  <a:pt x="3550361" y="172605"/>
                </a:lnTo>
                <a:lnTo>
                  <a:pt x="3536861" y="173316"/>
                </a:lnTo>
                <a:lnTo>
                  <a:pt x="3523399" y="173824"/>
                </a:lnTo>
                <a:lnTo>
                  <a:pt x="3496703" y="174485"/>
                </a:lnTo>
                <a:lnTo>
                  <a:pt x="3496703" y="59664"/>
                </a:lnTo>
                <a:lnTo>
                  <a:pt x="3550361" y="59664"/>
                </a:lnTo>
                <a:lnTo>
                  <a:pt x="3550361" y="34899"/>
                </a:lnTo>
                <a:lnTo>
                  <a:pt x="3433673" y="34899"/>
                </a:lnTo>
                <a:lnTo>
                  <a:pt x="3433673" y="59664"/>
                </a:lnTo>
                <a:lnTo>
                  <a:pt x="3466693" y="59664"/>
                </a:lnTo>
                <a:lnTo>
                  <a:pt x="3466693" y="175234"/>
                </a:lnTo>
                <a:lnTo>
                  <a:pt x="3444786" y="175552"/>
                </a:lnTo>
                <a:lnTo>
                  <a:pt x="3424288" y="175602"/>
                </a:lnTo>
                <a:lnTo>
                  <a:pt x="3427666" y="201117"/>
                </a:lnTo>
                <a:lnTo>
                  <a:pt x="3474593" y="200723"/>
                </a:lnTo>
                <a:lnTo>
                  <a:pt x="3526167" y="199059"/>
                </a:lnTo>
                <a:lnTo>
                  <a:pt x="3579418" y="195427"/>
                </a:lnTo>
                <a:lnTo>
                  <a:pt x="3631412" y="189115"/>
                </a:lnTo>
                <a:close/>
              </a:path>
              <a:path w="13398500" h="383540">
                <a:moveTo>
                  <a:pt x="3699332" y="307314"/>
                </a:moveTo>
                <a:lnTo>
                  <a:pt x="3505720" y="307314"/>
                </a:lnTo>
                <a:lnTo>
                  <a:pt x="3505720" y="228142"/>
                </a:lnTo>
                <a:lnTo>
                  <a:pt x="3474948" y="228142"/>
                </a:lnTo>
                <a:lnTo>
                  <a:pt x="3474948" y="332447"/>
                </a:lnTo>
                <a:lnTo>
                  <a:pt x="3699332" y="332447"/>
                </a:lnTo>
                <a:lnTo>
                  <a:pt x="3699332" y="307314"/>
                </a:lnTo>
                <a:close/>
              </a:path>
              <a:path w="13398500" h="383540">
                <a:moveTo>
                  <a:pt x="3734231" y="105816"/>
                </a:moveTo>
                <a:lnTo>
                  <a:pt x="3684320" y="105816"/>
                </a:lnTo>
                <a:lnTo>
                  <a:pt x="3684320" y="3378"/>
                </a:lnTo>
                <a:lnTo>
                  <a:pt x="3653548" y="3378"/>
                </a:lnTo>
                <a:lnTo>
                  <a:pt x="3653548" y="251396"/>
                </a:lnTo>
                <a:lnTo>
                  <a:pt x="3684320" y="251396"/>
                </a:lnTo>
                <a:lnTo>
                  <a:pt x="3684320" y="131330"/>
                </a:lnTo>
                <a:lnTo>
                  <a:pt x="3734231" y="131330"/>
                </a:lnTo>
                <a:lnTo>
                  <a:pt x="3734231" y="105816"/>
                </a:lnTo>
                <a:close/>
              </a:path>
              <a:path w="13398500" h="383540">
                <a:moveTo>
                  <a:pt x="3966489" y="175602"/>
                </a:moveTo>
                <a:lnTo>
                  <a:pt x="3964648" y="162102"/>
                </a:lnTo>
                <a:lnTo>
                  <a:pt x="3963124" y="150837"/>
                </a:lnTo>
                <a:lnTo>
                  <a:pt x="3930713" y="156235"/>
                </a:lnTo>
                <a:lnTo>
                  <a:pt x="3897261" y="159702"/>
                </a:lnTo>
                <a:lnTo>
                  <a:pt x="3859593" y="161556"/>
                </a:lnTo>
                <a:lnTo>
                  <a:pt x="3814534" y="162102"/>
                </a:lnTo>
                <a:lnTo>
                  <a:pt x="3814534" y="57404"/>
                </a:lnTo>
                <a:lnTo>
                  <a:pt x="3932720" y="57404"/>
                </a:lnTo>
                <a:lnTo>
                  <a:pt x="3932720" y="32639"/>
                </a:lnTo>
                <a:lnTo>
                  <a:pt x="3783761" y="32639"/>
                </a:lnTo>
                <a:lnTo>
                  <a:pt x="3783761" y="187236"/>
                </a:lnTo>
                <a:lnTo>
                  <a:pt x="3810025" y="187236"/>
                </a:lnTo>
                <a:lnTo>
                  <a:pt x="3857739" y="186740"/>
                </a:lnTo>
                <a:lnTo>
                  <a:pt x="3897401" y="184937"/>
                </a:lnTo>
                <a:lnTo>
                  <a:pt x="3932491" y="181381"/>
                </a:lnTo>
                <a:lnTo>
                  <a:pt x="3966489" y="175602"/>
                </a:lnTo>
                <a:close/>
              </a:path>
              <a:path w="13398500" h="383540">
                <a:moveTo>
                  <a:pt x="4044543" y="307314"/>
                </a:moveTo>
                <a:lnTo>
                  <a:pt x="3850919" y="307314"/>
                </a:lnTo>
                <a:lnTo>
                  <a:pt x="3850919" y="222504"/>
                </a:lnTo>
                <a:lnTo>
                  <a:pt x="3820160" y="222504"/>
                </a:lnTo>
                <a:lnTo>
                  <a:pt x="3820160" y="332447"/>
                </a:lnTo>
                <a:lnTo>
                  <a:pt x="4044543" y="332447"/>
                </a:lnTo>
                <a:lnTo>
                  <a:pt x="4044543" y="307314"/>
                </a:lnTo>
                <a:close/>
              </a:path>
              <a:path w="13398500" h="383540">
                <a:moveTo>
                  <a:pt x="4079443" y="103187"/>
                </a:moveTo>
                <a:lnTo>
                  <a:pt x="4029532" y="103187"/>
                </a:lnTo>
                <a:lnTo>
                  <a:pt x="4029532" y="3378"/>
                </a:lnTo>
                <a:lnTo>
                  <a:pt x="3998760" y="3378"/>
                </a:lnTo>
                <a:lnTo>
                  <a:pt x="3998760" y="246900"/>
                </a:lnTo>
                <a:lnTo>
                  <a:pt x="4029532" y="246900"/>
                </a:lnTo>
                <a:lnTo>
                  <a:pt x="4029532" y="128701"/>
                </a:lnTo>
                <a:lnTo>
                  <a:pt x="4079443" y="128701"/>
                </a:lnTo>
                <a:lnTo>
                  <a:pt x="4079443" y="103187"/>
                </a:lnTo>
                <a:close/>
              </a:path>
              <a:path w="13398500" h="383540">
                <a:moveTo>
                  <a:pt x="4294441" y="187617"/>
                </a:moveTo>
                <a:lnTo>
                  <a:pt x="4288358" y="156324"/>
                </a:lnTo>
                <a:lnTo>
                  <a:pt x="4273931" y="135458"/>
                </a:lnTo>
                <a:lnTo>
                  <a:pt x="4271365" y="131749"/>
                </a:lnTo>
                <a:lnTo>
                  <a:pt x="4265180" y="127939"/>
                </a:lnTo>
                <a:lnTo>
                  <a:pt x="4265180" y="187617"/>
                </a:lnTo>
                <a:lnTo>
                  <a:pt x="4261231" y="208368"/>
                </a:lnTo>
                <a:lnTo>
                  <a:pt x="4250258" y="224764"/>
                </a:lnTo>
                <a:lnTo>
                  <a:pt x="4233519" y="235521"/>
                </a:lnTo>
                <a:lnTo>
                  <a:pt x="4212272" y="239395"/>
                </a:lnTo>
                <a:lnTo>
                  <a:pt x="4191241" y="235521"/>
                </a:lnTo>
                <a:lnTo>
                  <a:pt x="4174604" y="224764"/>
                </a:lnTo>
                <a:lnTo>
                  <a:pt x="4163669" y="208368"/>
                </a:lnTo>
                <a:lnTo>
                  <a:pt x="4159732" y="187617"/>
                </a:lnTo>
                <a:lnTo>
                  <a:pt x="4163669" y="166636"/>
                </a:lnTo>
                <a:lnTo>
                  <a:pt x="4174604" y="150139"/>
                </a:lnTo>
                <a:lnTo>
                  <a:pt x="4191241" y="139331"/>
                </a:lnTo>
                <a:lnTo>
                  <a:pt x="4212272" y="135458"/>
                </a:lnTo>
                <a:lnTo>
                  <a:pt x="4233519" y="139331"/>
                </a:lnTo>
                <a:lnTo>
                  <a:pt x="4250258" y="150139"/>
                </a:lnTo>
                <a:lnTo>
                  <a:pt x="4261231" y="166636"/>
                </a:lnTo>
                <a:lnTo>
                  <a:pt x="4265180" y="187617"/>
                </a:lnTo>
                <a:lnTo>
                  <a:pt x="4265180" y="127939"/>
                </a:lnTo>
                <a:lnTo>
                  <a:pt x="4245368" y="115697"/>
                </a:lnTo>
                <a:lnTo>
                  <a:pt x="4212272" y="109943"/>
                </a:lnTo>
                <a:lnTo>
                  <a:pt x="4179595" y="115697"/>
                </a:lnTo>
                <a:lnTo>
                  <a:pt x="4153827" y="131749"/>
                </a:lnTo>
                <a:lnTo>
                  <a:pt x="4136923" y="156324"/>
                </a:lnTo>
                <a:lnTo>
                  <a:pt x="4130840" y="187617"/>
                </a:lnTo>
                <a:lnTo>
                  <a:pt x="4136923" y="218998"/>
                </a:lnTo>
                <a:lnTo>
                  <a:pt x="4153827" y="243433"/>
                </a:lnTo>
                <a:lnTo>
                  <a:pt x="4179595" y="259270"/>
                </a:lnTo>
                <a:lnTo>
                  <a:pt x="4212272" y="264909"/>
                </a:lnTo>
                <a:lnTo>
                  <a:pt x="4245368" y="259270"/>
                </a:lnTo>
                <a:lnTo>
                  <a:pt x="4271365" y="243433"/>
                </a:lnTo>
                <a:lnTo>
                  <a:pt x="4274172" y="239395"/>
                </a:lnTo>
                <a:lnTo>
                  <a:pt x="4288358" y="218998"/>
                </a:lnTo>
                <a:lnTo>
                  <a:pt x="4294441" y="187617"/>
                </a:lnTo>
                <a:close/>
              </a:path>
              <a:path w="13398500" h="383540">
                <a:moveTo>
                  <a:pt x="4310202" y="57404"/>
                </a:moveTo>
                <a:lnTo>
                  <a:pt x="4227284" y="57404"/>
                </a:lnTo>
                <a:lnTo>
                  <a:pt x="4227284" y="7505"/>
                </a:lnTo>
                <a:lnTo>
                  <a:pt x="4196511" y="7505"/>
                </a:lnTo>
                <a:lnTo>
                  <a:pt x="4196511" y="57404"/>
                </a:lnTo>
                <a:lnTo>
                  <a:pt x="4111714" y="57404"/>
                </a:lnTo>
                <a:lnTo>
                  <a:pt x="4111714" y="82169"/>
                </a:lnTo>
                <a:lnTo>
                  <a:pt x="4310202" y="82169"/>
                </a:lnTo>
                <a:lnTo>
                  <a:pt x="4310202" y="57404"/>
                </a:lnTo>
                <a:close/>
              </a:path>
              <a:path w="13398500" h="383540">
                <a:moveTo>
                  <a:pt x="4428020" y="141833"/>
                </a:moveTo>
                <a:lnTo>
                  <a:pt x="4372864" y="141833"/>
                </a:lnTo>
                <a:lnTo>
                  <a:pt x="4372864" y="3746"/>
                </a:lnTo>
                <a:lnTo>
                  <a:pt x="4342092" y="3746"/>
                </a:lnTo>
                <a:lnTo>
                  <a:pt x="4342092" y="339953"/>
                </a:lnTo>
                <a:lnTo>
                  <a:pt x="4372864" y="339953"/>
                </a:lnTo>
                <a:lnTo>
                  <a:pt x="4372864" y="167728"/>
                </a:lnTo>
                <a:lnTo>
                  <a:pt x="4428020" y="167728"/>
                </a:lnTo>
                <a:lnTo>
                  <a:pt x="4428020" y="141833"/>
                </a:lnTo>
                <a:close/>
              </a:path>
              <a:path w="13398500" h="383540">
                <a:moveTo>
                  <a:pt x="4736084" y="3378"/>
                </a:moveTo>
                <a:lnTo>
                  <a:pt x="4705324" y="3378"/>
                </a:lnTo>
                <a:lnTo>
                  <a:pt x="4705324" y="78790"/>
                </a:lnTo>
                <a:lnTo>
                  <a:pt x="4705324" y="103936"/>
                </a:lnTo>
                <a:lnTo>
                  <a:pt x="4705324" y="184988"/>
                </a:lnTo>
                <a:lnTo>
                  <a:pt x="4628769" y="184988"/>
                </a:lnTo>
                <a:lnTo>
                  <a:pt x="4630305" y="176047"/>
                </a:lnTo>
                <a:lnTo>
                  <a:pt x="4631487" y="166687"/>
                </a:lnTo>
                <a:lnTo>
                  <a:pt x="4632249" y="156908"/>
                </a:lnTo>
                <a:lnTo>
                  <a:pt x="4632528" y="146710"/>
                </a:lnTo>
                <a:lnTo>
                  <a:pt x="4632185" y="135382"/>
                </a:lnTo>
                <a:lnTo>
                  <a:pt x="4631207" y="124485"/>
                </a:lnTo>
                <a:lnTo>
                  <a:pt x="4629670" y="113995"/>
                </a:lnTo>
                <a:lnTo>
                  <a:pt x="4627651" y="103936"/>
                </a:lnTo>
                <a:lnTo>
                  <a:pt x="4705324" y="103936"/>
                </a:lnTo>
                <a:lnTo>
                  <a:pt x="4705324" y="78790"/>
                </a:lnTo>
                <a:lnTo>
                  <a:pt x="4619015" y="78790"/>
                </a:lnTo>
                <a:lnTo>
                  <a:pt x="4606417" y="57759"/>
                </a:lnTo>
                <a:lnTo>
                  <a:pt x="4605667" y="57035"/>
                </a:lnTo>
                <a:lnTo>
                  <a:pt x="4603635" y="55092"/>
                </a:lnTo>
                <a:lnTo>
                  <a:pt x="4603635" y="146710"/>
                </a:lnTo>
                <a:lnTo>
                  <a:pt x="4599559" y="183896"/>
                </a:lnTo>
                <a:lnTo>
                  <a:pt x="4588205" y="212280"/>
                </a:lnTo>
                <a:lnTo>
                  <a:pt x="4570869" y="230403"/>
                </a:lnTo>
                <a:lnTo>
                  <a:pt x="4548848" y="236766"/>
                </a:lnTo>
                <a:lnTo>
                  <a:pt x="4526673" y="230403"/>
                </a:lnTo>
                <a:lnTo>
                  <a:pt x="4509351" y="212280"/>
                </a:lnTo>
                <a:lnTo>
                  <a:pt x="4498086" y="183896"/>
                </a:lnTo>
                <a:lnTo>
                  <a:pt x="4494060" y="146710"/>
                </a:lnTo>
                <a:lnTo>
                  <a:pt x="4498086" y="109740"/>
                </a:lnTo>
                <a:lnTo>
                  <a:pt x="4509351" y="81470"/>
                </a:lnTo>
                <a:lnTo>
                  <a:pt x="4526673" y="63398"/>
                </a:lnTo>
                <a:lnTo>
                  <a:pt x="4548848" y="57035"/>
                </a:lnTo>
                <a:lnTo>
                  <a:pt x="4570869" y="63398"/>
                </a:lnTo>
                <a:lnTo>
                  <a:pt x="4588205" y="81470"/>
                </a:lnTo>
                <a:lnTo>
                  <a:pt x="4599559" y="109740"/>
                </a:lnTo>
                <a:lnTo>
                  <a:pt x="4603635" y="146710"/>
                </a:lnTo>
                <a:lnTo>
                  <a:pt x="4603635" y="55092"/>
                </a:lnTo>
                <a:lnTo>
                  <a:pt x="4590262" y="42214"/>
                </a:lnTo>
                <a:lnTo>
                  <a:pt x="4570946" y="32575"/>
                </a:lnTo>
                <a:lnTo>
                  <a:pt x="4548848" y="29260"/>
                </a:lnTo>
                <a:lnTo>
                  <a:pt x="4514977" y="37541"/>
                </a:lnTo>
                <a:lnTo>
                  <a:pt x="4488396" y="61112"/>
                </a:lnTo>
                <a:lnTo>
                  <a:pt x="4471022" y="98132"/>
                </a:lnTo>
                <a:lnTo>
                  <a:pt x="4464799" y="146710"/>
                </a:lnTo>
                <a:lnTo>
                  <a:pt x="4471022" y="195300"/>
                </a:lnTo>
                <a:lnTo>
                  <a:pt x="4488396" y="232308"/>
                </a:lnTo>
                <a:lnTo>
                  <a:pt x="4514977" y="255892"/>
                </a:lnTo>
                <a:lnTo>
                  <a:pt x="4548848" y="264160"/>
                </a:lnTo>
                <a:lnTo>
                  <a:pt x="4571822" y="260515"/>
                </a:lnTo>
                <a:lnTo>
                  <a:pt x="4591951" y="249948"/>
                </a:lnTo>
                <a:lnTo>
                  <a:pt x="4604905" y="236766"/>
                </a:lnTo>
                <a:lnTo>
                  <a:pt x="4608627" y="232968"/>
                </a:lnTo>
                <a:lnTo>
                  <a:pt x="4621263" y="210121"/>
                </a:lnTo>
                <a:lnTo>
                  <a:pt x="4705324" y="210121"/>
                </a:lnTo>
                <a:lnTo>
                  <a:pt x="4705324" y="340702"/>
                </a:lnTo>
                <a:lnTo>
                  <a:pt x="4736084" y="340702"/>
                </a:lnTo>
                <a:lnTo>
                  <a:pt x="4736084" y="210121"/>
                </a:lnTo>
                <a:lnTo>
                  <a:pt x="4736084" y="184988"/>
                </a:lnTo>
                <a:lnTo>
                  <a:pt x="4736084" y="103936"/>
                </a:lnTo>
                <a:lnTo>
                  <a:pt x="4736084" y="78790"/>
                </a:lnTo>
                <a:lnTo>
                  <a:pt x="4736084" y="3378"/>
                </a:lnTo>
                <a:close/>
              </a:path>
              <a:path w="13398500" h="383540">
                <a:moveTo>
                  <a:pt x="5063871" y="184988"/>
                </a:moveTo>
                <a:lnTo>
                  <a:pt x="5058461" y="154025"/>
                </a:lnTo>
                <a:lnTo>
                  <a:pt x="5046256" y="134327"/>
                </a:lnTo>
                <a:lnTo>
                  <a:pt x="5043462" y="129832"/>
                </a:lnTo>
                <a:lnTo>
                  <a:pt x="5036477" y="125006"/>
                </a:lnTo>
                <a:lnTo>
                  <a:pt x="5036477" y="184988"/>
                </a:lnTo>
                <a:lnTo>
                  <a:pt x="5033137" y="205676"/>
                </a:lnTo>
                <a:lnTo>
                  <a:pt x="5023853" y="221945"/>
                </a:lnTo>
                <a:lnTo>
                  <a:pt x="5009718" y="232575"/>
                </a:lnTo>
                <a:lnTo>
                  <a:pt x="4991824" y="236397"/>
                </a:lnTo>
                <a:lnTo>
                  <a:pt x="4973764" y="232575"/>
                </a:lnTo>
                <a:lnTo>
                  <a:pt x="4959642" y="221945"/>
                </a:lnTo>
                <a:lnTo>
                  <a:pt x="4950460" y="205676"/>
                </a:lnTo>
                <a:lnTo>
                  <a:pt x="4947170" y="184988"/>
                </a:lnTo>
                <a:lnTo>
                  <a:pt x="4950460" y="164719"/>
                </a:lnTo>
                <a:lnTo>
                  <a:pt x="4959642" y="148678"/>
                </a:lnTo>
                <a:lnTo>
                  <a:pt x="4973764" y="138125"/>
                </a:lnTo>
                <a:lnTo>
                  <a:pt x="4991824" y="134327"/>
                </a:lnTo>
                <a:lnTo>
                  <a:pt x="5009718" y="138125"/>
                </a:lnTo>
                <a:lnTo>
                  <a:pt x="5023853" y="148678"/>
                </a:lnTo>
                <a:lnTo>
                  <a:pt x="5033137" y="164719"/>
                </a:lnTo>
                <a:lnTo>
                  <a:pt x="5036477" y="184988"/>
                </a:lnTo>
                <a:lnTo>
                  <a:pt x="5036477" y="125006"/>
                </a:lnTo>
                <a:lnTo>
                  <a:pt x="5020653" y="114071"/>
                </a:lnTo>
                <a:lnTo>
                  <a:pt x="4991824" y="108445"/>
                </a:lnTo>
                <a:lnTo>
                  <a:pt x="4962995" y="114071"/>
                </a:lnTo>
                <a:lnTo>
                  <a:pt x="4940185" y="129832"/>
                </a:lnTo>
                <a:lnTo>
                  <a:pt x="4925174" y="154025"/>
                </a:lnTo>
                <a:lnTo>
                  <a:pt x="4919777" y="184988"/>
                </a:lnTo>
                <a:lnTo>
                  <a:pt x="4925174" y="216319"/>
                </a:lnTo>
                <a:lnTo>
                  <a:pt x="4940185" y="240614"/>
                </a:lnTo>
                <a:lnTo>
                  <a:pt x="4962995" y="256324"/>
                </a:lnTo>
                <a:lnTo>
                  <a:pt x="4991824" y="261912"/>
                </a:lnTo>
                <a:lnTo>
                  <a:pt x="5020653" y="256324"/>
                </a:lnTo>
                <a:lnTo>
                  <a:pt x="5043462" y="240614"/>
                </a:lnTo>
                <a:lnTo>
                  <a:pt x="5046065" y="236397"/>
                </a:lnTo>
                <a:lnTo>
                  <a:pt x="5058461" y="216319"/>
                </a:lnTo>
                <a:lnTo>
                  <a:pt x="5063871" y="184988"/>
                </a:lnTo>
                <a:close/>
              </a:path>
              <a:path w="13398500" h="383540">
                <a:moveTo>
                  <a:pt x="5075123" y="60782"/>
                </a:moveTo>
                <a:lnTo>
                  <a:pt x="5006835" y="60782"/>
                </a:lnTo>
                <a:lnTo>
                  <a:pt x="5006835" y="13131"/>
                </a:lnTo>
                <a:lnTo>
                  <a:pt x="4976444" y="13131"/>
                </a:lnTo>
                <a:lnTo>
                  <a:pt x="4976444" y="60782"/>
                </a:lnTo>
                <a:lnTo>
                  <a:pt x="4908143" y="60782"/>
                </a:lnTo>
                <a:lnTo>
                  <a:pt x="4908143" y="85928"/>
                </a:lnTo>
                <a:lnTo>
                  <a:pt x="5075123" y="85928"/>
                </a:lnTo>
                <a:lnTo>
                  <a:pt x="5075123" y="60782"/>
                </a:lnTo>
                <a:close/>
              </a:path>
              <a:path w="13398500" h="383540">
                <a:moveTo>
                  <a:pt x="5193690" y="2997"/>
                </a:moveTo>
                <a:lnTo>
                  <a:pt x="5164048" y="2997"/>
                </a:lnTo>
                <a:lnTo>
                  <a:pt x="5164048" y="145211"/>
                </a:lnTo>
                <a:lnTo>
                  <a:pt x="5120906" y="145211"/>
                </a:lnTo>
                <a:lnTo>
                  <a:pt x="5120906" y="10883"/>
                </a:lnTo>
                <a:lnTo>
                  <a:pt x="5092014" y="10883"/>
                </a:lnTo>
                <a:lnTo>
                  <a:pt x="5092014" y="323443"/>
                </a:lnTo>
                <a:lnTo>
                  <a:pt x="5120906" y="323443"/>
                </a:lnTo>
                <a:lnTo>
                  <a:pt x="5120906" y="170357"/>
                </a:lnTo>
                <a:lnTo>
                  <a:pt x="5164048" y="170357"/>
                </a:lnTo>
                <a:lnTo>
                  <a:pt x="5164048" y="339585"/>
                </a:lnTo>
                <a:lnTo>
                  <a:pt x="5193690" y="339585"/>
                </a:lnTo>
                <a:lnTo>
                  <a:pt x="5193690" y="170357"/>
                </a:lnTo>
                <a:lnTo>
                  <a:pt x="5193690" y="145211"/>
                </a:lnTo>
                <a:lnTo>
                  <a:pt x="5193690" y="2997"/>
                </a:lnTo>
                <a:close/>
              </a:path>
              <a:path w="13398500" h="383540">
                <a:moveTo>
                  <a:pt x="5452224" y="165100"/>
                </a:moveTo>
                <a:lnTo>
                  <a:pt x="5450408" y="151587"/>
                </a:lnTo>
                <a:lnTo>
                  <a:pt x="5448846" y="139954"/>
                </a:lnTo>
                <a:lnTo>
                  <a:pt x="5416169" y="145732"/>
                </a:lnTo>
                <a:lnTo>
                  <a:pt x="5382438" y="149288"/>
                </a:lnTo>
                <a:lnTo>
                  <a:pt x="5344477" y="151091"/>
                </a:lnTo>
                <a:lnTo>
                  <a:pt x="5299138" y="151587"/>
                </a:lnTo>
                <a:lnTo>
                  <a:pt x="5299138" y="54025"/>
                </a:lnTo>
                <a:lnTo>
                  <a:pt x="5417337" y="54025"/>
                </a:lnTo>
                <a:lnTo>
                  <a:pt x="5417337" y="29260"/>
                </a:lnTo>
                <a:lnTo>
                  <a:pt x="5268734" y="29260"/>
                </a:lnTo>
                <a:lnTo>
                  <a:pt x="5268734" y="176733"/>
                </a:lnTo>
                <a:lnTo>
                  <a:pt x="5295011" y="176733"/>
                </a:lnTo>
                <a:lnTo>
                  <a:pt x="5343004" y="176237"/>
                </a:lnTo>
                <a:lnTo>
                  <a:pt x="5382907" y="174434"/>
                </a:lnTo>
                <a:lnTo>
                  <a:pt x="5418163" y="170878"/>
                </a:lnTo>
                <a:lnTo>
                  <a:pt x="5452224" y="165100"/>
                </a:lnTo>
                <a:close/>
              </a:path>
              <a:path w="13398500" h="383540">
                <a:moveTo>
                  <a:pt x="5518645" y="275043"/>
                </a:moveTo>
                <a:lnTo>
                  <a:pt x="5510898" y="247865"/>
                </a:lnTo>
                <a:lnTo>
                  <a:pt x="5497157" y="235267"/>
                </a:lnTo>
                <a:lnTo>
                  <a:pt x="5488762" y="227571"/>
                </a:lnTo>
                <a:lnTo>
                  <a:pt x="5488254" y="227393"/>
                </a:lnTo>
                <a:lnTo>
                  <a:pt x="5488254" y="275043"/>
                </a:lnTo>
                <a:lnTo>
                  <a:pt x="5482666" y="291706"/>
                </a:lnTo>
                <a:lnTo>
                  <a:pt x="5466677" y="304215"/>
                </a:lnTo>
                <a:lnTo>
                  <a:pt x="5441391" y="312077"/>
                </a:lnTo>
                <a:lnTo>
                  <a:pt x="5407952" y="314820"/>
                </a:lnTo>
                <a:lnTo>
                  <a:pt x="5374297" y="312077"/>
                </a:lnTo>
                <a:lnTo>
                  <a:pt x="5348897" y="304215"/>
                </a:lnTo>
                <a:lnTo>
                  <a:pt x="5332869" y="291706"/>
                </a:lnTo>
                <a:lnTo>
                  <a:pt x="5327281" y="275043"/>
                </a:lnTo>
                <a:lnTo>
                  <a:pt x="5332869" y="258381"/>
                </a:lnTo>
                <a:lnTo>
                  <a:pt x="5348897" y="245872"/>
                </a:lnTo>
                <a:lnTo>
                  <a:pt x="5374297" y="237998"/>
                </a:lnTo>
                <a:lnTo>
                  <a:pt x="5407952" y="235267"/>
                </a:lnTo>
                <a:lnTo>
                  <a:pt x="5441391" y="237998"/>
                </a:lnTo>
                <a:lnTo>
                  <a:pt x="5466677" y="245872"/>
                </a:lnTo>
                <a:lnTo>
                  <a:pt x="5482666" y="258381"/>
                </a:lnTo>
                <a:lnTo>
                  <a:pt x="5488254" y="275043"/>
                </a:lnTo>
                <a:lnTo>
                  <a:pt x="5488254" y="227393"/>
                </a:lnTo>
                <a:lnTo>
                  <a:pt x="5453900" y="214884"/>
                </a:lnTo>
                <a:lnTo>
                  <a:pt x="5407952" y="210502"/>
                </a:lnTo>
                <a:lnTo>
                  <a:pt x="5361787" y="214884"/>
                </a:lnTo>
                <a:lnTo>
                  <a:pt x="5326812" y="227571"/>
                </a:lnTo>
                <a:lnTo>
                  <a:pt x="5304637" y="247865"/>
                </a:lnTo>
                <a:lnTo>
                  <a:pt x="5296878" y="275043"/>
                </a:lnTo>
                <a:lnTo>
                  <a:pt x="5304637" y="302221"/>
                </a:lnTo>
                <a:lnTo>
                  <a:pt x="5326812" y="322503"/>
                </a:lnTo>
                <a:lnTo>
                  <a:pt x="5361787" y="335191"/>
                </a:lnTo>
                <a:lnTo>
                  <a:pt x="5407952" y="339585"/>
                </a:lnTo>
                <a:lnTo>
                  <a:pt x="5453900" y="335191"/>
                </a:lnTo>
                <a:lnTo>
                  <a:pt x="5488762" y="322503"/>
                </a:lnTo>
                <a:lnTo>
                  <a:pt x="5497157" y="314820"/>
                </a:lnTo>
                <a:lnTo>
                  <a:pt x="5510898" y="302221"/>
                </a:lnTo>
                <a:lnTo>
                  <a:pt x="5518645" y="275043"/>
                </a:lnTo>
                <a:close/>
              </a:path>
              <a:path w="13398500" h="383540">
                <a:moveTo>
                  <a:pt x="5564797" y="90805"/>
                </a:moveTo>
                <a:lnTo>
                  <a:pt x="5515267" y="90805"/>
                </a:lnTo>
                <a:lnTo>
                  <a:pt x="5515267" y="3378"/>
                </a:lnTo>
                <a:lnTo>
                  <a:pt x="5484126" y="3378"/>
                </a:lnTo>
                <a:lnTo>
                  <a:pt x="5484126" y="203746"/>
                </a:lnTo>
                <a:lnTo>
                  <a:pt x="5515267" y="203746"/>
                </a:lnTo>
                <a:lnTo>
                  <a:pt x="5515267" y="116319"/>
                </a:lnTo>
                <a:lnTo>
                  <a:pt x="5564797" y="116319"/>
                </a:lnTo>
                <a:lnTo>
                  <a:pt x="5564797" y="90805"/>
                </a:lnTo>
                <a:close/>
              </a:path>
              <a:path w="13398500" h="383540">
                <a:moveTo>
                  <a:pt x="5971692" y="31534"/>
                </a:moveTo>
                <a:lnTo>
                  <a:pt x="5739790" y="31534"/>
                </a:lnTo>
                <a:lnTo>
                  <a:pt x="5739790" y="55664"/>
                </a:lnTo>
                <a:lnTo>
                  <a:pt x="5739790" y="164884"/>
                </a:lnTo>
                <a:lnTo>
                  <a:pt x="5739790" y="189014"/>
                </a:lnTo>
                <a:lnTo>
                  <a:pt x="5971692" y="189014"/>
                </a:lnTo>
                <a:lnTo>
                  <a:pt x="5971692" y="165100"/>
                </a:lnTo>
                <a:lnTo>
                  <a:pt x="5971692" y="164884"/>
                </a:lnTo>
                <a:lnTo>
                  <a:pt x="5971692" y="55905"/>
                </a:lnTo>
                <a:lnTo>
                  <a:pt x="5941669" y="55905"/>
                </a:lnTo>
                <a:lnTo>
                  <a:pt x="5941669" y="164884"/>
                </a:lnTo>
                <a:lnTo>
                  <a:pt x="5769445" y="164884"/>
                </a:lnTo>
                <a:lnTo>
                  <a:pt x="5769445" y="55664"/>
                </a:lnTo>
                <a:lnTo>
                  <a:pt x="5971692" y="55664"/>
                </a:lnTo>
                <a:lnTo>
                  <a:pt x="5971692" y="31534"/>
                </a:lnTo>
                <a:close/>
              </a:path>
              <a:path w="13398500" h="383540">
                <a:moveTo>
                  <a:pt x="6008840" y="271284"/>
                </a:moveTo>
                <a:lnTo>
                  <a:pt x="5871502" y="271284"/>
                </a:lnTo>
                <a:lnTo>
                  <a:pt x="5871502" y="189484"/>
                </a:lnTo>
                <a:lnTo>
                  <a:pt x="5840361" y="189484"/>
                </a:lnTo>
                <a:lnTo>
                  <a:pt x="5840361" y="271284"/>
                </a:lnTo>
                <a:lnTo>
                  <a:pt x="5703773" y="271284"/>
                </a:lnTo>
                <a:lnTo>
                  <a:pt x="5703773" y="296799"/>
                </a:lnTo>
                <a:lnTo>
                  <a:pt x="6008840" y="296799"/>
                </a:lnTo>
                <a:lnTo>
                  <a:pt x="6008840" y="271284"/>
                </a:lnTo>
                <a:close/>
              </a:path>
              <a:path w="13398500" h="383540">
                <a:moveTo>
                  <a:pt x="6232474" y="99809"/>
                </a:moveTo>
                <a:lnTo>
                  <a:pt x="6225870" y="67932"/>
                </a:lnTo>
                <a:lnTo>
                  <a:pt x="6210300" y="46901"/>
                </a:lnTo>
                <a:lnTo>
                  <a:pt x="6207518" y="43154"/>
                </a:lnTo>
                <a:lnTo>
                  <a:pt x="6202451" y="40246"/>
                </a:lnTo>
                <a:lnTo>
                  <a:pt x="6202451" y="99809"/>
                </a:lnTo>
                <a:lnTo>
                  <a:pt x="6198108" y="121208"/>
                </a:lnTo>
                <a:lnTo>
                  <a:pt x="6186030" y="137947"/>
                </a:lnTo>
                <a:lnTo>
                  <a:pt x="6167628" y="148831"/>
                </a:lnTo>
                <a:lnTo>
                  <a:pt x="6144285" y="152717"/>
                </a:lnTo>
                <a:lnTo>
                  <a:pt x="6121235" y="148831"/>
                </a:lnTo>
                <a:lnTo>
                  <a:pt x="6103061" y="137947"/>
                </a:lnTo>
                <a:lnTo>
                  <a:pt x="6091161" y="121208"/>
                </a:lnTo>
                <a:lnTo>
                  <a:pt x="6086881" y="99809"/>
                </a:lnTo>
                <a:lnTo>
                  <a:pt x="6091161" y="78562"/>
                </a:lnTo>
                <a:lnTo>
                  <a:pt x="6103061" y="61823"/>
                </a:lnTo>
                <a:lnTo>
                  <a:pt x="6121235" y="50838"/>
                </a:lnTo>
                <a:lnTo>
                  <a:pt x="6144285" y="46901"/>
                </a:lnTo>
                <a:lnTo>
                  <a:pt x="6167628" y="50838"/>
                </a:lnTo>
                <a:lnTo>
                  <a:pt x="6186030" y="61823"/>
                </a:lnTo>
                <a:lnTo>
                  <a:pt x="6198108" y="78562"/>
                </a:lnTo>
                <a:lnTo>
                  <a:pt x="6202451" y="99809"/>
                </a:lnTo>
                <a:lnTo>
                  <a:pt x="6202451" y="40246"/>
                </a:lnTo>
                <a:lnTo>
                  <a:pt x="6179604" y="27101"/>
                </a:lnTo>
                <a:lnTo>
                  <a:pt x="6144285" y="21386"/>
                </a:lnTo>
                <a:lnTo>
                  <a:pt x="6109259" y="27101"/>
                </a:lnTo>
                <a:lnTo>
                  <a:pt x="6081585" y="43154"/>
                </a:lnTo>
                <a:lnTo>
                  <a:pt x="6063399" y="67932"/>
                </a:lnTo>
                <a:lnTo>
                  <a:pt x="6056858" y="99809"/>
                </a:lnTo>
                <a:lnTo>
                  <a:pt x="6063399" y="131686"/>
                </a:lnTo>
                <a:lnTo>
                  <a:pt x="6081585" y="156464"/>
                </a:lnTo>
                <a:lnTo>
                  <a:pt x="6109259" y="172516"/>
                </a:lnTo>
                <a:lnTo>
                  <a:pt x="6144285" y="178231"/>
                </a:lnTo>
                <a:lnTo>
                  <a:pt x="6179604" y="172516"/>
                </a:lnTo>
                <a:lnTo>
                  <a:pt x="6207518" y="156464"/>
                </a:lnTo>
                <a:lnTo>
                  <a:pt x="6210300" y="152717"/>
                </a:lnTo>
                <a:lnTo>
                  <a:pt x="6225870" y="131686"/>
                </a:lnTo>
                <a:lnTo>
                  <a:pt x="6232474" y="99809"/>
                </a:lnTo>
                <a:close/>
              </a:path>
              <a:path w="13398500" h="383540">
                <a:moveTo>
                  <a:pt x="6325146" y="214249"/>
                </a:moveTo>
                <a:lnTo>
                  <a:pt x="6295136" y="214249"/>
                </a:lnTo>
                <a:lnTo>
                  <a:pt x="6295136" y="238645"/>
                </a:lnTo>
                <a:lnTo>
                  <a:pt x="6295136" y="310692"/>
                </a:lnTo>
                <a:lnTo>
                  <a:pt x="6137541" y="310692"/>
                </a:lnTo>
                <a:lnTo>
                  <a:pt x="6137541" y="238645"/>
                </a:lnTo>
                <a:lnTo>
                  <a:pt x="6295136" y="238645"/>
                </a:lnTo>
                <a:lnTo>
                  <a:pt x="6295136" y="214249"/>
                </a:lnTo>
                <a:lnTo>
                  <a:pt x="6107519" y="214249"/>
                </a:lnTo>
                <a:lnTo>
                  <a:pt x="6107519" y="335457"/>
                </a:lnTo>
                <a:lnTo>
                  <a:pt x="6325146" y="335457"/>
                </a:lnTo>
                <a:lnTo>
                  <a:pt x="6325146" y="310692"/>
                </a:lnTo>
                <a:lnTo>
                  <a:pt x="6325146" y="238645"/>
                </a:lnTo>
                <a:lnTo>
                  <a:pt x="6325146" y="214249"/>
                </a:lnTo>
                <a:close/>
              </a:path>
              <a:path w="13398500" h="383540">
                <a:moveTo>
                  <a:pt x="6325146" y="3746"/>
                </a:moveTo>
                <a:lnTo>
                  <a:pt x="6294386" y="3746"/>
                </a:lnTo>
                <a:lnTo>
                  <a:pt x="6294386" y="196240"/>
                </a:lnTo>
                <a:lnTo>
                  <a:pt x="6325146" y="196240"/>
                </a:lnTo>
                <a:lnTo>
                  <a:pt x="6325146" y="3746"/>
                </a:lnTo>
                <a:close/>
              </a:path>
              <a:path w="13398500" h="383540">
                <a:moveTo>
                  <a:pt x="6664363" y="67538"/>
                </a:moveTo>
                <a:lnTo>
                  <a:pt x="6656286" y="42405"/>
                </a:lnTo>
                <a:lnTo>
                  <a:pt x="6643408" y="32270"/>
                </a:lnTo>
                <a:lnTo>
                  <a:pt x="6632981" y="24053"/>
                </a:lnTo>
                <a:lnTo>
                  <a:pt x="6632842" y="24015"/>
                </a:lnTo>
                <a:lnTo>
                  <a:pt x="6632842" y="67538"/>
                </a:lnTo>
                <a:lnTo>
                  <a:pt x="6627050" y="82550"/>
                </a:lnTo>
                <a:lnTo>
                  <a:pt x="6610185" y="93611"/>
                </a:lnTo>
                <a:lnTo>
                  <a:pt x="6582969" y="100469"/>
                </a:lnTo>
                <a:lnTo>
                  <a:pt x="6546164" y="102806"/>
                </a:lnTo>
                <a:lnTo>
                  <a:pt x="6509347" y="100469"/>
                </a:lnTo>
                <a:lnTo>
                  <a:pt x="6482143" y="93611"/>
                </a:lnTo>
                <a:lnTo>
                  <a:pt x="6465265" y="82550"/>
                </a:lnTo>
                <a:lnTo>
                  <a:pt x="6459487" y="67538"/>
                </a:lnTo>
                <a:lnTo>
                  <a:pt x="6465265" y="52527"/>
                </a:lnTo>
                <a:lnTo>
                  <a:pt x="6482143" y="41465"/>
                </a:lnTo>
                <a:lnTo>
                  <a:pt x="6509347" y="34607"/>
                </a:lnTo>
                <a:lnTo>
                  <a:pt x="6546164" y="32270"/>
                </a:lnTo>
                <a:lnTo>
                  <a:pt x="6582969" y="34607"/>
                </a:lnTo>
                <a:lnTo>
                  <a:pt x="6610185" y="41465"/>
                </a:lnTo>
                <a:lnTo>
                  <a:pt x="6627050" y="52527"/>
                </a:lnTo>
                <a:lnTo>
                  <a:pt x="6632842" y="67538"/>
                </a:lnTo>
                <a:lnTo>
                  <a:pt x="6632842" y="24015"/>
                </a:lnTo>
                <a:lnTo>
                  <a:pt x="6595808" y="12827"/>
                </a:lnTo>
                <a:lnTo>
                  <a:pt x="6546164" y="9004"/>
                </a:lnTo>
                <a:lnTo>
                  <a:pt x="6496507" y="12827"/>
                </a:lnTo>
                <a:lnTo>
                  <a:pt x="6459347" y="24053"/>
                </a:lnTo>
                <a:lnTo>
                  <a:pt x="6436042" y="42405"/>
                </a:lnTo>
                <a:lnTo>
                  <a:pt x="6427965" y="67538"/>
                </a:lnTo>
                <a:lnTo>
                  <a:pt x="6436042" y="92621"/>
                </a:lnTo>
                <a:lnTo>
                  <a:pt x="6459347" y="110832"/>
                </a:lnTo>
                <a:lnTo>
                  <a:pt x="6496507" y="121945"/>
                </a:lnTo>
                <a:lnTo>
                  <a:pt x="6546164" y="125704"/>
                </a:lnTo>
                <a:lnTo>
                  <a:pt x="6595808" y="121945"/>
                </a:lnTo>
                <a:lnTo>
                  <a:pt x="6632981" y="110832"/>
                </a:lnTo>
                <a:lnTo>
                  <a:pt x="6643243" y="102806"/>
                </a:lnTo>
                <a:lnTo>
                  <a:pt x="6656286" y="92621"/>
                </a:lnTo>
                <a:lnTo>
                  <a:pt x="6664363" y="67538"/>
                </a:lnTo>
                <a:close/>
              </a:path>
              <a:path w="13398500" h="383540">
                <a:moveTo>
                  <a:pt x="6669608" y="312191"/>
                </a:moveTo>
                <a:lnTo>
                  <a:pt x="6461734" y="312191"/>
                </a:lnTo>
                <a:lnTo>
                  <a:pt x="6461734" y="278041"/>
                </a:lnTo>
                <a:lnTo>
                  <a:pt x="6659473" y="278041"/>
                </a:lnTo>
                <a:lnTo>
                  <a:pt x="6659473" y="202247"/>
                </a:lnTo>
                <a:lnTo>
                  <a:pt x="6430594" y="202247"/>
                </a:lnTo>
                <a:lnTo>
                  <a:pt x="6430594" y="225513"/>
                </a:lnTo>
                <a:lnTo>
                  <a:pt x="6629082" y="225513"/>
                </a:lnTo>
                <a:lnTo>
                  <a:pt x="6629082" y="255524"/>
                </a:lnTo>
                <a:lnTo>
                  <a:pt x="6431712" y="255524"/>
                </a:lnTo>
                <a:lnTo>
                  <a:pt x="6431712" y="336207"/>
                </a:lnTo>
                <a:lnTo>
                  <a:pt x="6669608" y="336207"/>
                </a:lnTo>
                <a:lnTo>
                  <a:pt x="6669608" y="312191"/>
                </a:lnTo>
                <a:close/>
              </a:path>
              <a:path w="13398500" h="383540">
                <a:moveTo>
                  <a:pt x="6698501" y="148590"/>
                </a:moveTo>
                <a:lnTo>
                  <a:pt x="6393815" y="148590"/>
                </a:lnTo>
                <a:lnTo>
                  <a:pt x="6393815" y="173355"/>
                </a:lnTo>
                <a:lnTo>
                  <a:pt x="6698501" y="173355"/>
                </a:lnTo>
                <a:lnTo>
                  <a:pt x="6698501" y="148590"/>
                </a:lnTo>
                <a:close/>
              </a:path>
              <a:path w="13398500" h="383540">
                <a:moveTo>
                  <a:pt x="7014426" y="28511"/>
                </a:moveTo>
                <a:lnTo>
                  <a:pt x="6859092" y="28511"/>
                </a:lnTo>
                <a:lnTo>
                  <a:pt x="6859092" y="53276"/>
                </a:lnTo>
                <a:lnTo>
                  <a:pt x="6981037" y="53276"/>
                </a:lnTo>
                <a:lnTo>
                  <a:pt x="6968617" y="94424"/>
                </a:lnTo>
                <a:lnTo>
                  <a:pt x="6940791" y="130009"/>
                </a:lnTo>
                <a:lnTo>
                  <a:pt x="6899034" y="159131"/>
                </a:lnTo>
                <a:lnTo>
                  <a:pt x="6844830" y="180860"/>
                </a:lnTo>
                <a:lnTo>
                  <a:pt x="6857212" y="205625"/>
                </a:lnTo>
                <a:lnTo>
                  <a:pt x="6911022" y="184327"/>
                </a:lnTo>
                <a:lnTo>
                  <a:pt x="6954698" y="155435"/>
                </a:lnTo>
                <a:lnTo>
                  <a:pt x="6987184" y="119494"/>
                </a:lnTo>
                <a:lnTo>
                  <a:pt x="7007441" y="77012"/>
                </a:lnTo>
                <a:lnTo>
                  <a:pt x="7014426" y="28511"/>
                </a:lnTo>
                <a:close/>
              </a:path>
              <a:path w="13398500" h="383540">
                <a:moveTo>
                  <a:pt x="7109358" y="274294"/>
                </a:moveTo>
                <a:lnTo>
                  <a:pt x="7101586" y="246837"/>
                </a:lnTo>
                <a:lnTo>
                  <a:pt x="7086701" y="233019"/>
                </a:lnTo>
                <a:lnTo>
                  <a:pt x="7079488" y="226314"/>
                </a:lnTo>
                <a:lnTo>
                  <a:pt x="7078967" y="226123"/>
                </a:lnTo>
                <a:lnTo>
                  <a:pt x="7078967" y="274294"/>
                </a:lnTo>
                <a:lnTo>
                  <a:pt x="7073405" y="291439"/>
                </a:lnTo>
                <a:lnTo>
                  <a:pt x="7057542" y="304304"/>
                </a:lnTo>
                <a:lnTo>
                  <a:pt x="7032587" y="312381"/>
                </a:lnTo>
                <a:lnTo>
                  <a:pt x="6999795" y="315188"/>
                </a:lnTo>
                <a:lnTo>
                  <a:pt x="6967004" y="312381"/>
                </a:lnTo>
                <a:lnTo>
                  <a:pt x="6942061" y="304304"/>
                </a:lnTo>
                <a:lnTo>
                  <a:pt x="6926186" y="291439"/>
                </a:lnTo>
                <a:lnTo>
                  <a:pt x="6920624" y="274294"/>
                </a:lnTo>
                <a:lnTo>
                  <a:pt x="6926186" y="256921"/>
                </a:lnTo>
                <a:lnTo>
                  <a:pt x="6942061" y="243941"/>
                </a:lnTo>
                <a:lnTo>
                  <a:pt x="6967004" y="235826"/>
                </a:lnTo>
                <a:lnTo>
                  <a:pt x="6999795" y="233019"/>
                </a:lnTo>
                <a:lnTo>
                  <a:pt x="7032587" y="235826"/>
                </a:lnTo>
                <a:lnTo>
                  <a:pt x="7057542" y="243941"/>
                </a:lnTo>
                <a:lnTo>
                  <a:pt x="7073405" y="256921"/>
                </a:lnTo>
                <a:lnTo>
                  <a:pt x="7078967" y="274294"/>
                </a:lnTo>
                <a:lnTo>
                  <a:pt x="7078967" y="226123"/>
                </a:lnTo>
                <a:lnTo>
                  <a:pt x="7044931" y="213448"/>
                </a:lnTo>
                <a:lnTo>
                  <a:pt x="6999795" y="209003"/>
                </a:lnTo>
                <a:lnTo>
                  <a:pt x="6954660" y="213448"/>
                </a:lnTo>
                <a:lnTo>
                  <a:pt x="6920103" y="226314"/>
                </a:lnTo>
                <a:lnTo>
                  <a:pt x="6898018" y="246837"/>
                </a:lnTo>
                <a:lnTo>
                  <a:pt x="6890232" y="274294"/>
                </a:lnTo>
                <a:lnTo>
                  <a:pt x="6898018" y="301586"/>
                </a:lnTo>
                <a:lnTo>
                  <a:pt x="6920103" y="322135"/>
                </a:lnTo>
                <a:lnTo>
                  <a:pt x="6954660" y="335076"/>
                </a:lnTo>
                <a:lnTo>
                  <a:pt x="6999795" y="339585"/>
                </a:lnTo>
                <a:lnTo>
                  <a:pt x="7044931" y="335076"/>
                </a:lnTo>
                <a:lnTo>
                  <a:pt x="7079488" y="322135"/>
                </a:lnTo>
                <a:lnTo>
                  <a:pt x="7086955" y="315188"/>
                </a:lnTo>
                <a:lnTo>
                  <a:pt x="7101586" y="301586"/>
                </a:lnTo>
                <a:lnTo>
                  <a:pt x="7109358" y="274294"/>
                </a:lnTo>
                <a:close/>
              </a:path>
              <a:path w="13398500" h="383540">
                <a:moveTo>
                  <a:pt x="7155142" y="90424"/>
                </a:moveTo>
                <a:lnTo>
                  <a:pt x="7105231" y="90424"/>
                </a:lnTo>
                <a:lnTo>
                  <a:pt x="7105231" y="3378"/>
                </a:lnTo>
                <a:lnTo>
                  <a:pt x="7074471" y="3378"/>
                </a:lnTo>
                <a:lnTo>
                  <a:pt x="7074471" y="204495"/>
                </a:lnTo>
                <a:lnTo>
                  <a:pt x="7105231" y="204495"/>
                </a:lnTo>
                <a:lnTo>
                  <a:pt x="7105231" y="115938"/>
                </a:lnTo>
                <a:lnTo>
                  <a:pt x="7155142" y="115938"/>
                </a:lnTo>
                <a:lnTo>
                  <a:pt x="7155142" y="90424"/>
                </a:lnTo>
                <a:close/>
              </a:path>
              <a:path w="13398500" h="383540">
                <a:moveTo>
                  <a:pt x="7359637" y="241642"/>
                </a:moveTo>
                <a:lnTo>
                  <a:pt x="7328814" y="216395"/>
                </a:lnTo>
                <a:lnTo>
                  <a:pt x="7306361" y="182079"/>
                </a:lnTo>
                <a:lnTo>
                  <a:pt x="7292632" y="141706"/>
                </a:lnTo>
                <a:lnTo>
                  <a:pt x="7287971" y="98310"/>
                </a:lnTo>
                <a:lnTo>
                  <a:pt x="7287971" y="67919"/>
                </a:lnTo>
                <a:lnTo>
                  <a:pt x="7348004" y="67919"/>
                </a:lnTo>
                <a:lnTo>
                  <a:pt x="7348004" y="42773"/>
                </a:lnTo>
                <a:lnTo>
                  <a:pt x="7194537" y="42773"/>
                </a:lnTo>
                <a:lnTo>
                  <a:pt x="7194537" y="67919"/>
                </a:lnTo>
                <a:lnTo>
                  <a:pt x="7258329" y="67919"/>
                </a:lnTo>
                <a:lnTo>
                  <a:pt x="7258329" y="98310"/>
                </a:lnTo>
                <a:lnTo>
                  <a:pt x="7253491" y="144094"/>
                </a:lnTo>
                <a:lnTo>
                  <a:pt x="7239330" y="186575"/>
                </a:lnTo>
                <a:lnTo>
                  <a:pt x="7216381" y="222732"/>
                </a:lnTo>
                <a:lnTo>
                  <a:pt x="7185165" y="249529"/>
                </a:lnTo>
                <a:lnTo>
                  <a:pt x="7203922" y="272415"/>
                </a:lnTo>
                <a:lnTo>
                  <a:pt x="7227227" y="253390"/>
                </a:lnTo>
                <a:lnTo>
                  <a:pt x="7246798" y="228561"/>
                </a:lnTo>
                <a:lnTo>
                  <a:pt x="7262279" y="199021"/>
                </a:lnTo>
                <a:lnTo>
                  <a:pt x="7273341" y="165849"/>
                </a:lnTo>
                <a:lnTo>
                  <a:pt x="7284212" y="196507"/>
                </a:lnTo>
                <a:lnTo>
                  <a:pt x="7299223" y="223723"/>
                </a:lnTo>
                <a:lnTo>
                  <a:pt x="7318184" y="246583"/>
                </a:lnTo>
                <a:lnTo>
                  <a:pt x="7340879" y="264160"/>
                </a:lnTo>
                <a:lnTo>
                  <a:pt x="7359637" y="241642"/>
                </a:lnTo>
                <a:close/>
              </a:path>
              <a:path w="13398500" h="383540">
                <a:moveTo>
                  <a:pt x="7407300" y="10883"/>
                </a:moveTo>
                <a:lnTo>
                  <a:pt x="7378027" y="10883"/>
                </a:lnTo>
                <a:lnTo>
                  <a:pt x="7378027" y="124193"/>
                </a:lnTo>
                <a:lnTo>
                  <a:pt x="7322490" y="124193"/>
                </a:lnTo>
                <a:lnTo>
                  <a:pt x="7322490" y="149339"/>
                </a:lnTo>
                <a:lnTo>
                  <a:pt x="7378027" y="149339"/>
                </a:lnTo>
                <a:lnTo>
                  <a:pt x="7378027" y="322313"/>
                </a:lnTo>
                <a:lnTo>
                  <a:pt x="7407300" y="322313"/>
                </a:lnTo>
                <a:lnTo>
                  <a:pt x="7407300" y="10883"/>
                </a:lnTo>
                <a:close/>
              </a:path>
              <a:path w="13398500" h="383540">
                <a:moveTo>
                  <a:pt x="7475207" y="2997"/>
                </a:moveTo>
                <a:lnTo>
                  <a:pt x="7445565" y="2997"/>
                </a:lnTo>
                <a:lnTo>
                  <a:pt x="7445565" y="339585"/>
                </a:lnTo>
                <a:lnTo>
                  <a:pt x="7475207" y="339585"/>
                </a:lnTo>
                <a:lnTo>
                  <a:pt x="7475207" y="2997"/>
                </a:lnTo>
                <a:close/>
              </a:path>
              <a:path w="13398500" h="383540">
                <a:moveTo>
                  <a:pt x="7839938" y="272834"/>
                </a:moveTo>
                <a:lnTo>
                  <a:pt x="7702220" y="272834"/>
                </a:lnTo>
                <a:lnTo>
                  <a:pt x="7702220" y="209334"/>
                </a:lnTo>
                <a:lnTo>
                  <a:pt x="7809916" y="209334"/>
                </a:lnTo>
                <a:lnTo>
                  <a:pt x="7809916" y="185204"/>
                </a:lnTo>
                <a:lnTo>
                  <a:pt x="7602791" y="185204"/>
                </a:lnTo>
                <a:lnTo>
                  <a:pt x="7602791" y="130594"/>
                </a:lnTo>
                <a:lnTo>
                  <a:pt x="7802029" y="130594"/>
                </a:lnTo>
                <a:lnTo>
                  <a:pt x="7802029" y="105194"/>
                </a:lnTo>
                <a:lnTo>
                  <a:pt x="7802029" y="53124"/>
                </a:lnTo>
                <a:lnTo>
                  <a:pt x="7802029" y="27724"/>
                </a:lnTo>
                <a:lnTo>
                  <a:pt x="7571651" y="27724"/>
                </a:lnTo>
                <a:lnTo>
                  <a:pt x="7571651" y="53124"/>
                </a:lnTo>
                <a:lnTo>
                  <a:pt x="7772019" y="53124"/>
                </a:lnTo>
                <a:lnTo>
                  <a:pt x="7772019" y="105194"/>
                </a:lnTo>
                <a:lnTo>
                  <a:pt x="7572400" y="105194"/>
                </a:lnTo>
                <a:lnTo>
                  <a:pt x="7572400" y="130594"/>
                </a:lnTo>
                <a:lnTo>
                  <a:pt x="7572400" y="185204"/>
                </a:lnTo>
                <a:lnTo>
                  <a:pt x="7572400" y="209334"/>
                </a:lnTo>
                <a:lnTo>
                  <a:pt x="7671079" y="209334"/>
                </a:lnTo>
                <a:lnTo>
                  <a:pt x="7671079" y="272834"/>
                </a:lnTo>
                <a:lnTo>
                  <a:pt x="7534122" y="272834"/>
                </a:lnTo>
                <a:lnTo>
                  <a:pt x="7534122" y="298234"/>
                </a:lnTo>
                <a:lnTo>
                  <a:pt x="7839938" y="298234"/>
                </a:lnTo>
                <a:lnTo>
                  <a:pt x="7839938" y="272834"/>
                </a:lnTo>
                <a:close/>
              </a:path>
              <a:path w="13398500" h="383540">
                <a:moveTo>
                  <a:pt x="8139722" y="184988"/>
                </a:moveTo>
                <a:lnTo>
                  <a:pt x="8134324" y="154025"/>
                </a:lnTo>
                <a:lnTo>
                  <a:pt x="8122120" y="134327"/>
                </a:lnTo>
                <a:lnTo>
                  <a:pt x="8119326" y="129832"/>
                </a:lnTo>
                <a:lnTo>
                  <a:pt x="8112341" y="125006"/>
                </a:lnTo>
                <a:lnTo>
                  <a:pt x="8112341" y="184988"/>
                </a:lnTo>
                <a:lnTo>
                  <a:pt x="8109001" y="205676"/>
                </a:lnTo>
                <a:lnTo>
                  <a:pt x="8099717" y="221945"/>
                </a:lnTo>
                <a:lnTo>
                  <a:pt x="8085582" y="232575"/>
                </a:lnTo>
                <a:lnTo>
                  <a:pt x="8067688" y="236397"/>
                </a:lnTo>
                <a:lnTo>
                  <a:pt x="8049628" y="232575"/>
                </a:lnTo>
                <a:lnTo>
                  <a:pt x="8035506" y="221945"/>
                </a:lnTo>
                <a:lnTo>
                  <a:pt x="8026311" y="205676"/>
                </a:lnTo>
                <a:lnTo>
                  <a:pt x="8023034" y="184988"/>
                </a:lnTo>
                <a:lnTo>
                  <a:pt x="8026311" y="164719"/>
                </a:lnTo>
                <a:lnTo>
                  <a:pt x="8035506" y="148678"/>
                </a:lnTo>
                <a:lnTo>
                  <a:pt x="8049628" y="138125"/>
                </a:lnTo>
                <a:lnTo>
                  <a:pt x="8067688" y="134327"/>
                </a:lnTo>
                <a:lnTo>
                  <a:pt x="8085582" y="138125"/>
                </a:lnTo>
                <a:lnTo>
                  <a:pt x="8099717" y="148678"/>
                </a:lnTo>
                <a:lnTo>
                  <a:pt x="8109001" y="164719"/>
                </a:lnTo>
                <a:lnTo>
                  <a:pt x="8112341" y="184988"/>
                </a:lnTo>
                <a:lnTo>
                  <a:pt x="8112341" y="125006"/>
                </a:lnTo>
                <a:lnTo>
                  <a:pt x="8096517" y="114071"/>
                </a:lnTo>
                <a:lnTo>
                  <a:pt x="8067688" y="108445"/>
                </a:lnTo>
                <a:lnTo>
                  <a:pt x="8038859" y="114071"/>
                </a:lnTo>
                <a:lnTo>
                  <a:pt x="8016037" y="129832"/>
                </a:lnTo>
                <a:lnTo>
                  <a:pt x="8001038" y="154025"/>
                </a:lnTo>
                <a:lnTo>
                  <a:pt x="7995640" y="184988"/>
                </a:lnTo>
                <a:lnTo>
                  <a:pt x="8001038" y="216319"/>
                </a:lnTo>
                <a:lnTo>
                  <a:pt x="8016037" y="240614"/>
                </a:lnTo>
                <a:lnTo>
                  <a:pt x="8038859" y="256324"/>
                </a:lnTo>
                <a:lnTo>
                  <a:pt x="8067688" y="261912"/>
                </a:lnTo>
                <a:lnTo>
                  <a:pt x="8096517" y="256324"/>
                </a:lnTo>
                <a:lnTo>
                  <a:pt x="8119326" y="240614"/>
                </a:lnTo>
                <a:lnTo>
                  <a:pt x="8121929" y="236397"/>
                </a:lnTo>
                <a:lnTo>
                  <a:pt x="8134324" y="216319"/>
                </a:lnTo>
                <a:lnTo>
                  <a:pt x="8139722" y="184988"/>
                </a:lnTo>
                <a:close/>
              </a:path>
              <a:path w="13398500" h="383540">
                <a:moveTo>
                  <a:pt x="8150987" y="60782"/>
                </a:moveTo>
                <a:lnTo>
                  <a:pt x="8082686" y="60782"/>
                </a:lnTo>
                <a:lnTo>
                  <a:pt x="8082686" y="13131"/>
                </a:lnTo>
                <a:lnTo>
                  <a:pt x="8052295" y="13131"/>
                </a:lnTo>
                <a:lnTo>
                  <a:pt x="8052295" y="60782"/>
                </a:lnTo>
                <a:lnTo>
                  <a:pt x="7984007" y="60782"/>
                </a:lnTo>
                <a:lnTo>
                  <a:pt x="7984007" y="85928"/>
                </a:lnTo>
                <a:lnTo>
                  <a:pt x="8150987" y="85928"/>
                </a:lnTo>
                <a:lnTo>
                  <a:pt x="8150987" y="60782"/>
                </a:lnTo>
                <a:close/>
              </a:path>
              <a:path w="13398500" h="383540">
                <a:moveTo>
                  <a:pt x="8269554" y="2997"/>
                </a:moveTo>
                <a:lnTo>
                  <a:pt x="8239912" y="2997"/>
                </a:lnTo>
                <a:lnTo>
                  <a:pt x="8239912" y="145211"/>
                </a:lnTo>
                <a:lnTo>
                  <a:pt x="8196758" y="145211"/>
                </a:lnTo>
                <a:lnTo>
                  <a:pt x="8196758" y="10883"/>
                </a:lnTo>
                <a:lnTo>
                  <a:pt x="8167865" y="10883"/>
                </a:lnTo>
                <a:lnTo>
                  <a:pt x="8167865" y="323443"/>
                </a:lnTo>
                <a:lnTo>
                  <a:pt x="8196758" y="323443"/>
                </a:lnTo>
                <a:lnTo>
                  <a:pt x="8196758" y="170357"/>
                </a:lnTo>
                <a:lnTo>
                  <a:pt x="8239912" y="170357"/>
                </a:lnTo>
                <a:lnTo>
                  <a:pt x="8239912" y="339585"/>
                </a:lnTo>
                <a:lnTo>
                  <a:pt x="8269554" y="339585"/>
                </a:lnTo>
                <a:lnTo>
                  <a:pt x="8269554" y="170357"/>
                </a:lnTo>
                <a:lnTo>
                  <a:pt x="8269554" y="145211"/>
                </a:lnTo>
                <a:lnTo>
                  <a:pt x="8269554" y="2997"/>
                </a:lnTo>
                <a:close/>
              </a:path>
              <a:path w="13398500" h="383540">
                <a:moveTo>
                  <a:pt x="8525840" y="172605"/>
                </a:moveTo>
                <a:lnTo>
                  <a:pt x="8491982" y="155003"/>
                </a:lnTo>
                <a:lnTo>
                  <a:pt x="8465795" y="130009"/>
                </a:lnTo>
                <a:lnTo>
                  <a:pt x="8460054" y="119697"/>
                </a:lnTo>
                <a:lnTo>
                  <a:pt x="8448904" y="99682"/>
                </a:lnTo>
                <a:lnTo>
                  <a:pt x="8442909" y="66040"/>
                </a:lnTo>
                <a:lnTo>
                  <a:pt x="8442909" y="23634"/>
                </a:lnTo>
                <a:lnTo>
                  <a:pt x="8412137" y="23634"/>
                </a:lnTo>
                <a:lnTo>
                  <a:pt x="8412023" y="66040"/>
                </a:lnTo>
                <a:lnTo>
                  <a:pt x="8389391" y="135737"/>
                </a:lnTo>
                <a:lnTo>
                  <a:pt x="8328088" y="180860"/>
                </a:lnTo>
                <a:lnTo>
                  <a:pt x="8344230" y="205244"/>
                </a:lnTo>
                <a:lnTo>
                  <a:pt x="8372348" y="191147"/>
                </a:lnTo>
                <a:lnTo>
                  <a:pt x="8396097" y="171754"/>
                </a:lnTo>
                <a:lnTo>
                  <a:pt x="8414931" y="147739"/>
                </a:lnTo>
                <a:lnTo>
                  <a:pt x="8428279" y="119697"/>
                </a:lnTo>
                <a:lnTo>
                  <a:pt x="8442122" y="144703"/>
                </a:lnTo>
                <a:lnTo>
                  <a:pt x="8460778" y="166370"/>
                </a:lnTo>
                <a:lnTo>
                  <a:pt x="8483740" y="184023"/>
                </a:lnTo>
                <a:lnTo>
                  <a:pt x="8510448" y="196989"/>
                </a:lnTo>
                <a:lnTo>
                  <a:pt x="8525840" y="172605"/>
                </a:lnTo>
                <a:close/>
              </a:path>
              <a:path w="13398500" h="383540">
                <a:moveTo>
                  <a:pt x="8605380" y="307314"/>
                </a:moveTo>
                <a:lnTo>
                  <a:pt x="8412899" y="307314"/>
                </a:lnTo>
                <a:lnTo>
                  <a:pt x="8412899" y="228142"/>
                </a:lnTo>
                <a:lnTo>
                  <a:pt x="8382127" y="228142"/>
                </a:lnTo>
                <a:lnTo>
                  <a:pt x="8382127" y="332447"/>
                </a:lnTo>
                <a:lnTo>
                  <a:pt x="8605380" y="332447"/>
                </a:lnTo>
                <a:lnTo>
                  <a:pt x="8605380" y="307314"/>
                </a:lnTo>
                <a:close/>
              </a:path>
              <a:path w="13398500" h="383540">
                <a:moveTo>
                  <a:pt x="8640661" y="106565"/>
                </a:moveTo>
                <a:lnTo>
                  <a:pt x="8590750" y="106565"/>
                </a:lnTo>
                <a:lnTo>
                  <a:pt x="8590750" y="2997"/>
                </a:lnTo>
                <a:lnTo>
                  <a:pt x="8559978" y="2997"/>
                </a:lnTo>
                <a:lnTo>
                  <a:pt x="8559978" y="251777"/>
                </a:lnTo>
                <a:lnTo>
                  <a:pt x="8590750" y="251777"/>
                </a:lnTo>
                <a:lnTo>
                  <a:pt x="8590750" y="132080"/>
                </a:lnTo>
                <a:lnTo>
                  <a:pt x="8640661" y="132080"/>
                </a:lnTo>
                <a:lnTo>
                  <a:pt x="8640661" y="106565"/>
                </a:lnTo>
                <a:close/>
              </a:path>
              <a:path w="13398500" h="383540">
                <a:moveTo>
                  <a:pt x="8855659" y="127952"/>
                </a:moveTo>
                <a:lnTo>
                  <a:pt x="8849919" y="104927"/>
                </a:lnTo>
                <a:lnTo>
                  <a:pt x="8841232" y="95681"/>
                </a:lnTo>
                <a:lnTo>
                  <a:pt x="8833612" y="87566"/>
                </a:lnTo>
                <a:lnTo>
                  <a:pt x="8826398" y="84467"/>
                </a:lnTo>
                <a:lnTo>
                  <a:pt x="8826398" y="127952"/>
                </a:lnTo>
                <a:lnTo>
                  <a:pt x="8822741" y="141541"/>
                </a:lnTo>
                <a:lnTo>
                  <a:pt x="8812365" y="151688"/>
                </a:lnTo>
                <a:lnTo>
                  <a:pt x="8796160" y="158026"/>
                </a:lnTo>
                <a:lnTo>
                  <a:pt x="8774989" y="160223"/>
                </a:lnTo>
                <a:lnTo>
                  <a:pt x="8753881" y="158026"/>
                </a:lnTo>
                <a:lnTo>
                  <a:pt x="8737790" y="151688"/>
                </a:lnTo>
                <a:lnTo>
                  <a:pt x="8727554" y="141541"/>
                </a:lnTo>
                <a:lnTo>
                  <a:pt x="8723960" y="127952"/>
                </a:lnTo>
                <a:lnTo>
                  <a:pt x="8727554" y="114363"/>
                </a:lnTo>
                <a:lnTo>
                  <a:pt x="8737790" y="104216"/>
                </a:lnTo>
                <a:lnTo>
                  <a:pt x="8753881" y="97878"/>
                </a:lnTo>
                <a:lnTo>
                  <a:pt x="8774989" y="95681"/>
                </a:lnTo>
                <a:lnTo>
                  <a:pt x="8796160" y="97878"/>
                </a:lnTo>
                <a:lnTo>
                  <a:pt x="8812365" y="104216"/>
                </a:lnTo>
                <a:lnTo>
                  <a:pt x="8822741" y="114363"/>
                </a:lnTo>
                <a:lnTo>
                  <a:pt x="8826398" y="127952"/>
                </a:lnTo>
                <a:lnTo>
                  <a:pt x="8826398" y="84467"/>
                </a:lnTo>
                <a:lnTo>
                  <a:pt x="8808174" y="76606"/>
                </a:lnTo>
                <a:lnTo>
                  <a:pt x="8774989" y="72796"/>
                </a:lnTo>
                <a:lnTo>
                  <a:pt x="8742020" y="76606"/>
                </a:lnTo>
                <a:lnTo>
                  <a:pt x="8716683" y="87566"/>
                </a:lnTo>
                <a:lnTo>
                  <a:pt x="8700427" y="104927"/>
                </a:lnTo>
                <a:lnTo>
                  <a:pt x="8694687" y="127952"/>
                </a:lnTo>
                <a:lnTo>
                  <a:pt x="8700427" y="150977"/>
                </a:lnTo>
                <a:lnTo>
                  <a:pt x="8716683" y="168338"/>
                </a:lnTo>
                <a:lnTo>
                  <a:pt x="8742020" y="179298"/>
                </a:lnTo>
                <a:lnTo>
                  <a:pt x="8774989" y="183108"/>
                </a:lnTo>
                <a:lnTo>
                  <a:pt x="8808174" y="179298"/>
                </a:lnTo>
                <a:lnTo>
                  <a:pt x="8833612" y="168338"/>
                </a:lnTo>
                <a:lnTo>
                  <a:pt x="8841232" y="160223"/>
                </a:lnTo>
                <a:lnTo>
                  <a:pt x="8849919" y="150977"/>
                </a:lnTo>
                <a:lnTo>
                  <a:pt x="8855659" y="127952"/>
                </a:lnTo>
                <a:close/>
              </a:path>
              <a:path w="13398500" h="383540">
                <a:moveTo>
                  <a:pt x="8874417" y="34150"/>
                </a:moveTo>
                <a:lnTo>
                  <a:pt x="8790368" y="34150"/>
                </a:lnTo>
                <a:lnTo>
                  <a:pt x="8790368" y="0"/>
                </a:lnTo>
                <a:lnTo>
                  <a:pt x="8759609" y="0"/>
                </a:lnTo>
                <a:lnTo>
                  <a:pt x="8759609" y="34150"/>
                </a:lnTo>
                <a:lnTo>
                  <a:pt x="8675929" y="34150"/>
                </a:lnTo>
                <a:lnTo>
                  <a:pt x="8675929" y="57785"/>
                </a:lnTo>
                <a:lnTo>
                  <a:pt x="8874417" y="57785"/>
                </a:lnTo>
                <a:lnTo>
                  <a:pt x="8874417" y="34150"/>
                </a:lnTo>
                <a:close/>
              </a:path>
              <a:path w="13398500" h="383540">
                <a:moveTo>
                  <a:pt x="8948344" y="312559"/>
                </a:moveTo>
                <a:lnTo>
                  <a:pt x="8753221" y="312559"/>
                </a:lnTo>
                <a:lnTo>
                  <a:pt x="8753221" y="280289"/>
                </a:lnTo>
                <a:lnTo>
                  <a:pt x="8935961" y="280289"/>
                </a:lnTo>
                <a:lnTo>
                  <a:pt x="8935961" y="205625"/>
                </a:lnTo>
                <a:lnTo>
                  <a:pt x="8722081" y="205625"/>
                </a:lnTo>
                <a:lnTo>
                  <a:pt x="8722081" y="228511"/>
                </a:lnTo>
                <a:lnTo>
                  <a:pt x="8905570" y="228511"/>
                </a:lnTo>
                <a:lnTo>
                  <a:pt x="8905570" y="257784"/>
                </a:lnTo>
                <a:lnTo>
                  <a:pt x="8723211" y="257784"/>
                </a:lnTo>
                <a:lnTo>
                  <a:pt x="8723211" y="336207"/>
                </a:lnTo>
                <a:lnTo>
                  <a:pt x="8948344" y="336207"/>
                </a:lnTo>
                <a:lnTo>
                  <a:pt x="8948344" y="312559"/>
                </a:lnTo>
                <a:close/>
              </a:path>
              <a:path w="13398500" h="383540">
                <a:moveTo>
                  <a:pt x="8985872" y="83299"/>
                </a:moveTo>
                <a:lnTo>
                  <a:pt x="8935961" y="83299"/>
                </a:lnTo>
                <a:lnTo>
                  <a:pt x="8935961" y="2247"/>
                </a:lnTo>
                <a:lnTo>
                  <a:pt x="8905189" y="2247"/>
                </a:lnTo>
                <a:lnTo>
                  <a:pt x="8905189" y="188366"/>
                </a:lnTo>
                <a:lnTo>
                  <a:pt x="8935961" y="188366"/>
                </a:lnTo>
                <a:lnTo>
                  <a:pt x="8935961" y="108813"/>
                </a:lnTo>
                <a:lnTo>
                  <a:pt x="8985872" y="108813"/>
                </a:lnTo>
                <a:lnTo>
                  <a:pt x="8985872" y="83299"/>
                </a:lnTo>
                <a:close/>
              </a:path>
              <a:path w="13398500" h="383540">
                <a:moveTo>
                  <a:pt x="9414358" y="131699"/>
                </a:moveTo>
                <a:lnTo>
                  <a:pt x="9369628" y="119253"/>
                </a:lnTo>
                <a:lnTo>
                  <a:pt x="9330830" y="97129"/>
                </a:lnTo>
                <a:lnTo>
                  <a:pt x="9303499" y="67906"/>
                </a:lnTo>
                <a:lnTo>
                  <a:pt x="9293161" y="34150"/>
                </a:lnTo>
                <a:lnTo>
                  <a:pt x="9293161" y="15379"/>
                </a:lnTo>
                <a:lnTo>
                  <a:pt x="9260891" y="15379"/>
                </a:lnTo>
                <a:lnTo>
                  <a:pt x="9260891" y="34150"/>
                </a:lnTo>
                <a:lnTo>
                  <a:pt x="9250680" y="68389"/>
                </a:lnTo>
                <a:lnTo>
                  <a:pt x="9223604" y="97561"/>
                </a:lnTo>
                <a:lnTo>
                  <a:pt x="9185072" y="119418"/>
                </a:lnTo>
                <a:lnTo>
                  <a:pt x="9140444" y="131699"/>
                </a:lnTo>
                <a:lnTo>
                  <a:pt x="9152826" y="156464"/>
                </a:lnTo>
                <a:lnTo>
                  <a:pt x="9191447" y="146113"/>
                </a:lnTo>
                <a:lnTo>
                  <a:pt x="9226753" y="129032"/>
                </a:lnTo>
                <a:lnTo>
                  <a:pt x="9256141" y="105968"/>
                </a:lnTo>
                <a:lnTo>
                  <a:pt x="9277032" y="77673"/>
                </a:lnTo>
                <a:lnTo>
                  <a:pt x="9298343" y="105816"/>
                </a:lnTo>
                <a:lnTo>
                  <a:pt x="9327921" y="128892"/>
                </a:lnTo>
                <a:lnTo>
                  <a:pt x="9363202" y="146050"/>
                </a:lnTo>
                <a:lnTo>
                  <a:pt x="9401607" y="156464"/>
                </a:lnTo>
                <a:lnTo>
                  <a:pt x="9414358" y="131699"/>
                </a:lnTo>
                <a:close/>
              </a:path>
              <a:path w="13398500" h="383540">
                <a:moveTo>
                  <a:pt x="9429369" y="218376"/>
                </a:moveTo>
                <a:lnTo>
                  <a:pt x="9429001" y="192862"/>
                </a:lnTo>
                <a:lnTo>
                  <a:pt x="9125064" y="192862"/>
                </a:lnTo>
                <a:lnTo>
                  <a:pt x="9125064" y="218376"/>
                </a:lnTo>
                <a:lnTo>
                  <a:pt x="9260891" y="218376"/>
                </a:lnTo>
                <a:lnTo>
                  <a:pt x="9260891" y="340334"/>
                </a:lnTo>
                <a:lnTo>
                  <a:pt x="9291663" y="340334"/>
                </a:lnTo>
                <a:lnTo>
                  <a:pt x="9291663" y="218376"/>
                </a:lnTo>
                <a:lnTo>
                  <a:pt x="9429369" y="218376"/>
                </a:lnTo>
                <a:close/>
              </a:path>
              <a:path w="13398500" h="383540">
                <a:moveTo>
                  <a:pt x="9758362" y="101688"/>
                </a:moveTo>
                <a:lnTo>
                  <a:pt x="9751758" y="69799"/>
                </a:lnTo>
                <a:lnTo>
                  <a:pt x="9736188" y="48780"/>
                </a:lnTo>
                <a:lnTo>
                  <a:pt x="9733407" y="45021"/>
                </a:lnTo>
                <a:lnTo>
                  <a:pt x="9728340" y="42113"/>
                </a:lnTo>
                <a:lnTo>
                  <a:pt x="9728340" y="101688"/>
                </a:lnTo>
                <a:lnTo>
                  <a:pt x="9723958" y="123088"/>
                </a:lnTo>
                <a:lnTo>
                  <a:pt x="9711792" y="139814"/>
                </a:lnTo>
                <a:lnTo>
                  <a:pt x="9693364" y="150710"/>
                </a:lnTo>
                <a:lnTo>
                  <a:pt x="9670186" y="154597"/>
                </a:lnTo>
                <a:lnTo>
                  <a:pt x="9647123" y="150710"/>
                </a:lnTo>
                <a:lnTo>
                  <a:pt x="9628962" y="139814"/>
                </a:lnTo>
                <a:lnTo>
                  <a:pt x="9617050" y="123088"/>
                </a:lnTo>
                <a:lnTo>
                  <a:pt x="9612770" y="101688"/>
                </a:lnTo>
                <a:lnTo>
                  <a:pt x="9617050" y="80441"/>
                </a:lnTo>
                <a:lnTo>
                  <a:pt x="9628962" y="63690"/>
                </a:lnTo>
                <a:lnTo>
                  <a:pt x="9647123" y="52717"/>
                </a:lnTo>
                <a:lnTo>
                  <a:pt x="9670186" y="48780"/>
                </a:lnTo>
                <a:lnTo>
                  <a:pt x="9693364" y="52717"/>
                </a:lnTo>
                <a:lnTo>
                  <a:pt x="9711792" y="63690"/>
                </a:lnTo>
                <a:lnTo>
                  <a:pt x="9723958" y="80441"/>
                </a:lnTo>
                <a:lnTo>
                  <a:pt x="9728340" y="101688"/>
                </a:lnTo>
                <a:lnTo>
                  <a:pt x="9728340" y="42113"/>
                </a:lnTo>
                <a:lnTo>
                  <a:pt x="9705492" y="28968"/>
                </a:lnTo>
                <a:lnTo>
                  <a:pt x="9670186" y="23266"/>
                </a:lnTo>
                <a:lnTo>
                  <a:pt x="9635160" y="28968"/>
                </a:lnTo>
                <a:lnTo>
                  <a:pt x="9607474" y="45021"/>
                </a:lnTo>
                <a:lnTo>
                  <a:pt x="9589300" y="69799"/>
                </a:lnTo>
                <a:lnTo>
                  <a:pt x="9582760" y="101688"/>
                </a:lnTo>
                <a:lnTo>
                  <a:pt x="9589300" y="133565"/>
                </a:lnTo>
                <a:lnTo>
                  <a:pt x="9607474" y="158343"/>
                </a:lnTo>
                <a:lnTo>
                  <a:pt x="9635160" y="174396"/>
                </a:lnTo>
                <a:lnTo>
                  <a:pt x="9670186" y="180111"/>
                </a:lnTo>
                <a:lnTo>
                  <a:pt x="9705492" y="174396"/>
                </a:lnTo>
                <a:lnTo>
                  <a:pt x="9733407" y="158343"/>
                </a:lnTo>
                <a:lnTo>
                  <a:pt x="9736188" y="154597"/>
                </a:lnTo>
                <a:lnTo>
                  <a:pt x="9751758" y="133565"/>
                </a:lnTo>
                <a:lnTo>
                  <a:pt x="9758362" y="101688"/>
                </a:lnTo>
                <a:close/>
              </a:path>
              <a:path w="13398500" h="383540">
                <a:moveTo>
                  <a:pt x="9851047" y="3746"/>
                </a:moveTo>
                <a:lnTo>
                  <a:pt x="9820275" y="3746"/>
                </a:lnTo>
                <a:lnTo>
                  <a:pt x="9820275" y="195872"/>
                </a:lnTo>
                <a:lnTo>
                  <a:pt x="9851047" y="195872"/>
                </a:lnTo>
                <a:lnTo>
                  <a:pt x="9851047" y="3746"/>
                </a:lnTo>
                <a:close/>
              </a:path>
              <a:path w="13398500" h="383540">
                <a:moveTo>
                  <a:pt x="9881057" y="312191"/>
                </a:moveTo>
                <a:lnTo>
                  <a:pt x="9852469" y="298005"/>
                </a:lnTo>
                <a:lnTo>
                  <a:pt x="9831248" y="278091"/>
                </a:lnTo>
                <a:lnTo>
                  <a:pt x="9827895" y="272034"/>
                </a:lnTo>
                <a:lnTo>
                  <a:pt x="9818065" y="254304"/>
                </a:lnTo>
                <a:lnTo>
                  <a:pt x="9813519" y="228511"/>
                </a:lnTo>
                <a:lnTo>
                  <a:pt x="9813519" y="210502"/>
                </a:lnTo>
                <a:lnTo>
                  <a:pt x="9783508" y="210502"/>
                </a:lnTo>
                <a:lnTo>
                  <a:pt x="9783508" y="228511"/>
                </a:lnTo>
                <a:lnTo>
                  <a:pt x="9780473" y="249288"/>
                </a:lnTo>
                <a:lnTo>
                  <a:pt x="9771405" y="270865"/>
                </a:lnTo>
                <a:lnTo>
                  <a:pt x="9756280" y="291249"/>
                </a:lnTo>
                <a:lnTo>
                  <a:pt x="9735096" y="308432"/>
                </a:lnTo>
                <a:lnTo>
                  <a:pt x="9714687" y="292354"/>
                </a:lnTo>
                <a:lnTo>
                  <a:pt x="9700501" y="273164"/>
                </a:lnTo>
                <a:lnTo>
                  <a:pt x="9700158" y="272694"/>
                </a:lnTo>
                <a:lnTo>
                  <a:pt x="9691459" y="250926"/>
                </a:lnTo>
                <a:lnTo>
                  <a:pt x="9688576" y="228511"/>
                </a:lnTo>
                <a:lnTo>
                  <a:pt x="9688576" y="210502"/>
                </a:lnTo>
                <a:lnTo>
                  <a:pt x="9658934" y="210502"/>
                </a:lnTo>
                <a:lnTo>
                  <a:pt x="9658934" y="228511"/>
                </a:lnTo>
                <a:lnTo>
                  <a:pt x="9654337" y="253085"/>
                </a:lnTo>
                <a:lnTo>
                  <a:pt x="9641053" y="276821"/>
                </a:lnTo>
                <a:lnTo>
                  <a:pt x="9619831" y="297319"/>
                </a:lnTo>
                <a:lnTo>
                  <a:pt x="9591383" y="312191"/>
                </a:lnTo>
                <a:lnTo>
                  <a:pt x="9606775" y="335457"/>
                </a:lnTo>
                <a:lnTo>
                  <a:pt x="9628759" y="324459"/>
                </a:lnTo>
                <a:lnTo>
                  <a:pt x="9647301" y="309930"/>
                </a:lnTo>
                <a:lnTo>
                  <a:pt x="9662173" y="292608"/>
                </a:lnTo>
                <a:lnTo>
                  <a:pt x="9673184" y="273164"/>
                </a:lnTo>
                <a:lnTo>
                  <a:pt x="9682709" y="293446"/>
                </a:lnTo>
                <a:lnTo>
                  <a:pt x="9696221" y="311581"/>
                </a:lnTo>
                <a:lnTo>
                  <a:pt x="9713874" y="326821"/>
                </a:lnTo>
                <a:lnTo>
                  <a:pt x="9735845" y="338455"/>
                </a:lnTo>
                <a:lnTo>
                  <a:pt x="9757245" y="326224"/>
                </a:lnTo>
                <a:lnTo>
                  <a:pt x="9774733" y="310451"/>
                </a:lnTo>
                <a:lnTo>
                  <a:pt x="9776231" y="308432"/>
                </a:lnTo>
                <a:lnTo>
                  <a:pt x="9788347" y="292074"/>
                </a:lnTo>
                <a:lnTo>
                  <a:pt x="9798139" y="272034"/>
                </a:lnTo>
                <a:lnTo>
                  <a:pt x="9808794" y="292125"/>
                </a:lnTo>
                <a:lnTo>
                  <a:pt x="9823742" y="309791"/>
                </a:lnTo>
                <a:lnTo>
                  <a:pt x="9842779" y="324434"/>
                </a:lnTo>
                <a:lnTo>
                  <a:pt x="9865677" y="335457"/>
                </a:lnTo>
                <a:lnTo>
                  <a:pt x="9881057" y="312191"/>
                </a:lnTo>
                <a:close/>
              </a:path>
              <a:path w="13398500" h="383540">
                <a:moveTo>
                  <a:pt x="10188372" y="37147"/>
                </a:moveTo>
                <a:lnTo>
                  <a:pt x="9952355" y="37147"/>
                </a:lnTo>
                <a:lnTo>
                  <a:pt x="9952355" y="62280"/>
                </a:lnTo>
                <a:lnTo>
                  <a:pt x="10157600" y="62280"/>
                </a:lnTo>
                <a:lnTo>
                  <a:pt x="10157600" y="70535"/>
                </a:lnTo>
                <a:lnTo>
                  <a:pt x="10157409" y="102362"/>
                </a:lnTo>
                <a:lnTo>
                  <a:pt x="10156012" y="137706"/>
                </a:lnTo>
                <a:lnTo>
                  <a:pt x="10152228" y="177546"/>
                </a:lnTo>
                <a:lnTo>
                  <a:pt x="10144849" y="222885"/>
                </a:lnTo>
                <a:lnTo>
                  <a:pt x="10175621" y="226263"/>
                </a:lnTo>
                <a:lnTo>
                  <a:pt x="10182987" y="179133"/>
                </a:lnTo>
                <a:lnTo>
                  <a:pt x="10186784" y="138557"/>
                </a:lnTo>
                <a:lnTo>
                  <a:pt x="10188181" y="102895"/>
                </a:lnTo>
                <a:lnTo>
                  <a:pt x="10188372" y="70535"/>
                </a:lnTo>
                <a:lnTo>
                  <a:pt x="10188372" y="37147"/>
                </a:lnTo>
                <a:close/>
              </a:path>
              <a:path w="13398500" h="383540">
                <a:moveTo>
                  <a:pt x="10224770" y="267538"/>
                </a:moveTo>
                <a:lnTo>
                  <a:pt x="10069424" y="267538"/>
                </a:lnTo>
                <a:lnTo>
                  <a:pt x="10069424" y="147091"/>
                </a:lnTo>
                <a:lnTo>
                  <a:pt x="10038664" y="147091"/>
                </a:lnTo>
                <a:lnTo>
                  <a:pt x="10038664" y="267538"/>
                </a:lnTo>
                <a:lnTo>
                  <a:pt x="9920465" y="267538"/>
                </a:lnTo>
                <a:lnTo>
                  <a:pt x="9920465" y="292671"/>
                </a:lnTo>
                <a:lnTo>
                  <a:pt x="10224770" y="292671"/>
                </a:lnTo>
                <a:lnTo>
                  <a:pt x="10224770" y="267538"/>
                </a:lnTo>
                <a:close/>
              </a:path>
              <a:path w="13398500" h="383540">
                <a:moveTo>
                  <a:pt x="10328338" y="305054"/>
                </a:moveTo>
                <a:lnTo>
                  <a:pt x="10326357" y="288124"/>
                </a:lnTo>
                <a:lnTo>
                  <a:pt x="10320642" y="275374"/>
                </a:lnTo>
                <a:lnTo>
                  <a:pt x="10311549" y="267335"/>
                </a:lnTo>
                <a:lnTo>
                  <a:pt x="10299446" y="264528"/>
                </a:lnTo>
                <a:lnTo>
                  <a:pt x="10289540" y="266230"/>
                </a:lnTo>
                <a:lnTo>
                  <a:pt x="10281285" y="271056"/>
                </a:lnTo>
                <a:lnTo>
                  <a:pt x="10275646" y="278625"/>
                </a:lnTo>
                <a:lnTo>
                  <a:pt x="10273551" y="288544"/>
                </a:lnTo>
                <a:lnTo>
                  <a:pt x="10275633" y="298945"/>
                </a:lnTo>
                <a:lnTo>
                  <a:pt x="10281196" y="306463"/>
                </a:lnTo>
                <a:lnTo>
                  <a:pt x="10289222" y="311023"/>
                </a:lnTo>
                <a:lnTo>
                  <a:pt x="10298697" y="312559"/>
                </a:lnTo>
                <a:lnTo>
                  <a:pt x="10301313" y="312559"/>
                </a:lnTo>
                <a:lnTo>
                  <a:pt x="10302824" y="312191"/>
                </a:lnTo>
                <a:lnTo>
                  <a:pt x="10300068" y="328396"/>
                </a:lnTo>
                <a:lnTo>
                  <a:pt x="10292639" y="342493"/>
                </a:lnTo>
                <a:lnTo>
                  <a:pt x="10280917" y="354190"/>
                </a:lnTo>
                <a:lnTo>
                  <a:pt x="10265296" y="363220"/>
                </a:lnTo>
                <a:lnTo>
                  <a:pt x="10273551" y="383476"/>
                </a:lnTo>
                <a:lnTo>
                  <a:pt x="10296360" y="370281"/>
                </a:lnTo>
                <a:lnTo>
                  <a:pt x="10313606" y="352437"/>
                </a:lnTo>
                <a:lnTo>
                  <a:pt x="10324528" y="330504"/>
                </a:lnTo>
                <a:lnTo>
                  <a:pt x="10328338" y="305054"/>
                </a:lnTo>
                <a:close/>
              </a:path>
              <a:path w="13398500" h="383540">
                <a:moveTo>
                  <a:pt x="10647413" y="24765"/>
                </a:moveTo>
                <a:lnTo>
                  <a:pt x="10495445" y="24765"/>
                </a:lnTo>
                <a:lnTo>
                  <a:pt x="10495445" y="49898"/>
                </a:lnTo>
                <a:lnTo>
                  <a:pt x="10614774" y="49898"/>
                </a:lnTo>
                <a:lnTo>
                  <a:pt x="10602036" y="90093"/>
                </a:lnTo>
                <a:lnTo>
                  <a:pt x="10574249" y="124625"/>
                </a:lnTo>
                <a:lnTo>
                  <a:pt x="10532669" y="152742"/>
                </a:lnTo>
                <a:lnTo>
                  <a:pt x="10478567" y="173723"/>
                </a:lnTo>
                <a:lnTo>
                  <a:pt x="10491318" y="197739"/>
                </a:lnTo>
                <a:lnTo>
                  <a:pt x="10544581" y="177406"/>
                </a:lnTo>
                <a:lnTo>
                  <a:pt x="10587927" y="149555"/>
                </a:lnTo>
                <a:lnTo>
                  <a:pt x="10620235" y="114554"/>
                </a:lnTo>
                <a:lnTo>
                  <a:pt x="10640441" y="72834"/>
                </a:lnTo>
                <a:lnTo>
                  <a:pt x="10647413" y="24765"/>
                </a:lnTo>
                <a:close/>
              </a:path>
              <a:path w="13398500" h="383540">
                <a:moveTo>
                  <a:pt x="10751731" y="209753"/>
                </a:moveTo>
                <a:lnTo>
                  <a:pt x="10721708" y="209753"/>
                </a:lnTo>
                <a:lnTo>
                  <a:pt x="10721708" y="234137"/>
                </a:lnTo>
                <a:lnTo>
                  <a:pt x="10721708" y="310311"/>
                </a:lnTo>
                <a:lnTo>
                  <a:pt x="10564863" y="310311"/>
                </a:lnTo>
                <a:lnTo>
                  <a:pt x="10564863" y="234137"/>
                </a:lnTo>
                <a:lnTo>
                  <a:pt x="10721708" y="234137"/>
                </a:lnTo>
                <a:lnTo>
                  <a:pt x="10721708" y="209753"/>
                </a:lnTo>
                <a:lnTo>
                  <a:pt x="10534472" y="209753"/>
                </a:lnTo>
                <a:lnTo>
                  <a:pt x="10534472" y="335076"/>
                </a:lnTo>
                <a:lnTo>
                  <a:pt x="10751731" y="335076"/>
                </a:lnTo>
                <a:lnTo>
                  <a:pt x="10751731" y="310311"/>
                </a:lnTo>
                <a:lnTo>
                  <a:pt x="10751731" y="234137"/>
                </a:lnTo>
                <a:lnTo>
                  <a:pt x="10751731" y="209753"/>
                </a:lnTo>
                <a:close/>
              </a:path>
              <a:path w="13398500" h="383540">
                <a:moveTo>
                  <a:pt x="10751731" y="3378"/>
                </a:moveTo>
                <a:lnTo>
                  <a:pt x="10720959" y="3378"/>
                </a:lnTo>
                <a:lnTo>
                  <a:pt x="10720959" y="90055"/>
                </a:lnTo>
                <a:lnTo>
                  <a:pt x="10647794" y="90055"/>
                </a:lnTo>
                <a:lnTo>
                  <a:pt x="10647794" y="115189"/>
                </a:lnTo>
                <a:lnTo>
                  <a:pt x="10720959" y="115189"/>
                </a:lnTo>
                <a:lnTo>
                  <a:pt x="10720959" y="195491"/>
                </a:lnTo>
                <a:lnTo>
                  <a:pt x="10751731" y="195491"/>
                </a:lnTo>
                <a:lnTo>
                  <a:pt x="10751731" y="3378"/>
                </a:lnTo>
                <a:close/>
              </a:path>
              <a:path w="13398500" h="383540">
                <a:moveTo>
                  <a:pt x="10988497" y="162852"/>
                </a:moveTo>
                <a:lnTo>
                  <a:pt x="10938027" y="123494"/>
                </a:lnTo>
                <a:lnTo>
                  <a:pt x="10920209" y="68668"/>
                </a:lnTo>
                <a:lnTo>
                  <a:pt x="10920209" y="23266"/>
                </a:lnTo>
                <a:lnTo>
                  <a:pt x="10890555" y="23266"/>
                </a:lnTo>
                <a:lnTo>
                  <a:pt x="10890555" y="68668"/>
                </a:lnTo>
                <a:lnTo>
                  <a:pt x="10885767" y="98018"/>
                </a:lnTo>
                <a:lnTo>
                  <a:pt x="10871937" y="126784"/>
                </a:lnTo>
                <a:lnTo>
                  <a:pt x="10849877" y="152095"/>
                </a:lnTo>
                <a:lnTo>
                  <a:pt x="10820387" y="171107"/>
                </a:lnTo>
                <a:lnTo>
                  <a:pt x="10836897" y="194741"/>
                </a:lnTo>
                <a:lnTo>
                  <a:pt x="10859719" y="181330"/>
                </a:lnTo>
                <a:lnTo>
                  <a:pt x="10878972" y="163690"/>
                </a:lnTo>
                <a:lnTo>
                  <a:pt x="10894365" y="142824"/>
                </a:lnTo>
                <a:lnTo>
                  <a:pt x="10905566" y="119697"/>
                </a:lnTo>
                <a:lnTo>
                  <a:pt x="10916628" y="140474"/>
                </a:lnTo>
                <a:lnTo>
                  <a:pt x="10931601" y="158953"/>
                </a:lnTo>
                <a:lnTo>
                  <a:pt x="10950156" y="174409"/>
                </a:lnTo>
                <a:lnTo>
                  <a:pt x="10971987" y="186105"/>
                </a:lnTo>
                <a:lnTo>
                  <a:pt x="10988497" y="162852"/>
                </a:lnTo>
                <a:close/>
              </a:path>
              <a:path w="13398500" h="383540">
                <a:moveTo>
                  <a:pt x="11104067" y="225513"/>
                </a:moveTo>
                <a:lnTo>
                  <a:pt x="10877804" y="225513"/>
                </a:lnTo>
                <a:lnTo>
                  <a:pt x="10877804" y="250278"/>
                </a:lnTo>
                <a:lnTo>
                  <a:pt x="11073295" y="250278"/>
                </a:lnTo>
                <a:lnTo>
                  <a:pt x="11073295" y="339953"/>
                </a:lnTo>
                <a:lnTo>
                  <a:pt x="11104067" y="339953"/>
                </a:lnTo>
                <a:lnTo>
                  <a:pt x="11104067" y="225513"/>
                </a:lnTo>
                <a:close/>
              </a:path>
              <a:path w="13398500" h="383540">
                <a:moveTo>
                  <a:pt x="11104067" y="3746"/>
                </a:moveTo>
                <a:lnTo>
                  <a:pt x="11074425" y="3746"/>
                </a:lnTo>
                <a:lnTo>
                  <a:pt x="11074425" y="91173"/>
                </a:lnTo>
                <a:lnTo>
                  <a:pt x="11031652" y="91173"/>
                </a:lnTo>
                <a:lnTo>
                  <a:pt x="11031652" y="9385"/>
                </a:lnTo>
                <a:lnTo>
                  <a:pt x="11002378" y="9385"/>
                </a:lnTo>
                <a:lnTo>
                  <a:pt x="11002378" y="204876"/>
                </a:lnTo>
                <a:lnTo>
                  <a:pt x="11031652" y="204876"/>
                </a:lnTo>
                <a:lnTo>
                  <a:pt x="11031652" y="116319"/>
                </a:lnTo>
                <a:lnTo>
                  <a:pt x="11074425" y="116319"/>
                </a:lnTo>
                <a:lnTo>
                  <a:pt x="11074425" y="207124"/>
                </a:lnTo>
                <a:lnTo>
                  <a:pt x="11104067" y="207124"/>
                </a:lnTo>
                <a:lnTo>
                  <a:pt x="11104067" y="116319"/>
                </a:lnTo>
                <a:lnTo>
                  <a:pt x="11104067" y="91173"/>
                </a:lnTo>
                <a:lnTo>
                  <a:pt x="11104067" y="3746"/>
                </a:lnTo>
                <a:close/>
              </a:path>
              <a:path w="13398500" h="383540">
                <a:moveTo>
                  <a:pt x="11470665" y="271564"/>
                </a:moveTo>
                <a:lnTo>
                  <a:pt x="11332959" y="271564"/>
                </a:lnTo>
                <a:lnTo>
                  <a:pt x="11332959" y="185204"/>
                </a:lnTo>
                <a:lnTo>
                  <a:pt x="11435398" y="185204"/>
                </a:lnTo>
                <a:lnTo>
                  <a:pt x="11435398" y="161074"/>
                </a:lnTo>
                <a:lnTo>
                  <a:pt x="11234649" y="161074"/>
                </a:lnTo>
                <a:lnTo>
                  <a:pt x="11234649" y="55664"/>
                </a:lnTo>
                <a:lnTo>
                  <a:pt x="11432019" y="55664"/>
                </a:lnTo>
                <a:lnTo>
                  <a:pt x="11432019" y="30264"/>
                </a:lnTo>
                <a:lnTo>
                  <a:pt x="11203877" y="30264"/>
                </a:lnTo>
                <a:lnTo>
                  <a:pt x="11203877" y="55664"/>
                </a:lnTo>
                <a:lnTo>
                  <a:pt x="11203877" y="161074"/>
                </a:lnTo>
                <a:lnTo>
                  <a:pt x="11203877" y="185204"/>
                </a:lnTo>
                <a:lnTo>
                  <a:pt x="11301806" y="185204"/>
                </a:lnTo>
                <a:lnTo>
                  <a:pt x="11301806" y="271564"/>
                </a:lnTo>
                <a:lnTo>
                  <a:pt x="11164849" y="271564"/>
                </a:lnTo>
                <a:lnTo>
                  <a:pt x="11164849" y="296964"/>
                </a:lnTo>
                <a:lnTo>
                  <a:pt x="11470665" y="296964"/>
                </a:lnTo>
                <a:lnTo>
                  <a:pt x="11470665" y="271564"/>
                </a:lnTo>
                <a:close/>
              </a:path>
              <a:path w="13398500" h="383540">
                <a:moveTo>
                  <a:pt x="11786972" y="39395"/>
                </a:moveTo>
                <a:lnTo>
                  <a:pt x="11633124" y="39395"/>
                </a:lnTo>
                <a:lnTo>
                  <a:pt x="11633124" y="64909"/>
                </a:lnTo>
                <a:lnTo>
                  <a:pt x="11756568" y="64909"/>
                </a:lnTo>
                <a:lnTo>
                  <a:pt x="11747602" y="110794"/>
                </a:lnTo>
                <a:lnTo>
                  <a:pt x="11729237" y="152755"/>
                </a:lnTo>
                <a:lnTo>
                  <a:pt x="11701437" y="190512"/>
                </a:lnTo>
                <a:lnTo>
                  <a:pt x="11664150" y="223748"/>
                </a:lnTo>
                <a:lnTo>
                  <a:pt x="11617363" y="252145"/>
                </a:lnTo>
                <a:lnTo>
                  <a:pt x="11634254" y="276161"/>
                </a:lnTo>
                <a:lnTo>
                  <a:pt x="11683340" y="246380"/>
                </a:lnTo>
                <a:lnTo>
                  <a:pt x="11722202" y="211861"/>
                </a:lnTo>
                <a:lnTo>
                  <a:pt x="11751412" y="173266"/>
                </a:lnTo>
                <a:lnTo>
                  <a:pt x="11771554" y="131216"/>
                </a:lnTo>
                <a:lnTo>
                  <a:pt x="11783212" y="86385"/>
                </a:lnTo>
                <a:lnTo>
                  <a:pt x="11786972" y="39395"/>
                </a:lnTo>
                <a:close/>
              </a:path>
              <a:path w="13398500" h="383540">
                <a:moveTo>
                  <a:pt x="11928056" y="139954"/>
                </a:moveTo>
                <a:lnTo>
                  <a:pt x="11874017" y="139954"/>
                </a:lnTo>
                <a:lnTo>
                  <a:pt x="11874017" y="3378"/>
                </a:lnTo>
                <a:lnTo>
                  <a:pt x="11843245" y="3378"/>
                </a:lnTo>
                <a:lnTo>
                  <a:pt x="11843245" y="339953"/>
                </a:lnTo>
                <a:lnTo>
                  <a:pt x="11874017" y="339953"/>
                </a:lnTo>
                <a:lnTo>
                  <a:pt x="11874017" y="165468"/>
                </a:lnTo>
                <a:lnTo>
                  <a:pt x="11928056" y="165468"/>
                </a:lnTo>
                <a:lnTo>
                  <a:pt x="11928056" y="139954"/>
                </a:lnTo>
                <a:close/>
              </a:path>
              <a:path w="13398500" h="383540">
                <a:moveTo>
                  <a:pt x="12227484" y="277672"/>
                </a:moveTo>
                <a:lnTo>
                  <a:pt x="12219559" y="251434"/>
                </a:lnTo>
                <a:lnTo>
                  <a:pt x="12206237" y="240144"/>
                </a:lnTo>
                <a:lnTo>
                  <a:pt x="12196763" y="232117"/>
                </a:lnTo>
                <a:lnTo>
                  <a:pt x="12196343" y="231990"/>
                </a:lnTo>
                <a:lnTo>
                  <a:pt x="12196343" y="277672"/>
                </a:lnTo>
                <a:lnTo>
                  <a:pt x="12190590" y="293281"/>
                </a:lnTo>
                <a:lnTo>
                  <a:pt x="12174017" y="304965"/>
                </a:lnTo>
                <a:lnTo>
                  <a:pt x="12147588" y="312280"/>
                </a:lnTo>
                <a:lnTo>
                  <a:pt x="12112295" y="314820"/>
                </a:lnTo>
                <a:lnTo>
                  <a:pt x="12076836" y="312280"/>
                </a:lnTo>
                <a:lnTo>
                  <a:pt x="12050420" y="304965"/>
                </a:lnTo>
                <a:lnTo>
                  <a:pt x="12033936" y="293281"/>
                </a:lnTo>
                <a:lnTo>
                  <a:pt x="12028234" y="277672"/>
                </a:lnTo>
                <a:lnTo>
                  <a:pt x="12033936" y="261670"/>
                </a:lnTo>
                <a:lnTo>
                  <a:pt x="12050420" y="249897"/>
                </a:lnTo>
                <a:lnTo>
                  <a:pt x="12076836" y="242633"/>
                </a:lnTo>
                <a:lnTo>
                  <a:pt x="12112295" y="240144"/>
                </a:lnTo>
                <a:lnTo>
                  <a:pt x="12147741" y="242633"/>
                </a:lnTo>
                <a:lnTo>
                  <a:pt x="12174157" y="249897"/>
                </a:lnTo>
                <a:lnTo>
                  <a:pt x="12190654" y="261670"/>
                </a:lnTo>
                <a:lnTo>
                  <a:pt x="12196343" y="277672"/>
                </a:lnTo>
                <a:lnTo>
                  <a:pt x="12196343" y="231990"/>
                </a:lnTo>
                <a:lnTo>
                  <a:pt x="12160529" y="220205"/>
                </a:lnTo>
                <a:lnTo>
                  <a:pt x="12112295" y="216128"/>
                </a:lnTo>
                <a:lnTo>
                  <a:pt x="12064060" y="220205"/>
                </a:lnTo>
                <a:lnTo>
                  <a:pt x="12027814" y="232117"/>
                </a:lnTo>
                <a:lnTo>
                  <a:pt x="12005018" y="251434"/>
                </a:lnTo>
                <a:lnTo>
                  <a:pt x="11997093" y="277672"/>
                </a:lnTo>
                <a:lnTo>
                  <a:pt x="12005018" y="303682"/>
                </a:lnTo>
                <a:lnTo>
                  <a:pt x="12027814" y="322884"/>
                </a:lnTo>
                <a:lnTo>
                  <a:pt x="12064060" y="334759"/>
                </a:lnTo>
                <a:lnTo>
                  <a:pt x="12112295" y="338823"/>
                </a:lnTo>
                <a:lnTo>
                  <a:pt x="12160529" y="334759"/>
                </a:lnTo>
                <a:lnTo>
                  <a:pt x="12196763" y="322884"/>
                </a:lnTo>
                <a:lnTo>
                  <a:pt x="12206351" y="314820"/>
                </a:lnTo>
                <a:lnTo>
                  <a:pt x="12219559" y="303682"/>
                </a:lnTo>
                <a:lnTo>
                  <a:pt x="12227484" y="277672"/>
                </a:lnTo>
                <a:close/>
              </a:path>
              <a:path w="13398500" h="383540">
                <a:moveTo>
                  <a:pt x="12230113" y="97180"/>
                </a:moveTo>
                <a:lnTo>
                  <a:pt x="12032361" y="97180"/>
                </a:lnTo>
                <a:lnTo>
                  <a:pt x="12032361" y="10502"/>
                </a:lnTo>
                <a:lnTo>
                  <a:pt x="12001602" y="10502"/>
                </a:lnTo>
                <a:lnTo>
                  <a:pt x="12001602" y="121945"/>
                </a:lnTo>
                <a:lnTo>
                  <a:pt x="12230113" y="121945"/>
                </a:lnTo>
                <a:lnTo>
                  <a:pt x="12230113" y="97180"/>
                </a:lnTo>
                <a:close/>
              </a:path>
              <a:path w="13398500" h="383540">
                <a:moveTo>
                  <a:pt x="12265012" y="160972"/>
                </a:moveTo>
                <a:lnTo>
                  <a:pt x="11960695" y="160972"/>
                </a:lnTo>
                <a:lnTo>
                  <a:pt x="11960695" y="186105"/>
                </a:lnTo>
                <a:lnTo>
                  <a:pt x="12265012" y="186105"/>
                </a:lnTo>
                <a:lnTo>
                  <a:pt x="12265012" y="160972"/>
                </a:lnTo>
                <a:close/>
              </a:path>
              <a:path w="13398500" h="383540">
                <a:moveTo>
                  <a:pt x="12486386" y="137337"/>
                </a:moveTo>
                <a:lnTo>
                  <a:pt x="12480544" y="113144"/>
                </a:lnTo>
                <a:lnTo>
                  <a:pt x="12470308" y="101688"/>
                </a:lnTo>
                <a:lnTo>
                  <a:pt x="12464072" y="94691"/>
                </a:lnTo>
                <a:lnTo>
                  <a:pt x="12457125" y="91490"/>
                </a:lnTo>
                <a:lnTo>
                  <a:pt x="12457125" y="137337"/>
                </a:lnTo>
                <a:lnTo>
                  <a:pt x="12453417" y="152247"/>
                </a:lnTo>
                <a:lnTo>
                  <a:pt x="12442965" y="163461"/>
                </a:lnTo>
                <a:lnTo>
                  <a:pt x="12426734" y="170522"/>
                </a:lnTo>
                <a:lnTo>
                  <a:pt x="12405716" y="172974"/>
                </a:lnTo>
                <a:lnTo>
                  <a:pt x="12384761" y="170522"/>
                </a:lnTo>
                <a:lnTo>
                  <a:pt x="12368670" y="163461"/>
                </a:lnTo>
                <a:lnTo>
                  <a:pt x="12358332" y="152247"/>
                </a:lnTo>
                <a:lnTo>
                  <a:pt x="12354687" y="137337"/>
                </a:lnTo>
                <a:lnTo>
                  <a:pt x="12358332" y="122580"/>
                </a:lnTo>
                <a:lnTo>
                  <a:pt x="12368670" y="111353"/>
                </a:lnTo>
                <a:lnTo>
                  <a:pt x="12384761" y="104190"/>
                </a:lnTo>
                <a:lnTo>
                  <a:pt x="12405716" y="101688"/>
                </a:lnTo>
                <a:lnTo>
                  <a:pt x="12426734" y="104190"/>
                </a:lnTo>
                <a:lnTo>
                  <a:pt x="12442965" y="111353"/>
                </a:lnTo>
                <a:lnTo>
                  <a:pt x="12453417" y="122580"/>
                </a:lnTo>
                <a:lnTo>
                  <a:pt x="12457125" y="137337"/>
                </a:lnTo>
                <a:lnTo>
                  <a:pt x="12457125" y="91490"/>
                </a:lnTo>
                <a:lnTo>
                  <a:pt x="12438583" y="82931"/>
                </a:lnTo>
                <a:lnTo>
                  <a:pt x="12405716" y="78790"/>
                </a:lnTo>
                <a:lnTo>
                  <a:pt x="12372912" y="82931"/>
                </a:lnTo>
                <a:lnTo>
                  <a:pt x="12347562" y="94691"/>
                </a:lnTo>
                <a:lnTo>
                  <a:pt x="12331217" y="113144"/>
                </a:lnTo>
                <a:lnTo>
                  <a:pt x="12325414" y="137337"/>
                </a:lnTo>
                <a:lnTo>
                  <a:pt x="12331217" y="161734"/>
                </a:lnTo>
                <a:lnTo>
                  <a:pt x="12347562" y="180301"/>
                </a:lnTo>
                <a:lnTo>
                  <a:pt x="12372912" y="192100"/>
                </a:lnTo>
                <a:lnTo>
                  <a:pt x="12405716" y="196240"/>
                </a:lnTo>
                <a:lnTo>
                  <a:pt x="12438583" y="192100"/>
                </a:lnTo>
                <a:lnTo>
                  <a:pt x="12464072" y="180301"/>
                </a:lnTo>
                <a:lnTo>
                  <a:pt x="12470562" y="172974"/>
                </a:lnTo>
                <a:lnTo>
                  <a:pt x="12480544" y="161734"/>
                </a:lnTo>
                <a:lnTo>
                  <a:pt x="12486386" y="137337"/>
                </a:lnTo>
                <a:close/>
              </a:path>
              <a:path w="13398500" h="383540">
                <a:moveTo>
                  <a:pt x="12505157" y="37896"/>
                </a:moveTo>
                <a:lnTo>
                  <a:pt x="12421108" y="37896"/>
                </a:lnTo>
                <a:lnTo>
                  <a:pt x="12421108" y="0"/>
                </a:lnTo>
                <a:lnTo>
                  <a:pt x="12390336" y="0"/>
                </a:lnTo>
                <a:lnTo>
                  <a:pt x="12390336" y="37896"/>
                </a:lnTo>
                <a:lnTo>
                  <a:pt x="12306656" y="37896"/>
                </a:lnTo>
                <a:lnTo>
                  <a:pt x="12306656" y="62661"/>
                </a:lnTo>
                <a:lnTo>
                  <a:pt x="12505157" y="62661"/>
                </a:lnTo>
                <a:lnTo>
                  <a:pt x="12505157" y="37896"/>
                </a:lnTo>
                <a:close/>
              </a:path>
              <a:path w="13398500" h="383540">
                <a:moveTo>
                  <a:pt x="12566688" y="213880"/>
                </a:moveTo>
                <a:lnTo>
                  <a:pt x="12536297" y="213880"/>
                </a:lnTo>
                <a:lnTo>
                  <a:pt x="12536297" y="249529"/>
                </a:lnTo>
                <a:lnTo>
                  <a:pt x="12536297" y="273545"/>
                </a:lnTo>
                <a:lnTo>
                  <a:pt x="12536297" y="310692"/>
                </a:lnTo>
                <a:lnTo>
                  <a:pt x="12385459" y="310692"/>
                </a:lnTo>
                <a:lnTo>
                  <a:pt x="12385459" y="273545"/>
                </a:lnTo>
                <a:lnTo>
                  <a:pt x="12536297" y="273545"/>
                </a:lnTo>
                <a:lnTo>
                  <a:pt x="12536297" y="249529"/>
                </a:lnTo>
                <a:lnTo>
                  <a:pt x="12385459" y="249529"/>
                </a:lnTo>
                <a:lnTo>
                  <a:pt x="12385459" y="213880"/>
                </a:lnTo>
                <a:lnTo>
                  <a:pt x="12355068" y="213880"/>
                </a:lnTo>
                <a:lnTo>
                  <a:pt x="12355068" y="335457"/>
                </a:lnTo>
                <a:lnTo>
                  <a:pt x="12566688" y="335457"/>
                </a:lnTo>
                <a:lnTo>
                  <a:pt x="12566688" y="310692"/>
                </a:lnTo>
                <a:lnTo>
                  <a:pt x="12566688" y="273545"/>
                </a:lnTo>
                <a:lnTo>
                  <a:pt x="12566688" y="249529"/>
                </a:lnTo>
                <a:lnTo>
                  <a:pt x="12566688" y="213880"/>
                </a:lnTo>
                <a:close/>
              </a:path>
              <a:path w="13398500" h="383540">
                <a:moveTo>
                  <a:pt x="12616599" y="88925"/>
                </a:moveTo>
                <a:lnTo>
                  <a:pt x="12566688" y="88925"/>
                </a:lnTo>
                <a:lnTo>
                  <a:pt x="12566688" y="3378"/>
                </a:lnTo>
                <a:lnTo>
                  <a:pt x="12535916" y="3378"/>
                </a:lnTo>
                <a:lnTo>
                  <a:pt x="12535916" y="198869"/>
                </a:lnTo>
                <a:lnTo>
                  <a:pt x="12566688" y="198869"/>
                </a:lnTo>
                <a:lnTo>
                  <a:pt x="12566688" y="114820"/>
                </a:lnTo>
                <a:lnTo>
                  <a:pt x="12616599" y="114820"/>
                </a:lnTo>
                <a:lnTo>
                  <a:pt x="12616599" y="88925"/>
                </a:lnTo>
                <a:close/>
              </a:path>
              <a:path w="13398500" h="383540">
                <a:moveTo>
                  <a:pt x="12864618" y="237147"/>
                </a:moveTo>
                <a:lnTo>
                  <a:pt x="12863271" y="226631"/>
                </a:lnTo>
                <a:lnTo>
                  <a:pt x="12861239" y="210870"/>
                </a:lnTo>
                <a:lnTo>
                  <a:pt x="12819977" y="218084"/>
                </a:lnTo>
                <a:lnTo>
                  <a:pt x="12779909" y="222973"/>
                </a:lnTo>
                <a:lnTo>
                  <a:pt x="12740831" y="225755"/>
                </a:lnTo>
                <a:lnTo>
                  <a:pt x="12702527" y="226631"/>
                </a:lnTo>
                <a:lnTo>
                  <a:pt x="12702527" y="36017"/>
                </a:lnTo>
                <a:lnTo>
                  <a:pt x="12671755" y="36017"/>
                </a:lnTo>
                <a:lnTo>
                  <a:pt x="12671755" y="252907"/>
                </a:lnTo>
                <a:lnTo>
                  <a:pt x="12699518" y="252907"/>
                </a:lnTo>
                <a:lnTo>
                  <a:pt x="12739726" y="252133"/>
                </a:lnTo>
                <a:lnTo>
                  <a:pt x="12780239" y="249529"/>
                </a:lnTo>
                <a:lnTo>
                  <a:pt x="12821679" y="244665"/>
                </a:lnTo>
                <a:lnTo>
                  <a:pt x="12864618" y="237147"/>
                </a:lnTo>
                <a:close/>
              </a:path>
              <a:path w="13398500" h="383540">
                <a:moveTo>
                  <a:pt x="12926530" y="3378"/>
                </a:moveTo>
                <a:lnTo>
                  <a:pt x="12895771" y="3378"/>
                </a:lnTo>
                <a:lnTo>
                  <a:pt x="12895771" y="339585"/>
                </a:lnTo>
                <a:lnTo>
                  <a:pt x="12926530" y="339585"/>
                </a:lnTo>
                <a:lnTo>
                  <a:pt x="12926530" y="3378"/>
                </a:lnTo>
                <a:close/>
              </a:path>
              <a:path w="13398500" h="383540">
                <a:moveTo>
                  <a:pt x="13195948" y="244652"/>
                </a:moveTo>
                <a:lnTo>
                  <a:pt x="13194056" y="230390"/>
                </a:lnTo>
                <a:lnTo>
                  <a:pt x="13192570" y="219125"/>
                </a:lnTo>
                <a:lnTo>
                  <a:pt x="13156692" y="224536"/>
                </a:lnTo>
                <a:lnTo>
                  <a:pt x="13120853" y="227990"/>
                </a:lnTo>
                <a:lnTo>
                  <a:pt x="13082981" y="229844"/>
                </a:lnTo>
                <a:lnTo>
                  <a:pt x="13040982" y="230390"/>
                </a:lnTo>
                <a:lnTo>
                  <a:pt x="13040982" y="61163"/>
                </a:lnTo>
                <a:lnTo>
                  <a:pt x="13166674" y="61163"/>
                </a:lnTo>
                <a:lnTo>
                  <a:pt x="13166674" y="35648"/>
                </a:lnTo>
                <a:lnTo>
                  <a:pt x="13010210" y="35648"/>
                </a:lnTo>
                <a:lnTo>
                  <a:pt x="13010210" y="256654"/>
                </a:lnTo>
                <a:lnTo>
                  <a:pt x="13036855" y="256654"/>
                </a:lnTo>
                <a:lnTo>
                  <a:pt x="13081229" y="256146"/>
                </a:lnTo>
                <a:lnTo>
                  <a:pt x="13120904" y="254304"/>
                </a:lnTo>
                <a:lnTo>
                  <a:pt x="13158318" y="250634"/>
                </a:lnTo>
                <a:lnTo>
                  <a:pt x="13195948" y="244652"/>
                </a:lnTo>
                <a:close/>
              </a:path>
              <a:path w="13398500" h="383540">
                <a:moveTo>
                  <a:pt x="13310388" y="136207"/>
                </a:moveTo>
                <a:lnTo>
                  <a:pt x="13254863" y="136207"/>
                </a:lnTo>
                <a:lnTo>
                  <a:pt x="13254863" y="3378"/>
                </a:lnTo>
                <a:lnTo>
                  <a:pt x="13224091" y="3378"/>
                </a:lnTo>
                <a:lnTo>
                  <a:pt x="13224091" y="340702"/>
                </a:lnTo>
                <a:lnTo>
                  <a:pt x="13254863" y="340702"/>
                </a:lnTo>
                <a:lnTo>
                  <a:pt x="13254863" y="161721"/>
                </a:lnTo>
                <a:lnTo>
                  <a:pt x="13310388" y="161721"/>
                </a:lnTo>
                <a:lnTo>
                  <a:pt x="13310388" y="136207"/>
                </a:lnTo>
                <a:close/>
              </a:path>
              <a:path w="13398500" h="383540">
                <a:moveTo>
                  <a:pt x="13398195" y="291172"/>
                </a:moveTo>
                <a:lnTo>
                  <a:pt x="13396227" y="280517"/>
                </a:lnTo>
                <a:lnTo>
                  <a:pt x="13390880" y="272084"/>
                </a:lnTo>
                <a:lnTo>
                  <a:pt x="13382993" y="266534"/>
                </a:lnTo>
                <a:lnTo>
                  <a:pt x="13373430" y="264528"/>
                </a:lnTo>
                <a:lnTo>
                  <a:pt x="13363867" y="266534"/>
                </a:lnTo>
                <a:lnTo>
                  <a:pt x="13355981" y="272084"/>
                </a:lnTo>
                <a:lnTo>
                  <a:pt x="13350634" y="280517"/>
                </a:lnTo>
                <a:lnTo>
                  <a:pt x="13348665" y="291172"/>
                </a:lnTo>
                <a:lnTo>
                  <a:pt x="13350634" y="301713"/>
                </a:lnTo>
                <a:lnTo>
                  <a:pt x="13355981" y="309892"/>
                </a:lnTo>
                <a:lnTo>
                  <a:pt x="13363867" y="315188"/>
                </a:lnTo>
                <a:lnTo>
                  <a:pt x="13373430" y="317068"/>
                </a:lnTo>
                <a:lnTo>
                  <a:pt x="13382993" y="315188"/>
                </a:lnTo>
                <a:lnTo>
                  <a:pt x="13390880" y="309892"/>
                </a:lnTo>
                <a:lnTo>
                  <a:pt x="13396227" y="301713"/>
                </a:lnTo>
                <a:lnTo>
                  <a:pt x="13398195" y="291172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0">
            <a:extLst>
              <a:ext uri="{FF2B5EF4-FFF2-40B4-BE49-F238E27FC236}">
                <a16:creationId xmlns:a16="http://schemas.microsoft.com/office/drawing/2014/main" id="{232258AB-1820-AEB5-32CF-AA6F817132F9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93958" y="2921832"/>
            <a:ext cx="13398500" cy="519745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B328571-84DF-6322-7746-55D789CBC737}"/>
              </a:ext>
            </a:extLst>
          </p:cNvPr>
          <p:cNvSpPr txBox="1"/>
          <p:nvPr/>
        </p:nvSpPr>
        <p:spPr>
          <a:xfrm>
            <a:off x="3922858" y="1618769"/>
            <a:ext cx="10027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solidFill>
                  <a:srgbClr val="4284F4"/>
                </a:solidFill>
                <a:latin typeface="+mn-ea"/>
                <a:ea typeface="+mn-ea"/>
              </a:rPr>
              <a:t>06-4.</a:t>
            </a:r>
            <a:r>
              <a:rPr lang="ko-KR" altLang="en-US" sz="4400" b="1">
                <a:solidFill>
                  <a:srgbClr val="4284F4"/>
                </a:solidFill>
                <a:latin typeface="+mn-ea"/>
                <a:ea typeface="+mn-ea"/>
              </a:rPr>
              <a:t> 관리자</a:t>
            </a:r>
            <a:r>
              <a:rPr lang="en-US" altLang="ko-KR" sz="4400" b="1">
                <a:solidFill>
                  <a:srgbClr val="4284F4"/>
                </a:solidFill>
                <a:latin typeface="+mn-ea"/>
                <a:ea typeface="+mn-ea"/>
              </a:rPr>
              <a:t> – </a:t>
            </a:r>
            <a:r>
              <a:rPr lang="ko-KR" altLang="en-US" sz="4400" b="1">
                <a:solidFill>
                  <a:srgbClr val="4284F4"/>
                </a:solidFill>
                <a:latin typeface="+mn-ea"/>
                <a:ea typeface="+mn-ea"/>
              </a:rPr>
              <a:t>모임 관리 페이지 </a:t>
            </a:r>
          </a:p>
        </p:txBody>
      </p:sp>
    </p:spTree>
    <p:extLst>
      <p:ext uri="{BB962C8B-B14F-4D97-AF65-F5344CB8AC3E}">
        <p14:creationId xmlns:p14="http://schemas.microsoft.com/office/powerpoint/2010/main" val="264179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428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sp>
          <p:nvSpPr>
            <p:cNvPr id="4" name="object 4"/>
            <p:cNvSpPr/>
            <p:nvPr/>
          </p:nvSpPr>
          <p:spPr>
            <a:xfrm>
              <a:off x="538321" y="533400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19057" y="2431677"/>
              <a:ext cx="816017" cy="181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5074" y="5676820"/>
              <a:ext cx="233724" cy="2337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2925" y="523270"/>
              <a:ext cx="17202150" cy="657860"/>
            </a:xfrm>
            <a:custGeom>
              <a:avLst/>
              <a:gdLst/>
              <a:ahLst/>
              <a:cxnLst/>
              <a:rect l="l" t="t" r="r" b="b"/>
              <a:pathLst>
                <a:path w="17202150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202150" h="657860">
                  <a:moveTo>
                    <a:pt x="17201885" y="154792"/>
                  </a:moveTo>
                  <a:lnTo>
                    <a:pt x="16966089" y="154792"/>
                  </a:lnTo>
                  <a:lnTo>
                    <a:pt x="16966089" y="0"/>
                  </a:lnTo>
                  <a:lnTo>
                    <a:pt x="17065493" y="0"/>
                  </a:lnTo>
                  <a:lnTo>
                    <a:pt x="17108605" y="6952"/>
                  </a:lnTo>
                  <a:lnTo>
                    <a:pt x="17146047" y="26313"/>
                  </a:lnTo>
                  <a:lnTo>
                    <a:pt x="17175571" y="55836"/>
                  </a:lnTo>
                  <a:lnTo>
                    <a:pt x="17194932" y="93276"/>
                  </a:lnTo>
                  <a:lnTo>
                    <a:pt x="17201885" y="136386"/>
                  </a:lnTo>
                  <a:lnTo>
                    <a:pt x="17201885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03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66003" y="154793"/>
                  </a:lnTo>
                  <a:lnTo>
                    <a:pt x="16966003" y="657829"/>
                  </a:lnTo>
                  <a:close/>
                </a:path>
                <a:path w="17202150" h="657860">
                  <a:moveTo>
                    <a:pt x="16966089" y="657829"/>
                  </a:moveTo>
                  <a:lnTo>
                    <a:pt x="16966003" y="154793"/>
                  </a:lnTo>
                  <a:lnTo>
                    <a:pt x="16966089" y="657829"/>
                  </a:lnTo>
                  <a:close/>
                </a:path>
                <a:path w="17202150" h="657860">
                  <a:moveTo>
                    <a:pt x="17201885" y="657829"/>
                  </a:moveTo>
                  <a:lnTo>
                    <a:pt x="16966089" y="657829"/>
                  </a:lnTo>
                  <a:lnTo>
                    <a:pt x="16966089" y="154793"/>
                  </a:lnTo>
                  <a:lnTo>
                    <a:pt x="17201885" y="154793"/>
                  </a:lnTo>
                  <a:lnTo>
                    <a:pt x="17201885" y="657829"/>
                  </a:lnTo>
                  <a:close/>
                </a:path>
                <a:path w="17202150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73832"/>
              <a:ext cx="18288000" cy="23688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62150" y="1520917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0567" y="1826894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62736" y="1906334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62730" y="1850021"/>
              <a:ext cx="6816090" cy="518795"/>
            </a:xfrm>
            <a:custGeom>
              <a:avLst/>
              <a:gdLst/>
              <a:ahLst/>
              <a:cxnLst/>
              <a:rect l="l" t="t" r="r" b="b"/>
              <a:pathLst>
                <a:path w="6816090" h="518794">
                  <a:moveTo>
                    <a:pt x="293357" y="253479"/>
                  </a:moveTo>
                  <a:lnTo>
                    <a:pt x="290487" y="189293"/>
                  </a:lnTo>
                  <a:lnTo>
                    <a:pt x="281825" y="138684"/>
                  </a:lnTo>
                  <a:lnTo>
                    <a:pt x="267322" y="99453"/>
                  </a:lnTo>
                  <a:lnTo>
                    <a:pt x="227380" y="52400"/>
                  </a:lnTo>
                  <a:lnTo>
                    <a:pt x="215785" y="46266"/>
                  </a:lnTo>
                  <a:lnTo>
                    <a:pt x="215785" y="253479"/>
                  </a:lnTo>
                  <a:lnTo>
                    <a:pt x="214680" y="304546"/>
                  </a:lnTo>
                  <a:lnTo>
                    <a:pt x="211074" y="342861"/>
                  </a:lnTo>
                  <a:lnTo>
                    <a:pt x="194475" y="390055"/>
                  </a:lnTo>
                  <a:lnTo>
                    <a:pt x="161213" y="411099"/>
                  </a:lnTo>
                  <a:lnTo>
                    <a:pt x="146951" y="412445"/>
                  </a:lnTo>
                  <a:lnTo>
                    <a:pt x="132384" y="411099"/>
                  </a:lnTo>
                  <a:lnTo>
                    <a:pt x="99428" y="390055"/>
                  </a:lnTo>
                  <a:lnTo>
                    <a:pt x="82359" y="342861"/>
                  </a:lnTo>
                  <a:lnTo>
                    <a:pt x="78676" y="304546"/>
                  </a:lnTo>
                  <a:lnTo>
                    <a:pt x="77571" y="253479"/>
                  </a:lnTo>
                  <a:lnTo>
                    <a:pt x="78676" y="203034"/>
                  </a:lnTo>
                  <a:lnTo>
                    <a:pt x="82359" y="164973"/>
                  </a:lnTo>
                  <a:lnTo>
                    <a:pt x="99428" y="117449"/>
                  </a:lnTo>
                  <a:lnTo>
                    <a:pt x="132384" y="96939"/>
                  </a:lnTo>
                  <a:lnTo>
                    <a:pt x="146951" y="95592"/>
                  </a:lnTo>
                  <a:lnTo>
                    <a:pt x="161213" y="96939"/>
                  </a:lnTo>
                  <a:lnTo>
                    <a:pt x="194475" y="117449"/>
                  </a:lnTo>
                  <a:lnTo>
                    <a:pt x="211074" y="164973"/>
                  </a:lnTo>
                  <a:lnTo>
                    <a:pt x="214680" y="203034"/>
                  </a:lnTo>
                  <a:lnTo>
                    <a:pt x="215785" y="253479"/>
                  </a:lnTo>
                  <a:lnTo>
                    <a:pt x="215785" y="46266"/>
                  </a:lnTo>
                  <a:lnTo>
                    <a:pt x="204114" y="40081"/>
                  </a:lnTo>
                  <a:lnTo>
                    <a:pt x="177241" y="32575"/>
                  </a:lnTo>
                  <a:lnTo>
                    <a:pt x="146951" y="30048"/>
                  </a:lnTo>
                  <a:lnTo>
                    <a:pt x="116344" y="32575"/>
                  </a:lnTo>
                  <a:lnTo>
                    <a:pt x="65976" y="52400"/>
                  </a:lnTo>
                  <a:lnTo>
                    <a:pt x="26047" y="99453"/>
                  </a:lnTo>
                  <a:lnTo>
                    <a:pt x="11544" y="138684"/>
                  </a:lnTo>
                  <a:lnTo>
                    <a:pt x="2870" y="189293"/>
                  </a:lnTo>
                  <a:lnTo>
                    <a:pt x="0" y="253479"/>
                  </a:lnTo>
                  <a:lnTo>
                    <a:pt x="2870" y="318287"/>
                  </a:lnTo>
                  <a:lnTo>
                    <a:pt x="11544" y="369150"/>
                  </a:lnTo>
                  <a:lnTo>
                    <a:pt x="26047" y="408355"/>
                  </a:lnTo>
                  <a:lnTo>
                    <a:pt x="65976" y="455333"/>
                  </a:lnTo>
                  <a:lnTo>
                    <a:pt x="116344" y="475005"/>
                  </a:lnTo>
                  <a:lnTo>
                    <a:pt x="146951" y="477456"/>
                  </a:lnTo>
                  <a:lnTo>
                    <a:pt x="177241" y="475005"/>
                  </a:lnTo>
                  <a:lnTo>
                    <a:pt x="204114" y="467626"/>
                  </a:lnTo>
                  <a:lnTo>
                    <a:pt x="227380" y="455333"/>
                  </a:lnTo>
                  <a:lnTo>
                    <a:pt x="246926" y="438124"/>
                  </a:lnTo>
                  <a:lnTo>
                    <a:pt x="264515" y="412445"/>
                  </a:lnTo>
                  <a:lnTo>
                    <a:pt x="267322" y="408355"/>
                  </a:lnTo>
                  <a:lnTo>
                    <a:pt x="281825" y="369150"/>
                  </a:lnTo>
                  <a:lnTo>
                    <a:pt x="290487" y="318287"/>
                  </a:lnTo>
                  <a:lnTo>
                    <a:pt x="293357" y="253479"/>
                  </a:lnTo>
                  <a:close/>
                </a:path>
                <a:path w="6816090" h="518794">
                  <a:moveTo>
                    <a:pt x="612394" y="333781"/>
                  </a:moveTo>
                  <a:lnTo>
                    <a:pt x="606552" y="281647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60"/>
                  </a:lnTo>
                  <a:lnTo>
                    <a:pt x="470141" y="191782"/>
                  </a:lnTo>
                  <a:lnTo>
                    <a:pt x="451916" y="197954"/>
                  </a:lnTo>
                  <a:lnTo>
                    <a:pt x="437184" y="207302"/>
                  </a:lnTo>
                  <a:lnTo>
                    <a:pt x="426656" y="219062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693"/>
                  </a:lnTo>
                  <a:lnTo>
                    <a:pt x="360553" y="37693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68"/>
                  </a:lnTo>
                  <a:lnTo>
                    <a:pt x="444144" y="261188"/>
                  </a:lnTo>
                  <a:lnTo>
                    <a:pt x="457441" y="255892"/>
                  </a:lnTo>
                  <a:lnTo>
                    <a:pt x="473087" y="254025"/>
                  </a:lnTo>
                  <a:lnTo>
                    <a:pt x="499567" y="259181"/>
                  </a:lnTo>
                  <a:lnTo>
                    <a:pt x="518909" y="274370"/>
                  </a:lnTo>
                  <a:lnTo>
                    <a:pt x="530783" y="299199"/>
                  </a:lnTo>
                  <a:lnTo>
                    <a:pt x="534822" y="333235"/>
                  </a:lnTo>
                  <a:lnTo>
                    <a:pt x="530555" y="367969"/>
                  </a:lnTo>
                  <a:lnTo>
                    <a:pt x="518299" y="392709"/>
                  </a:lnTo>
                  <a:lnTo>
                    <a:pt x="498868" y="407530"/>
                  </a:lnTo>
                  <a:lnTo>
                    <a:pt x="473087" y="412445"/>
                  </a:lnTo>
                  <a:lnTo>
                    <a:pt x="449554" y="408584"/>
                  </a:lnTo>
                  <a:lnTo>
                    <a:pt x="431025" y="397090"/>
                  </a:lnTo>
                  <a:lnTo>
                    <a:pt x="418236" y="378104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26"/>
                  </a:lnTo>
                  <a:lnTo>
                    <a:pt x="427456" y="471893"/>
                  </a:lnTo>
                  <a:lnTo>
                    <a:pt x="473087" y="477456"/>
                  </a:lnTo>
                  <a:lnTo>
                    <a:pt x="520725" y="471220"/>
                  </a:lnTo>
                  <a:lnTo>
                    <a:pt x="559409" y="453009"/>
                  </a:lnTo>
                  <a:lnTo>
                    <a:pt x="588225" y="423532"/>
                  </a:lnTo>
                  <a:lnTo>
                    <a:pt x="606196" y="383552"/>
                  </a:lnTo>
                  <a:lnTo>
                    <a:pt x="612394" y="333781"/>
                  </a:lnTo>
                  <a:close/>
                </a:path>
                <a:path w="6816090" h="518794">
                  <a:moveTo>
                    <a:pt x="846213" y="235991"/>
                  </a:moveTo>
                  <a:lnTo>
                    <a:pt x="650633" y="235991"/>
                  </a:lnTo>
                  <a:lnTo>
                    <a:pt x="650633" y="301548"/>
                  </a:lnTo>
                  <a:lnTo>
                    <a:pt x="846213" y="301548"/>
                  </a:lnTo>
                  <a:lnTo>
                    <a:pt x="846213" y="235991"/>
                  </a:lnTo>
                  <a:close/>
                </a:path>
                <a:path w="6816090" h="518794">
                  <a:moveTo>
                    <a:pt x="1097508" y="37693"/>
                  </a:moveTo>
                  <a:lnTo>
                    <a:pt x="1031405" y="37693"/>
                  </a:lnTo>
                  <a:lnTo>
                    <a:pt x="923239" y="86855"/>
                  </a:lnTo>
                  <a:lnTo>
                    <a:pt x="923239" y="158965"/>
                  </a:lnTo>
                  <a:lnTo>
                    <a:pt x="1019937" y="115811"/>
                  </a:lnTo>
                  <a:lnTo>
                    <a:pt x="1019937" y="469811"/>
                  </a:lnTo>
                  <a:lnTo>
                    <a:pt x="1097508" y="469811"/>
                  </a:lnTo>
                  <a:lnTo>
                    <a:pt x="1097508" y="37693"/>
                  </a:lnTo>
                  <a:close/>
                </a:path>
                <a:path w="6816090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11"/>
                  </a:lnTo>
                  <a:lnTo>
                    <a:pt x="1305648" y="469811"/>
                  </a:lnTo>
                  <a:lnTo>
                    <a:pt x="1305648" y="387870"/>
                  </a:lnTo>
                  <a:close/>
                </a:path>
                <a:path w="6816090" h="518794">
                  <a:moveTo>
                    <a:pt x="1731949" y="402069"/>
                  </a:moveTo>
                  <a:lnTo>
                    <a:pt x="1704251" y="379666"/>
                  </a:lnTo>
                  <a:lnTo>
                    <a:pt x="1698879" y="375323"/>
                  </a:lnTo>
                  <a:lnTo>
                    <a:pt x="1675130" y="338086"/>
                  </a:lnTo>
                  <a:lnTo>
                    <a:pt x="1660804" y="285991"/>
                  </a:lnTo>
                  <a:lnTo>
                    <a:pt x="1656016" y="214693"/>
                  </a:lnTo>
                  <a:lnTo>
                    <a:pt x="1656016" y="8737"/>
                  </a:lnTo>
                  <a:lnTo>
                    <a:pt x="1582254" y="8737"/>
                  </a:lnTo>
                  <a:lnTo>
                    <a:pt x="1582254" y="214693"/>
                  </a:lnTo>
                  <a:lnTo>
                    <a:pt x="1577390" y="286067"/>
                  </a:lnTo>
                  <a:lnTo>
                    <a:pt x="1562938" y="338289"/>
                  </a:lnTo>
                  <a:lnTo>
                    <a:pt x="1539163" y="375551"/>
                  </a:lnTo>
                  <a:lnTo>
                    <a:pt x="1506321" y="402069"/>
                  </a:lnTo>
                  <a:lnTo>
                    <a:pt x="1506321" y="470903"/>
                  </a:lnTo>
                  <a:lnTo>
                    <a:pt x="1540510" y="454190"/>
                  </a:lnTo>
                  <a:lnTo>
                    <a:pt x="1571675" y="432663"/>
                  </a:lnTo>
                  <a:lnTo>
                    <a:pt x="1598434" y="407454"/>
                  </a:lnTo>
                  <a:lnTo>
                    <a:pt x="1619415" y="379666"/>
                  </a:lnTo>
                  <a:lnTo>
                    <a:pt x="1640065" y="407289"/>
                  </a:lnTo>
                  <a:lnTo>
                    <a:pt x="1666659" y="432663"/>
                  </a:lnTo>
                  <a:lnTo>
                    <a:pt x="1697774" y="454342"/>
                  </a:lnTo>
                  <a:lnTo>
                    <a:pt x="1731949" y="470903"/>
                  </a:lnTo>
                  <a:lnTo>
                    <a:pt x="1731949" y="402069"/>
                  </a:lnTo>
                  <a:close/>
                </a:path>
                <a:path w="6816090" h="518794">
                  <a:moveTo>
                    <a:pt x="1835200" y="5461"/>
                  </a:moveTo>
                  <a:lnTo>
                    <a:pt x="1763090" y="5461"/>
                  </a:lnTo>
                  <a:lnTo>
                    <a:pt x="1763090" y="178092"/>
                  </a:lnTo>
                  <a:lnTo>
                    <a:pt x="1696440" y="178092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21"/>
                  </a:lnTo>
                  <a:lnTo>
                    <a:pt x="1835200" y="498221"/>
                  </a:lnTo>
                  <a:lnTo>
                    <a:pt x="1835200" y="5461"/>
                  </a:lnTo>
                  <a:close/>
                </a:path>
                <a:path w="6816090" h="518794">
                  <a:moveTo>
                    <a:pt x="1943366" y="2730"/>
                  </a:moveTo>
                  <a:lnTo>
                    <a:pt x="1870710" y="2730"/>
                  </a:lnTo>
                  <a:lnTo>
                    <a:pt x="1870710" y="504228"/>
                  </a:lnTo>
                  <a:lnTo>
                    <a:pt x="1943366" y="504228"/>
                  </a:lnTo>
                  <a:lnTo>
                    <a:pt x="1943366" y="2730"/>
                  </a:lnTo>
                  <a:close/>
                </a:path>
                <a:path w="6816090" h="518794">
                  <a:moveTo>
                    <a:pt x="2445410" y="8737"/>
                  </a:moveTo>
                  <a:lnTo>
                    <a:pt x="2370569" y="8737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37"/>
                  </a:lnTo>
                  <a:close/>
                </a:path>
                <a:path w="6816090" h="518794">
                  <a:moveTo>
                    <a:pt x="2470543" y="319582"/>
                  </a:moveTo>
                  <a:lnTo>
                    <a:pt x="2024761" y="319582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19"/>
                  </a:lnTo>
                  <a:lnTo>
                    <a:pt x="2284247" y="512419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82"/>
                  </a:lnTo>
                  <a:close/>
                </a:path>
                <a:path w="6816090" h="518794">
                  <a:moveTo>
                    <a:pt x="2939542" y="11468"/>
                  </a:moveTo>
                  <a:lnTo>
                    <a:pt x="2692616" y="11468"/>
                  </a:lnTo>
                  <a:lnTo>
                    <a:pt x="2692616" y="76479"/>
                  </a:lnTo>
                  <a:lnTo>
                    <a:pt x="2865247" y="76479"/>
                  </a:lnTo>
                  <a:lnTo>
                    <a:pt x="2865247" y="121272"/>
                  </a:lnTo>
                  <a:lnTo>
                    <a:pt x="2862821" y="174536"/>
                  </a:lnTo>
                  <a:lnTo>
                    <a:pt x="2855366" y="223126"/>
                  </a:lnTo>
                  <a:lnTo>
                    <a:pt x="2842603" y="266877"/>
                  </a:lnTo>
                  <a:lnTo>
                    <a:pt x="2824276" y="305574"/>
                  </a:lnTo>
                  <a:lnTo>
                    <a:pt x="2800108" y="339026"/>
                  </a:lnTo>
                  <a:lnTo>
                    <a:pt x="2769832" y="367030"/>
                  </a:lnTo>
                  <a:lnTo>
                    <a:pt x="2733179" y="389382"/>
                  </a:lnTo>
                  <a:lnTo>
                    <a:pt x="2689885" y="405892"/>
                  </a:lnTo>
                  <a:lnTo>
                    <a:pt x="2689885" y="476910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48"/>
                  </a:lnTo>
                  <a:lnTo>
                    <a:pt x="2855887" y="383971"/>
                  </a:lnTo>
                  <a:lnTo>
                    <a:pt x="2882519" y="349211"/>
                  </a:lnTo>
                  <a:lnTo>
                    <a:pt x="2903740" y="310095"/>
                  </a:lnTo>
                  <a:lnTo>
                    <a:pt x="2919793" y="266750"/>
                  </a:lnTo>
                  <a:lnTo>
                    <a:pt x="2930931" y="219290"/>
                  </a:lnTo>
                  <a:lnTo>
                    <a:pt x="2937433" y="167843"/>
                  </a:lnTo>
                  <a:lnTo>
                    <a:pt x="2939542" y="112534"/>
                  </a:lnTo>
                  <a:lnTo>
                    <a:pt x="2939542" y="11468"/>
                  </a:lnTo>
                  <a:close/>
                </a:path>
                <a:path w="6816090" h="518794">
                  <a:moveTo>
                    <a:pt x="3096336" y="2730"/>
                  </a:moveTo>
                  <a:lnTo>
                    <a:pt x="3021482" y="2730"/>
                  </a:lnTo>
                  <a:lnTo>
                    <a:pt x="3021482" y="504228"/>
                  </a:lnTo>
                  <a:lnTo>
                    <a:pt x="3096336" y="504228"/>
                  </a:lnTo>
                  <a:lnTo>
                    <a:pt x="3096336" y="2730"/>
                  </a:lnTo>
                  <a:close/>
                </a:path>
                <a:path w="6816090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61"/>
                  </a:lnTo>
                  <a:lnTo>
                    <a:pt x="3213785" y="5461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6816090" h="518794">
                  <a:moveTo>
                    <a:pt x="3611486" y="415721"/>
                  </a:moveTo>
                  <a:lnTo>
                    <a:pt x="3601707" y="376936"/>
                  </a:lnTo>
                  <a:lnTo>
                    <a:pt x="3561778" y="339242"/>
                  </a:lnTo>
                  <a:lnTo>
                    <a:pt x="3536645" y="329615"/>
                  </a:lnTo>
                  <a:lnTo>
                    <a:pt x="3536645" y="415721"/>
                  </a:lnTo>
                  <a:lnTo>
                    <a:pt x="3535527" y="423405"/>
                  </a:lnTo>
                  <a:lnTo>
                    <a:pt x="3500297" y="447459"/>
                  </a:lnTo>
                  <a:lnTo>
                    <a:pt x="3444341" y="454367"/>
                  </a:lnTo>
                  <a:lnTo>
                    <a:pt x="3408261" y="455066"/>
                  </a:lnTo>
                  <a:lnTo>
                    <a:pt x="3372193" y="454367"/>
                  </a:lnTo>
                  <a:lnTo>
                    <a:pt x="3316236" y="447459"/>
                  </a:lnTo>
                  <a:lnTo>
                    <a:pt x="3281007" y="423405"/>
                  </a:lnTo>
                  <a:lnTo>
                    <a:pt x="3279889" y="415721"/>
                  </a:lnTo>
                  <a:lnTo>
                    <a:pt x="3281007" y="408355"/>
                  </a:lnTo>
                  <a:lnTo>
                    <a:pt x="3316236" y="384314"/>
                  </a:lnTo>
                  <a:lnTo>
                    <a:pt x="3372193" y="377621"/>
                  </a:lnTo>
                  <a:lnTo>
                    <a:pt x="3408261" y="376936"/>
                  </a:lnTo>
                  <a:lnTo>
                    <a:pt x="3444341" y="377621"/>
                  </a:lnTo>
                  <a:lnTo>
                    <a:pt x="3500297" y="384314"/>
                  </a:lnTo>
                  <a:lnTo>
                    <a:pt x="3535527" y="408355"/>
                  </a:lnTo>
                  <a:lnTo>
                    <a:pt x="3536645" y="415721"/>
                  </a:lnTo>
                  <a:lnTo>
                    <a:pt x="3536645" y="329615"/>
                  </a:lnTo>
                  <a:lnTo>
                    <a:pt x="3530257" y="327164"/>
                  </a:lnTo>
                  <a:lnTo>
                    <a:pt x="3493211" y="319239"/>
                  </a:lnTo>
                  <a:lnTo>
                    <a:pt x="3452076" y="314896"/>
                  </a:lnTo>
                  <a:lnTo>
                    <a:pt x="3408261" y="313575"/>
                  </a:lnTo>
                  <a:lnTo>
                    <a:pt x="3364458" y="314896"/>
                  </a:lnTo>
                  <a:lnTo>
                    <a:pt x="3323310" y="319239"/>
                  </a:lnTo>
                  <a:lnTo>
                    <a:pt x="3254756" y="339242"/>
                  </a:lnTo>
                  <a:lnTo>
                    <a:pt x="3218218" y="369697"/>
                  </a:lnTo>
                  <a:lnTo>
                    <a:pt x="3205048" y="415721"/>
                  </a:lnTo>
                  <a:lnTo>
                    <a:pt x="3208426" y="441210"/>
                  </a:lnTo>
                  <a:lnTo>
                    <a:pt x="3233851" y="479259"/>
                  </a:lnTo>
                  <a:lnTo>
                    <a:pt x="3286264" y="504837"/>
                  </a:lnTo>
                  <a:lnTo>
                    <a:pt x="3364458" y="517105"/>
                  </a:lnTo>
                  <a:lnTo>
                    <a:pt x="3408261" y="518426"/>
                  </a:lnTo>
                  <a:lnTo>
                    <a:pt x="3452076" y="517105"/>
                  </a:lnTo>
                  <a:lnTo>
                    <a:pt x="3493211" y="512762"/>
                  </a:lnTo>
                  <a:lnTo>
                    <a:pt x="3561778" y="492760"/>
                  </a:lnTo>
                  <a:lnTo>
                    <a:pt x="3598303" y="462229"/>
                  </a:lnTo>
                  <a:lnTo>
                    <a:pt x="3608095" y="441210"/>
                  </a:lnTo>
                  <a:lnTo>
                    <a:pt x="3611486" y="415721"/>
                  </a:lnTo>
                  <a:close/>
                </a:path>
                <a:path w="6816090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31"/>
                  </a:lnTo>
                  <a:lnTo>
                    <a:pt x="3633343" y="274231"/>
                  </a:lnTo>
                  <a:lnTo>
                    <a:pt x="3633343" y="209778"/>
                  </a:lnTo>
                  <a:close/>
                </a:path>
                <a:path w="6816090" h="518794">
                  <a:moveTo>
                    <a:pt x="4273893" y="240919"/>
                  </a:moveTo>
                  <a:lnTo>
                    <a:pt x="4220908" y="224116"/>
                  </a:lnTo>
                  <a:lnTo>
                    <a:pt x="4176877" y="200469"/>
                  </a:lnTo>
                  <a:lnTo>
                    <a:pt x="4142092" y="169964"/>
                  </a:lnTo>
                  <a:lnTo>
                    <a:pt x="4116882" y="132588"/>
                  </a:lnTo>
                  <a:lnTo>
                    <a:pt x="4101528" y="88315"/>
                  </a:lnTo>
                  <a:lnTo>
                    <a:pt x="4096347" y="37147"/>
                  </a:lnTo>
                  <a:lnTo>
                    <a:pt x="4096347" y="8737"/>
                  </a:lnTo>
                  <a:lnTo>
                    <a:pt x="4021505" y="8737"/>
                  </a:lnTo>
                  <a:lnTo>
                    <a:pt x="4021505" y="37147"/>
                  </a:lnTo>
                  <a:lnTo>
                    <a:pt x="4016362" y="88315"/>
                  </a:lnTo>
                  <a:lnTo>
                    <a:pt x="4001109" y="132588"/>
                  </a:lnTo>
                  <a:lnTo>
                    <a:pt x="3976027" y="169964"/>
                  </a:lnTo>
                  <a:lnTo>
                    <a:pt x="3941381" y="200469"/>
                  </a:lnTo>
                  <a:lnTo>
                    <a:pt x="3897452" y="224116"/>
                  </a:lnTo>
                  <a:lnTo>
                    <a:pt x="3844506" y="240919"/>
                  </a:lnTo>
                  <a:lnTo>
                    <a:pt x="3844506" y="306463"/>
                  </a:lnTo>
                  <a:lnTo>
                    <a:pt x="3904069" y="291642"/>
                  </a:lnTo>
                  <a:lnTo>
                    <a:pt x="3955478" y="270510"/>
                  </a:lnTo>
                  <a:lnTo>
                    <a:pt x="3998569" y="244602"/>
                  </a:lnTo>
                  <a:lnTo>
                    <a:pt x="4033189" y="215455"/>
                  </a:lnTo>
                  <a:lnTo>
                    <a:pt x="4059199" y="184645"/>
                  </a:lnTo>
                  <a:lnTo>
                    <a:pt x="4085196" y="215455"/>
                  </a:lnTo>
                  <a:lnTo>
                    <a:pt x="4119816" y="244602"/>
                  </a:lnTo>
                  <a:lnTo>
                    <a:pt x="4162920" y="270510"/>
                  </a:lnTo>
                  <a:lnTo>
                    <a:pt x="4214330" y="291642"/>
                  </a:lnTo>
                  <a:lnTo>
                    <a:pt x="4273893" y="306463"/>
                  </a:lnTo>
                  <a:lnTo>
                    <a:pt x="4273893" y="240919"/>
                  </a:lnTo>
                  <a:close/>
                </a:path>
                <a:path w="6816090" h="518794">
                  <a:moveTo>
                    <a:pt x="4282630" y="417372"/>
                  </a:moveTo>
                  <a:lnTo>
                    <a:pt x="4095800" y="417372"/>
                  </a:lnTo>
                  <a:lnTo>
                    <a:pt x="4095800" y="275323"/>
                  </a:lnTo>
                  <a:lnTo>
                    <a:pt x="4021505" y="275323"/>
                  </a:lnTo>
                  <a:lnTo>
                    <a:pt x="4021505" y="417372"/>
                  </a:lnTo>
                  <a:lnTo>
                    <a:pt x="3836847" y="417372"/>
                  </a:lnTo>
                  <a:lnTo>
                    <a:pt x="3836847" y="482371"/>
                  </a:lnTo>
                  <a:lnTo>
                    <a:pt x="4282630" y="482371"/>
                  </a:lnTo>
                  <a:lnTo>
                    <a:pt x="4282630" y="417372"/>
                  </a:lnTo>
                  <a:close/>
                </a:path>
                <a:path w="6816090" h="518794">
                  <a:moveTo>
                    <a:pt x="4547590" y="11468"/>
                  </a:moveTo>
                  <a:lnTo>
                    <a:pt x="4358017" y="11468"/>
                  </a:lnTo>
                  <a:lnTo>
                    <a:pt x="4358017" y="76479"/>
                  </a:lnTo>
                  <a:lnTo>
                    <a:pt x="4474375" y="76479"/>
                  </a:lnTo>
                  <a:lnTo>
                    <a:pt x="4474375" y="173177"/>
                  </a:lnTo>
                  <a:lnTo>
                    <a:pt x="4470628" y="233197"/>
                  </a:lnTo>
                  <a:lnTo>
                    <a:pt x="4459656" y="284429"/>
                  </a:lnTo>
                  <a:lnTo>
                    <a:pt x="4441876" y="327025"/>
                  </a:lnTo>
                  <a:lnTo>
                    <a:pt x="4417733" y="361099"/>
                  </a:lnTo>
                  <a:lnTo>
                    <a:pt x="4387634" y="386791"/>
                  </a:lnTo>
                  <a:lnTo>
                    <a:pt x="4352010" y="404253"/>
                  </a:lnTo>
                  <a:lnTo>
                    <a:pt x="4352010" y="476910"/>
                  </a:lnTo>
                  <a:lnTo>
                    <a:pt x="4401502" y="458673"/>
                  </a:lnTo>
                  <a:lnTo>
                    <a:pt x="4442955" y="434086"/>
                  </a:lnTo>
                  <a:lnTo>
                    <a:pt x="4476788" y="403440"/>
                  </a:lnTo>
                  <a:lnTo>
                    <a:pt x="4503471" y="367042"/>
                  </a:lnTo>
                  <a:lnTo>
                    <a:pt x="4523448" y="325183"/>
                  </a:lnTo>
                  <a:lnTo>
                    <a:pt x="4537151" y="278168"/>
                  </a:lnTo>
                  <a:lnTo>
                    <a:pt x="4545050" y="226314"/>
                  </a:lnTo>
                  <a:lnTo>
                    <a:pt x="4547590" y="169887"/>
                  </a:lnTo>
                  <a:lnTo>
                    <a:pt x="4547590" y="11468"/>
                  </a:lnTo>
                  <a:close/>
                </a:path>
                <a:path w="6816090" h="518794">
                  <a:moveTo>
                    <a:pt x="4771568" y="2730"/>
                  </a:moveTo>
                  <a:lnTo>
                    <a:pt x="4698911" y="2730"/>
                  </a:lnTo>
                  <a:lnTo>
                    <a:pt x="4698911" y="195021"/>
                  </a:lnTo>
                  <a:lnTo>
                    <a:pt x="4660125" y="195021"/>
                  </a:lnTo>
                  <a:lnTo>
                    <a:pt x="4660125" y="5461"/>
                  </a:lnTo>
                  <a:lnTo>
                    <a:pt x="4587468" y="5461"/>
                  </a:lnTo>
                  <a:lnTo>
                    <a:pt x="4587468" y="498221"/>
                  </a:lnTo>
                  <a:lnTo>
                    <a:pt x="4660125" y="498221"/>
                  </a:lnTo>
                  <a:lnTo>
                    <a:pt x="4660125" y="260578"/>
                  </a:lnTo>
                  <a:lnTo>
                    <a:pt x="4698911" y="260578"/>
                  </a:lnTo>
                  <a:lnTo>
                    <a:pt x="4698911" y="504228"/>
                  </a:lnTo>
                  <a:lnTo>
                    <a:pt x="4771568" y="504228"/>
                  </a:lnTo>
                  <a:lnTo>
                    <a:pt x="4771568" y="260578"/>
                  </a:lnTo>
                  <a:lnTo>
                    <a:pt x="4771568" y="195021"/>
                  </a:lnTo>
                  <a:lnTo>
                    <a:pt x="4771568" y="2730"/>
                  </a:lnTo>
                  <a:close/>
                </a:path>
                <a:path w="6816090" h="518794">
                  <a:moveTo>
                    <a:pt x="5178298" y="235991"/>
                  </a:moveTo>
                  <a:lnTo>
                    <a:pt x="4982718" y="235991"/>
                  </a:lnTo>
                  <a:lnTo>
                    <a:pt x="4982718" y="301548"/>
                  </a:lnTo>
                  <a:lnTo>
                    <a:pt x="5178298" y="301548"/>
                  </a:lnTo>
                  <a:lnTo>
                    <a:pt x="5178298" y="235991"/>
                  </a:lnTo>
                  <a:close/>
                </a:path>
                <a:path w="6816090" h="518794">
                  <a:moveTo>
                    <a:pt x="5816295" y="417652"/>
                  </a:moveTo>
                  <a:lnTo>
                    <a:pt x="5631637" y="417652"/>
                  </a:lnTo>
                  <a:lnTo>
                    <a:pt x="5631637" y="335102"/>
                  </a:lnTo>
                  <a:lnTo>
                    <a:pt x="5796623" y="335102"/>
                  </a:lnTo>
                  <a:lnTo>
                    <a:pt x="5796623" y="270332"/>
                  </a:lnTo>
                  <a:lnTo>
                    <a:pt x="5470487" y="270332"/>
                  </a:lnTo>
                  <a:lnTo>
                    <a:pt x="5470487" y="204292"/>
                  </a:lnTo>
                  <a:lnTo>
                    <a:pt x="5791162" y="204292"/>
                  </a:lnTo>
                  <a:lnTo>
                    <a:pt x="5791162" y="139522"/>
                  </a:lnTo>
                  <a:lnTo>
                    <a:pt x="5791162" y="76022"/>
                  </a:lnTo>
                  <a:lnTo>
                    <a:pt x="5791162" y="11252"/>
                  </a:lnTo>
                  <a:lnTo>
                    <a:pt x="5395646" y="11252"/>
                  </a:lnTo>
                  <a:lnTo>
                    <a:pt x="5395646" y="76022"/>
                  </a:lnTo>
                  <a:lnTo>
                    <a:pt x="5716321" y="76022"/>
                  </a:lnTo>
                  <a:lnTo>
                    <a:pt x="5716321" y="139522"/>
                  </a:lnTo>
                  <a:lnTo>
                    <a:pt x="5395646" y="139522"/>
                  </a:lnTo>
                  <a:lnTo>
                    <a:pt x="5395646" y="204292"/>
                  </a:lnTo>
                  <a:lnTo>
                    <a:pt x="5395646" y="270332"/>
                  </a:lnTo>
                  <a:lnTo>
                    <a:pt x="5395646" y="335102"/>
                  </a:lnTo>
                  <a:lnTo>
                    <a:pt x="5557342" y="335102"/>
                  </a:lnTo>
                  <a:lnTo>
                    <a:pt x="5557342" y="417652"/>
                  </a:lnTo>
                  <a:lnTo>
                    <a:pt x="5370512" y="417652"/>
                  </a:lnTo>
                  <a:lnTo>
                    <a:pt x="5370512" y="482422"/>
                  </a:lnTo>
                  <a:lnTo>
                    <a:pt x="5816295" y="482422"/>
                  </a:lnTo>
                  <a:lnTo>
                    <a:pt x="5816295" y="417652"/>
                  </a:lnTo>
                  <a:close/>
                </a:path>
                <a:path w="6816090" h="518794">
                  <a:moveTo>
                    <a:pt x="6299212" y="11468"/>
                  </a:moveTo>
                  <a:lnTo>
                    <a:pt x="5900966" y="11468"/>
                  </a:lnTo>
                  <a:lnTo>
                    <a:pt x="5900966" y="77025"/>
                  </a:lnTo>
                  <a:lnTo>
                    <a:pt x="6224371" y="77025"/>
                  </a:lnTo>
                  <a:lnTo>
                    <a:pt x="6224371" y="186829"/>
                  </a:lnTo>
                  <a:lnTo>
                    <a:pt x="6223533" y="228307"/>
                  </a:lnTo>
                  <a:lnTo>
                    <a:pt x="6220955" y="272046"/>
                  </a:lnTo>
                  <a:lnTo>
                    <a:pt x="6216535" y="314972"/>
                  </a:lnTo>
                  <a:lnTo>
                    <a:pt x="6210173" y="353999"/>
                  </a:lnTo>
                  <a:lnTo>
                    <a:pt x="6284468" y="353999"/>
                  </a:lnTo>
                  <a:lnTo>
                    <a:pt x="6290919" y="314198"/>
                  </a:lnTo>
                  <a:lnTo>
                    <a:pt x="6295529" y="270002"/>
                  </a:lnTo>
                  <a:lnTo>
                    <a:pt x="6298298" y="223545"/>
                  </a:lnTo>
                  <a:lnTo>
                    <a:pt x="6299212" y="176999"/>
                  </a:lnTo>
                  <a:lnTo>
                    <a:pt x="6299212" y="11468"/>
                  </a:lnTo>
                  <a:close/>
                </a:path>
                <a:path w="6816090" h="518794">
                  <a:moveTo>
                    <a:pt x="6324346" y="417372"/>
                  </a:moveTo>
                  <a:lnTo>
                    <a:pt x="5878563" y="417372"/>
                  </a:lnTo>
                  <a:lnTo>
                    <a:pt x="5878563" y="482371"/>
                  </a:lnTo>
                  <a:lnTo>
                    <a:pt x="6324346" y="482371"/>
                  </a:lnTo>
                  <a:lnTo>
                    <a:pt x="6324346" y="417372"/>
                  </a:lnTo>
                  <a:close/>
                </a:path>
                <a:path w="6816090" h="518794">
                  <a:moveTo>
                    <a:pt x="6659219" y="146405"/>
                  </a:moveTo>
                  <a:lnTo>
                    <a:pt x="6648158" y="77292"/>
                  </a:lnTo>
                  <a:lnTo>
                    <a:pt x="6616611" y="29502"/>
                  </a:lnTo>
                  <a:lnTo>
                    <a:pt x="6586017" y="11188"/>
                  </a:lnTo>
                  <a:lnTo>
                    <a:pt x="6586017" y="146405"/>
                  </a:lnTo>
                  <a:lnTo>
                    <a:pt x="6584721" y="168109"/>
                  </a:lnTo>
                  <a:lnTo>
                    <a:pt x="6566903" y="213055"/>
                  </a:lnTo>
                  <a:lnTo>
                    <a:pt x="6526479" y="228892"/>
                  </a:lnTo>
                  <a:lnTo>
                    <a:pt x="6514401" y="227876"/>
                  </a:lnTo>
                  <a:lnTo>
                    <a:pt x="6477990" y="201485"/>
                  </a:lnTo>
                  <a:lnTo>
                    <a:pt x="6466929" y="146405"/>
                  </a:lnTo>
                  <a:lnTo>
                    <a:pt x="6468224" y="124777"/>
                  </a:lnTo>
                  <a:lnTo>
                    <a:pt x="6486055" y="79756"/>
                  </a:lnTo>
                  <a:lnTo>
                    <a:pt x="6526479" y="63906"/>
                  </a:lnTo>
                  <a:lnTo>
                    <a:pt x="6538557" y="64922"/>
                  </a:lnTo>
                  <a:lnTo>
                    <a:pt x="6574955" y="91554"/>
                  </a:lnTo>
                  <a:lnTo>
                    <a:pt x="6586017" y="146405"/>
                  </a:lnTo>
                  <a:lnTo>
                    <a:pt x="6586017" y="11188"/>
                  </a:lnTo>
                  <a:lnTo>
                    <a:pt x="6577279" y="7366"/>
                  </a:lnTo>
                  <a:lnTo>
                    <a:pt x="6553314" y="1841"/>
                  </a:lnTo>
                  <a:lnTo>
                    <a:pt x="6526479" y="0"/>
                  </a:lnTo>
                  <a:lnTo>
                    <a:pt x="6499873" y="1841"/>
                  </a:lnTo>
                  <a:lnTo>
                    <a:pt x="6454648" y="16586"/>
                  </a:lnTo>
                  <a:lnTo>
                    <a:pt x="6418161" y="50685"/>
                  </a:lnTo>
                  <a:lnTo>
                    <a:pt x="6396545" y="109232"/>
                  </a:lnTo>
                  <a:lnTo>
                    <a:pt x="6393726" y="146405"/>
                  </a:lnTo>
                  <a:lnTo>
                    <a:pt x="6396545" y="183794"/>
                  </a:lnTo>
                  <a:lnTo>
                    <a:pt x="6418161" y="242201"/>
                  </a:lnTo>
                  <a:lnTo>
                    <a:pt x="6454648" y="276529"/>
                  </a:lnTo>
                  <a:lnTo>
                    <a:pt x="6499873" y="291503"/>
                  </a:lnTo>
                  <a:lnTo>
                    <a:pt x="6526479" y="293357"/>
                  </a:lnTo>
                  <a:lnTo>
                    <a:pt x="6553314" y="291503"/>
                  </a:lnTo>
                  <a:lnTo>
                    <a:pt x="6598386" y="276529"/>
                  </a:lnTo>
                  <a:lnTo>
                    <a:pt x="6634797" y="242201"/>
                  </a:lnTo>
                  <a:lnTo>
                    <a:pt x="6656413" y="183794"/>
                  </a:lnTo>
                  <a:lnTo>
                    <a:pt x="6659219" y="146405"/>
                  </a:lnTo>
                  <a:close/>
                </a:path>
                <a:path w="6816090" h="518794">
                  <a:moveTo>
                    <a:pt x="6806730" y="2730"/>
                  </a:moveTo>
                  <a:lnTo>
                    <a:pt x="6731889" y="2730"/>
                  </a:lnTo>
                  <a:lnTo>
                    <a:pt x="6731889" y="354545"/>
                  </a:lnTo>
                  <a:lnTo>
                    <a:pt x="6806730" y="354545"/>
                  </a:lnTo>
                  <a:lnTo>
                    <a:pt x="6806730" y="2730"/>
                  </a:lnTo>
                  <a:close/>
                </a:path>
                <a:path w="6816090" h="518794">
                  <a:moveTo>
                    <a:pt x="6815468" y="441401"/>
                  </a:moveTo>
                  <a:lnTo>
                    <a:pt x="6503530" y="441401"/>
                  </a:lnTo>
                  <a:lnTo>
                    <a:pt x="6503530" y="328866"/>
                  </a:lnTo>
                  <a:lnTo>
                    <a:pt x="6428689" y="328866"/>
                  </a:lnTo>
                  <a:lnTo>
                    <a:pt x="6428689" y="506412"/>
                  </a:lnTo>
                  <a:lnTo>
                    <a:pt x="6815468" y="506412"/>
                  </a:lnTo>
                  <a:lnTo>
                    <a:pt x="6815468" y="441401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1785" y="2237882"/>
              <a:ext cx="82490" cy="1556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57534" y="1830983"/>
              <a:ext cx="3602354" cy="564515"/>
            </a:xfrm>
            <a:custGeom>
              <a:avLst/>
              <a:gdLst/>
              <a:ahLst/>
              <a:cxnLst/>
              <a:rect l="l" t="t" r="r" b="b"/>
              <a:pathLst>
                <a:path w="3602355" h="564514">
                  <a:moveTo>
                    <a:pt x="293903" y="64922"/>
                  </a:moveTo>
                  <a:lnTo>
                    <a:pt x="187921" y="64922"/>
                  </a:lnTo>
                  <a:lnTo>
                    <a:pt x="187921" y="7010"/>
                  </a:lnTo>
                  <a:lnTo>
                    <a:pt x="113080" y="7010"/>
                  </a:lnTo>
                  <a:lnTo>
                    <a:pt x="113080" y="64922"/>
                  </a:lnTo>
                  <a:lnTo>
                    <a:pt x="8191" y="64922"/>
                  </a:lnTo>
                  <a:lnTo>
                    <a:pt x="8191" y="128841"/>
                  </a:lnTo>
                  <a:lnTo>
                    <a:pt x="293903" y="128841"/>
                  </a:lnTo>
                  <a:lnTo>
                    <a:pt x="293903" y="64922"/>
                  </a:lnTo>
                  <a:close/>
                </a:path>
                <a:path w="3602355" h="564514">
                  <a:moveTo>
                    <a:pt x="417372" y="21767"/>
                  </a:moveTo>
                  <a:lnTo>
                    <a:pt x="342519" y="21767"/>
                  </a:lnTo>
                  <a:lnTo>
                    <a:pt x="342519" y="410184"/>
                  </a:lnTo>
                  <a:lnTo>
                    <a:pt x="328041" y="419417"/>
                  </a:lnTo>
                  <a:lnTo>
                    <a:pt x="308584" y="425881"/>
                  </a:lnTo>
                  <a:lnTo>
                    <a:pt x="284518" y="429691"/>
                  </a:lnTo>
                  <a:lnTo>
                    <a:pt x="256209" y="430936"/>
                  </a:lnTo>
                  <a:lnTo>
                    <a:pt x="189014" y="430936"/>
                  </a:lnTo>
                  <a:lnTo>
                    <a:pt x="189014" y="376313"/>
                  </a:lnTo>
                  <a:lnTo>
                    <a:pt x="202298" y="372427"/>
                  </a:lnTo>
                  <a:lnTo>
                    <a:pt x="214960" y="367360"/>
                  </a:lnTo>
                  <a:lnTo>
                    <a:pt x="226809" y="361175"/>
                  </a:lnTo>
                  <a:lnTo>
                    <a:pt x="237629" y="353910"/>
                  </a:lnTo>
                  <a:lnTo>
                    <a:pt x="255358" y="336931"/>
                  </a:lnTo>
                  <a:lnTo>
                    <a:pt x="267792" y="317855"/>
                  </a:lnTo>
                  <a:lnTo>
                    <a:pt x="268770" y="316357"/>
                  </a:lnTo>
                  <a:lnTo>
                    <a:pt x="277279" y="292303"/>
                  </a:lnTo>
                  <a:lnTo>
                    <a:pt x="280250" y="264871"/>
                  </a:lnTo>
                  <a:lnTo>
                    <a:pt x="277279" y="237426"/>
                  </a:lnTo>
                  <a:lnTo>
                    <a:pt x="268770" y="213372"/>
                  </a:lnTo>
                  <a:lnTo>
                    <a:pt x="267792" y="211874"/>
                  </a:lnTo>
                  <a:lnTo>
                    <a:pt x="255358" y="192811"/>
                  </a:lnTo>
                  <a:lnTo>
                    <a:pt x="237629" y="175818"/>
                  </a:lnTo>
                  <a:lnTo>
                    <a:pt x="219151" y="164261"/>
                  </a:lnTo>
                  <a:lnTo>
                    <a:pt x="205955" y="158940"/>
                  </a:lnTo>
                  <a:lnTo>
                    <a:pt x="205955" y="264871"/>
                  </a:lnTo>
                  <a:lnTo>
                    <a:pt x="204774" y="276390"/>
                  </a:lnTo>
                  <a:lnTo>
                    <a:pt x="181660" y="310019"/>
                  </a:lnTo>
                  <a:lnTo>
                    <a:pt x="151320" y="317855"/>
                  </a:lnTo>
                  <a:lnTo>
                    <a:pt x="139954" y="316953"/>
                  </a:lnTo>
                  <a:lnTo>
                    <a:pt x="105829" y="296367"/>
                  </a:lnTo>
                  <a:lnTo>
                    <a:pt x="96139" y="264871"/>
                  </a:lnTo>
                  <a:lnTo>
                    <a:pt x="97320" y="253339"/>
                  </a:lnTo>
                  <a:lnTo>
                    <a:pt x="120510" y="219710"/>
                  </a:lnTo>
                  <a:lnTo>
                    <a:pt x="151320" y="211874"/>
                  </a:lnTo>
                  <a:lnTo>
                    <a:pt x="162598" y="212775"/>
                  </a:lnTo>
                  <a:lnTo>
                    <a:pt x="196265" y="233375"/>
                  </a:lnTo>
                  <a:lnTo>
                    <a:pt x="205955" y="264871"/>
                  </a:lnTo>
                  <a:lnTo>
                    <a:pt x="205955" y="158940"/>
                  </a:lnTo>
                  <a:lnTo>
                    <a:pt x="198374" y="155879"/>
                  </a:lnTo>
                  <a:lnTo>
                    <a:pt x="175641" y="150774"/>
                  </a:lnTo>
                  <a:lnTo>
                    <a:pt x="151320" y="149047"/>
                  </a:lnTo>
                  <a:lnTo>
                    <a:pt x="126911" y="150774"/>
                  </a:lnTo>
                  <a:lnTo>
                    <a:pt x="83019" y="164261"/>
                  </a:lnTo>
                  <a:lnTo>
                    <a:pt x="46736" y="192811"/>
                  </a:lnTo>
                  <a:lnTo>
                    <a:pt x="24815" y="237426"/>
                  </a:lnTo>
                  <a:lnTo>
                    <a:pt x="21844" y="264871"/>
                  </a:lnTo>
                  <a:lnTo>
                    <a:pt x="24815" y="292303"/>
                  </a:lnTo>
                  <a:lnTo>
                    <a:pt x="46736" y="336931"/>
                  </a:lnTo>
                  <a:lnTo>
                    <a:pt x="87680" y="367779"/>
                  </a:lnTo>
                  <a:lnTo>
                    <a:pt x="114173" y="376313"/>
                  </a:lnTo>
                  <a:lnTo>
                    <a:pt x="114173" y="430936"/>
                  </a:lnTo>
                  <a:lnTo>
                    <a:pt x="0" y="430936"/>
                  </a:lnTo>
                  <a:lnTo>
                    <a:pt x="0" y="495947"/>
                  </a:lnTo>
                  <a:lnTo>
                    <a:pt x="242011" y="495947"/>
                  </a:lnTo>
                  <a:lnTo>
                    <a:pt x="275221" y="494411"/>
                  </a:lnTo>
                  <a:lnTo>
                    <a:pt x="303733" y="489800"/>
                  </a:lnTo>
                  <a:lnTo>
                    <a:pt x="326517" y="482117"/>
                  </a:lnTo>
                  <a:lnTo>
                    <a:pt x="342519" y="471373"/>
                  </a:lnTo>
                  <a:lnTo>
                    <a:pt x="342519" y="523265"/>
                  </a:lnTo>
                  <a:lnTo>
                    <a:pt x="417372" y="523265"/>
                  </a:lnTo>
                  <a:lnTo>
                    <a:pt x="417372" y="471373"/>
                  </a:lnTo>
                  <a:lnTo>
                    <a:pt x="417372" y="21767"/>
                  </a:lnTo>
                  <a:close/>
                </a:path>
                <a:path w="3602355" h="564514">
                  <a:moveTo>
                    <a:pt x="800315" y="115722"/>
                  </a:moveTo>
                  <a:lnTo>
                    <a:pt x="791984" y="77762"/>
                  </a:lnTo>
                  <a:lnTo>
                    <a:pt x="747572" y="35852"/>
                  </a:lnTo>
                  <a:lnTo>
                    <a:pt x="728751" y="29070"/>
                  </a:lnTo>
                  <a:lnTo>
                    <a:pt x="728751" y="115722"/>
                  </a:lnTo>
                  <a:lnTo>
                    <a:pt x="728040" y="123101"/>
                  </a:lnTo>
                  <a:lnTo>
                    <a:pt x="693521" y="150901"/>
                  </a:lnTo>
                  <a:lnTo>
                    <a:pt x="659917" y="154520"/>
                  </a:lnTo>
                  <a:lnTo>
                    <a:pt x="641972" y="153606"/>
                  </a:lnTo>
                  <a:lnTo>
                    <a:pt x="602564" y="140309"/>
                  </a:lnTo>
                  <a:lnTo>
                    <a:pt x="590537" y="115722"/>
                  </a:lnTo>
                  <a:lnTo>
                    <a:pt x="591350" y="108356"/>
                  </a:lnTo>
                  <a:lnTo>
                    <a:pt x="626122" y="80835"/>
                  </a:lnTo>
                  <a:lnTo>
                    <a:pt x="659917" y="77482"/>
                  </a:lnTo>
                  <a:lnTo>
                    <a:pt x="677799" y="78320"/>
                  </a:lnTo>
                  <a:lnTo>
                    <a:pt x="717283" y="91147"/>
                  </a:lnTo>
                  <a:lnTo>
                    <a:pt x="728751" y="115722"/>
                  </a:lnTo>
                  <a:lnTo>
                    <a:pt x="728751" y="29070"/>
                  </a:lnTo>
                  <a:lnTo>
                    <a:pt x="721182" y="26339"/>
                  </a:lnTo>
                  <a:lnTo>
                    <a:pt x="691603" y="20815"/>
                  </a:lnTo>
                  <a:lnTo>
                    <a:pt x="659917" y="19037"/>
                  </a:lnTo>
                  <a:lnTo>
                    <a:pt x="628243" y="20815"/>
                  </a:lnTo>
                  <a:lnTo>
                    <a:pt x="572262" y="35852"/>
                  </a:lnTo>
                  <a:lnTo>
                    <a:pt x="537273" y="62407"/>
                  </a:lnTo>
                  <a:lnTo>
                    <a:pt x="519518" y="115722"/>
                  </a:lnTo>
                  <a:lnTo>
                    <a:pt x="521614" y="136118"/>
                  </a:lnTo>
                  <a:lnTo>
                    <a:pt x="550113" y="181825"/>
                  </a:lnTo>
                  <a:lnTo>
                    <a:pt x="598665" y="205587"/>
                  </a:lnTo>
                  <a:lnTo>
                    <a:pt x="659917" y="212966"/>
                  </a:lnTo>
                  <a:lnTo>
                    <a:pt x="691603" y="211175"/>
                  </a:lnTo>
                  <a:lnTo>
                    <a:pt x="747572" y="195910"/>
                  </a:lnTo>
                  <a:lnTo>
                    <a:pt x="782345" y="169125"/>
                  </a:lnTo>
                  <a:lnTo>
                    <a:pt x="798156" y="136118"/>
                  </a:lnTo>
                  <a:lnTo>
                    <a:pt x="800315" y="115722"/>
                  </a:lnTo>
                  <a:close/>
                </a:path>
                <a:path w="3602355" h="564514">
                  <a:moveTo>
                    <a:pt x="829271" y="224447"/>
                  </a:moveTo>
                  <a:lnTo>
                    <a:pt x="812088" y="227685"/>
                  </a:lnTo>
                  <a:lnTo>
                    <a:pt x="794588" y="229489"/>
                  </a:lnTo>
                  <a:lnTo>
                    <a:pt x="776262" y="230276"/>
                  </a:lnTo>
                  <a:lnTo>
                    <a:pt x="502043" y="230454"/>
                  </a:lnTo>
                  <a:lnTo>
                    <a:pt x="502043" y="292176"/>
                  </a:lnTo>
                  <a:lnTo>
                    <a:pt x="601472" y="292176"/>
                  </a:lnTo>
                  <a:lnTo>
                    <a:pt x="601472" y="368122"/>
                  </a:lnTo>
                  <a:lnTo>
                    <a:pt x="676313" y="368122"/>
                  </a:lnTo>
                  <a:lnTo>
                    <a:pt x="676313" y="292176"/>
                  </a:lnTo>
                  <a:lnTo>
                    <a:pt x="752792" y="292176"/>
                  </a:lnTo>
                  <a:lnTo>
                    <a:pt x="773506" y="291731"/>
                  </a:lnTo>
                  <a:lnTo>
                    <a:pt x="793076" y="290195"/>
                  </a:lnTo>
                  <a:lnTo>
                    <a:pt x="811644" y="287337"/>
                  </a:lnTo>
                  <a:lnTo>
                    <a:pt x="829271" y="282892"/>
                  </a:lnTo>
                  <a:lnTo>
                    <a:pt x="829271" y="224447"/>
                  </a:lnTo>
                  <a:close/>
                </a:path>
                <a:path w="3602355" h="564514">
                  <a:moveTo>
                    <a:pt x="925969" y="21767"/>
                  </a:moveTo>
                  <a:lnTo>
                    <a:pt x="851128" y="21767"/>
                  </a:lnTo>
                  <a:lnTo>
                    <a:pt x="851128" y="310756"/>
                  </a:lnTo>
                  <a:lnTo>
                    <a:pt x="746785" y="310756"/>
                  </a:lnTo>
                  <a:lnTo>
                    <a:pt x="746785" y="369214"/>
                  </a:lnTo>
                  <a:lnTo>
                    <a:pt x="851128" y="369214"/>
                  </a:lnTo>
                  <a:lnTo>
                    <a:pt x="851128" y="401447"/>
                  </a:lnTo>
                  <a:lnTo>
                    <a:pt x="925969" y="401447"/>
                  </a:lnTo>
                  <a:lnTo>
                    <a:pt x="925969" y="21767"/>
                  </a:lnTo>
                  <a:close/>
                </a:path>
                <a:path w="3602355" h="564514">
                  <a:moveTo>
                    <a:pt x="934707" y="463715"/>
                  </a:moveTo>
                  <a:lnTo>
                    <a:pt x="622769" y="463715"/>
                  </a:lnTo>
                  <a:lnTo>
                    <a:pt x="622769" y="381228"/>
                  </a:lnTo>
                  <a:lnTo>
                    <a:pt x="547928" y="381228"/>
                  </a:lnTo>
                  <a:lnTo>
                    <a:pt x="547928" y="528726"/>
                  </a:lnTo>
                  <a:lnTo>
                    <a:pt x="934707" y="528726"/>
                  </a:lnTo>
                  <a:lnTo>
                    <a:pt x="934707" y="463715"/>
                  </a:lnTo>
                  <a:close/>
                </a:path>
                <a:path w="3602355" h="564514">
                  <a:moveTo>
                    <a:pt x="1273416" y="30505"/>
                  </a:moveTo>
                  <a:lnTo>
                    <a:pt x="1027036" y="30505"/>
                  </a:lnTo>
                  <a:lnTo>
                    <a:pt x="1027036" y="95516"/>
                  </a:lnTo>
                  <a:lnTo>
                    <a:pt x="1199667" y="95516"/>
                  </a:lnTo>
                  <a:lnTo>
                    <a:pt x="1199667" y="140309"/>
                  </a:lnTo>
                  <a:lnTo>
                    <a:pt x="1197216" y="193573"/>
                  </a:lnTo>
                  <a:lnTo>
                    <a:pt x="1189697" y="242163"/>
                  </a:lnTo>
                  <a:lnTo>
                    <a:pt x="1176870" y="285915"/>
                  </a:lnTo>
                  <a:lnTo>
                    <a:pt x="1158481" y="324612"/>
                  </a:lnTo>
                  <a:lnTo>
                    <a:pt x="1134287" y="358063"/>
                  </a:lnTo>
                  <a:lnTo>
                    <a:pt x="1104023" y="386067"/>
                  </a:lnTo>
                  <a:lnTo>
                    <a:pt x="1067447" y="408419"/>
                  </a:lnTo>
                  <a:lnTo>
                    <a:pt x="1024305" y="424929"/>
                  </a:lnTo>
                  <a:lnTo>
                    <a:pt x="1024305" y="495947"/>
                  </a:lnTo>
                  <a:lnTo>
                    <a:pt x="1075080" y="479882"/>
                  </a:lnTo>
                  <a:lnTo>
                    <a:pt x="1119441" y="458952"/>
                  </a:lnTo>
                  <a:lnTo>
                    <a:pt x="1157617" y="433285"/>
                  </a:lnTo>
                  <a:lnTo>
                    <a:pt x="1189875" y="403009"/>
                  </a:lnTo>
                  <a:lnTo>
                    <a:pt x="1216456" y="368249"/>
                  </a:lnTo>
                  <a:lnTo>
                    <a:pt x="1237653" y="329133"/>
                  </a:lnTo>
                  <a:lnTo>
                    <a:pt x="1253680" y="285788"/>
                  </a:lnTo>
                  <a:lnTo>
                    <a:pt x="1264818" y="238328"/>
                  </a:lnTo>
                  <a:lnTo>
                    <a:pt x="1271308" y="186880"/>
                  </a:lnTo>
                  <a:lnTo>
                    <a:pt x="1273416" y="131572"/>
                  </a:lnTo>
                  <a:lnTo>
                    <a:pt x="1273416" y="30505"/>
                  </a:lnTo>
                  <a:close/>
                </a:path>
                <a:path w="3602355" h="564514">
                  <a:moveTo>
                    <a:pt x="1496301" y="220611"/>
                  </a:moveTo>
                  <a:lnTo>
                    <a:pt x="1420914" y="220611"/>
                  </a:lnTo>
                  <a:lnTo>
                    <a:pt x="1420914" y="21767"/>
                  </a:lnTo>
                  <a:lnTo>
                    <a:pt x="1346073" y="21767"/>
                  </a:lnTo>
                  <a:lnTo>
                    <a:pt x="1346073" y="523265"/>
                  </a:lnTo>
                  <a:lnTo>
                    <a:pt x="1420914" y="523265"/>
                  </a:lnTo>
                  <a:lnTo>
                    <a:pt x="1420914" y="285076"/>
                  </a:lnTo>
                  <a:lnTo>
                    <a:pt x="1496301" y="285076"/>
                  </a:lnTo>
                  <a:lnTo>
                    <a:pt x="1496301" y="220611"/>
                  </a:lnTo>
                  <a:close/>
                </a:path>
                <a:path w="3602355" h="564514">
                  <a:moveTo>
                    <a:pt x="1794586" y="150685"/>
                  </a:moveTo>
                  <a:lnTo>
                    <a:pt x="1782216" y="88823"/>
                  </a:lnTo>
                  <a:lnTo>
                    <a:pt x="1748142" y="45796"/>
                  </a:lnTo>
                  <a:lnTo>
                    <a:pt x="1721383" y="30708"/>
                  </a:lnTo>
                  <a:lnTo>
                    <a:pt x="1721383" y="150685"/>
                  </a:lnTo>
                  <a:lnTo>
                    <a:pt x="1720062" y="167360"/>
                  </a:lnTo>
                  <a:lnTo>
                    <a:pt x="1701165" y="204774"/>
                  </a:lnTo>
                  <a:lnTo>
                    <a:pt x="1661833" y="218973"/>
                  </a:lnTo>
                  <a:lnTo>
                    <a:pt x="1650466" y="217982"/>
                  </a:lnTo>
                  <a:lnTo>
                    <a:pt x="1613814" y="194551"/>
                  </a:lnTo>
                  <a:lnTo>
                    <a:pt x="1602282" y="150685"/>
                  </a:lnTo>
                  <a:lnTo>
                    <a:pt x="1603603" y="134264"/>
                  </a:lnTo>
                  <a:lnTo>
                    <a:pt x="1622501" y="97155"/>
                  </a:lnTo>
                  <a:lnTo>
                    <a:pt x="1661833" y="82943"/>
                  </a:lnTo>
                  <a:lnTo>
                    <a:pt x="1673275" y="83934"/>
                  </a:lnTo>
                  <a:lnTo>
                    <a:pt x="1709851" y="107137"/>
                  </a:lnTo>
                  <a:lnTo>
                    <a:pt x="1721383" y="150685"/>
                  </a:lnTo>
                  <a:lnTo>
                    <a:pt x="1721383" y="30708"/>
                  </a:lnTo>
                  <a:lnTo>
                    <a:pt x="1709496" y="25857"/>
                  </a:lnTo>
                  <a:lnTo>
                    <a:pt x="1686687" y="20751"/>
                  </a:lnTo>
                  <a:lnTo>
                    <a:pt x="1661833" y="19037"/>
                  </a:lnTo>
                  <a:lnTo>
                    <a:pt x="1636979" y="20751"/>
                  </a:lnTo>
                  <a:lnTo>
                    <a:pt x="1593608" y="34239"/>
                  </a:lnTo>
                  <a:lnTo>
                    <a:pt x="1556042" y="64808"/>
                  </a:lnTo>
                  <a:lnTo>
                    <a:pt x="1532267" y="117551"/>
                  </a:lnTo>
                  <a:lnTo>
                    <a:pt x="1529080" y="150685"/>
                  </a:lnTo>
                  <a:lnTo>
                    <a:pt x="1532267" y="184061"/>
                  </a:lnTo>
                  <a:lnTo>
                    <a:pt x="1556042" y="236880"/>
                  </a:lnTo>
                  <a:lnTo>
                    <a:pt x="1593608" y="267677"/>
                  </a:lnTo>
                  <a:lnTo>
                    <a:pt x="1636979" y="281165"/>
                  </a:lnTo>
                  <a:lnTo>
                    <a:pt x="1661833" y="282892"/>
                  </a:lnTo>
                  <a:lnTo>
                    <a:pt x="1686687" y="281165"/>
                  </a:lnTo>
                  <a:lnTo>
                    <a:pt x="1730044" y="267677"/>
                  </a:lnTo>
                  <a:lnTo>
                    <a:pt x="1767611" y="236880"/>
                  </a:lnTo>
                  <a:lnTo>
                    <a:pt x="1791398" y="184061"/>
                  </a:lnTo>
                  <a:lnTo>
                    <a:pt x="1794586" y="150685"/>
                  </a:lnTo>
                  <a:close/>
                </a:path>
                <a:path w="3602355" h="564514">
                  <a:moveTo>
                    <a:pt x="1942084" y="306933"/>
                  </a:moveTo>
                  <a:lnTo>
                    <a:pt x="1867242" y="306933"/>
                  </a:lnTo>
                  <a:lnTo>
                    <a:pt x="1867242" y="359371"/>
                  </a:lnTo>
                  <a:lnTo>
                    <a:pt x="1867242" y="423291"/>
                  </a:lnTo>
                  <a:lnTo>
                    <a:pt x="1867242" y="464807"/>
                  </a:lnTo>
                  <a:lnTo>
                    <a:pt x="1638884" y="464807"/>
                  </a:lnTo>
                  <a:lnTo>
                    <a:pt x="1638884" y="423291"/>
                  </a:lnTo>
                  <a:lnTo>
                    <a:pt x="1867242" y="423291"/>
                  </a:lnTo>
                  <a:lnTo>
                    <a:pt x="1867242" y="359371"/>
                  </a:lnTo>
                  <a:lnTo>
                    <a:pt x="1638884" y="359371"/>
                  </a:lnTo>
                  <a:lnTo>
                    <a:pt x="1638884" y="306933"/>
                  </a:lnTo>
                  <a:lnTo>
                    <a:pt x="1564043" y="306933"/>
                  </a:lnTo>
                  <a:lnTo>
                    <a:pt x="1564043" y="528726"/>
                  </a:lnTo>
                  <a:lnTo>
                    <a:pt x="1942084" y="528726"/>
                  </a:lnTo>
                  <a:lnTo>
                    <a:pt x="1942084" y="464807"/>
                  </a:lnTo>
                  <a:lnTo>
                    <a:pt x="1942084" y="423291"/>
                  </a:lnTo>
                  <a:lnTo>
                    <a:pt x="1942084" y="359371"/>
                  </a:lnTo>
                  <a:lnTo>
                    <a:pt x="1942084" y="306933"/>
                  </a:lnTo>
                  <a:close/>
                </a:path>
                <a:path w="3602355" h="564514">
                  <a:moveTo>
                    <a:pt x="1942084" y="21767"/>
                  </a:moveTo>
                  <a:lnTo>
                    <a:pt x="1867242" y="21767"/>
                  </a:lnTo>
                  <a:lnTo>
                    <a:pt x="1867242" y="287807"/>
                  </a:lnTo>
                  <a:lnTo>
                    <a:pt x="1942084" y="287807"/>
                  </a:lnTo>
                  <a:lnTo>
                    <a:pt x="1942084" y="21767"/>
                  </a:lnTo>
                  <a:close/>
                </a:path>
                <a:path w="3602355" h="564514">
                  <a:moveTo>
                    <a:pt x="3602342" y="0"/>
                  </a:moveTo>
                  <a:lnTo>
                    <a:pt x="3564839" y="0"/>
                  </a:lnTo>
                  <a:lnTo>
                    <a:pt x="3564839" y="564349"/>
                  </a:lnTo>
                  <a:lnTo>
                    <a:pt x="3602342" y="564349"/>
                  </a:lnTo>
                  <a:lnTo>
                    <a:pt x="3602342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16020" y="3127744"/>
              <a:ext cx="5533198" cy="530416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62150" y="3127744"/>
              <a:ext cx="4696302" cy="530416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49260" y="3093504"/>
              <a:ext cx="4726960" cy="531512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10952" y="8720238"/>
              <a:ext cx="1862455" cy="381000"/>
            </a:xfrm>
            <a:custGeom>
              <a:avLst/>
              <a:gdLst/>
              <a:ahLst/>
              <a:cxnLst/>
              <a:rect l="l" t="t" r="r" b="b"/>
              <a:pathLst>
                <a:path w="1862454" h="381000">
                  <a:moveTo>
                    <a:pt x="170345" y="35267"/>
                  </a:moveTo>
                  <a:lnTo>
                    <a:pt x="18376" y="35267"/>
                  </a:lnTo>
                  <a:lnTo>
                    <a:pt x="18376" y="60401"/>
                  </a:lnTo>
                  <a:lnTo>
                    <a:pt x="139573" y="60401"/>
                  </a:lnTo>
                  <a:lnTo>
                    <a:pt x="138315" y="75679"/>
                  </a:lnTo>
                  <a:lnTo>
                    <a:pt x="136207" y="90563"/>
                  </a:lnTo>
                  <a:lnTo>
                    <a:pt x="133248" y="105092"/>
                  </a:lnTo>
                  <a:lnTo>
                    <a:pt x="129451" y="119316"/>
                  </a:lnTo>
                  <a:lnTo>
                    <a:pt x="1498" y="127952"/>
                  </a:lnTo>
                  <a:lnTo>
                    <a:pt x="6743" y="154965"/>
                  </a:lnTo>
                  <a:lnTo>
                    <a:pt x="120065" y="144081"/>
                  </a:lnTo>
                  <a:lnTo>
                    <a:pt x="101358" y="176568"/>
                  </a:lnTo>
                  <a:lnTo>
                    <a:pt x="75653" y="206463"/>
                  </a:lnTo>
                  <a:lnTo>
                    <a:pt x="42125" y="233680"/>
                  </a:lnTo>
                  <a:lnTo>
                    <a:pt x="0" y="258152"/>
                  </a:lnTo>
                  <a:lnTo>
                    <a:pt x="16878" y="281787"/>
                  </a:lnTo>
                  <a:lnTo>
                    <a:pt x="70065" y="249453"/>
                  </a:lnTo>
                  <a:lnTo>
                    <a:pt x="110197" y="212877"/>
                  </a:lnTo>
                  <a:lnTo>
                    <a:pt x="138785" y="172593"/>
                  </a:lnTo>
                  <a:lnTo>
                    <a:pt x="150964" y="144081"/>
                  </a:lnTo>
                  <a:lnTo>
                    <a:pt x="157327" y="129197"/>
                  </a:lnTo>
                  <a:lnTo>
                    <a:pt x="167347" y="83235"/>
                  </a:lnTo>
                  <a:lnTo>
                    <a:pt x="170345" y="35267"/>
                  </a:lnTo>
                  <a:close/>
                </a:path>
                <a:path w="1862454" h="381000">
                  <a:moveTo>
                    <a:pt x="309930" y="136956"/>
                  </a:moveTo>
                  <a:lnTo>
                    <a:pt x="255905" y="136956"/>
                  </a:lnTo>
                  <a:lnTo>
                    <a:pt x="255905" y="368"/>
                  </a:lnTo>
                  <a:lnTo>
                    <a:pt x="225132" y="368"/>
                  </a:lnTo>
                  <a:lnTo>
                    <a:pt x="225132" y="336943"/>
                  </a:lnTo>
                  <a:lnTo>
                    <a:pt x="255905" y="336943"/>
                  </a:lnTo>
                  <a:lnTo>
                    <a:pt x="255905" y="162471"/>
                  </a:lnTo>
                  <a:lnTo>
                    <a:pt x="309930" y="162471"/>
                  </a:lnTo>
                  <a:lnTo>
                    <a:pt x="309930" y="136956"/>
                  </a:lnTo>
                  <a:close/>
                </a:path>
                <a:path w="1862454" h="381000">
                  <a:moveTo>
                    <a:pt x="515556" y="35267"/>
                  </a:moveTo>
                  <a:lnTo>
                    <a:pt x="363588" y="35267"/>
                  </a:lnTo>
                  <a:lnTo>
                    <a:pt x="363588" y="60401"/>
                  </a:lnTo>
                  <a:lnTo>
                    <a:pt x="484784" y="60401"/>
                  </a:lnTo>
                  <a:lnTo>
                    <a:pt x="483527" y="75679"/>
                  </a:lnTo>
                  <a:lnTo>
                    <a:pt x="481406" y="90563"/>
                  </a:lnTo>
                  <a:lnTo>
                    <a:pt x="478459" y="105092"/>
                  </a:lnTo>
                  <a:lnTo>
                    <a:pt x="474662" y="119316"/>
                  </a:lnTo>
                  <a:lnTo>
                    <a:pt x="346710" y="127952"/>
                  </a:lnTo>
                  <a:lnTo>
                    <a:pt x="351955" y="154965"/>
                  </a:lnTo>
                  <a:lnTo>
                    <a:pt x="465277" y="144081"/>
                  </a:lnTo>
                  <a:lnTo>
                    <a:pt x="446570" y="176568"/>
                  </a:lnTo>
                  <a:lnTo>
                    <a:pt x="420865" y="206463"/>
                  </a:lnTo>
                  <a:lnTo>
                    <a:pt x="387337" y="233680"/>
                  </a:lnTo>
                  <a:lnTo>
                    <a:pt x="345198" y="258152"/>
                  </a:lnTo>
                  <a:lnTo>
                    <a:pt x="362089" y="281787"/>
                  </a:lnTo>
                  <a:lnTo>
                    <a:pt x="415277" y="249453"/>
                  </a:lnTo>
                  <a:lnTo>
                    <a:pt x="455409" y="212877"/>
                  </a:lnTo>
                  <a:lnTo>
                    <a:pt x="483997" y="172593"/>
                  </a:lnTo>
                  <a:lnTo>
                    <a:pt x="496176" y="144081"/>
                  </a:lnTo>
                  <a:lnTo>
                    <a:pt x="502539" y="129197"/>
                  </a:lnTo>
                  <a:lnTo>
                    <a:pt x="512559" y="83235"/>
                  </a:lnTo>
                  <a:lnTo>
                    <a:pt x="515556" y="35267"/>
                  </a:lnTo>
                  <a:close/>
                </a:path>
                <a:path w="1862454" h="381000">
                  <a:moveTo>
                    <a:pt x="655142" y="136956"/>
                  </a:moveTo>
                  <a:lnTo>
                    <a:pt x="601103" y="136956"/>
                  </a:lnTo>
                  <a:lnTo>
                    <a:pt x="601103" y="368"/>
                  </a:lnTo>
                  <a:lnTo>
                    <a:pt x="570344" y="368"/>
                  </a:lnTo>
                  <a:lnTo>
                    <a:pt x="570344" y="336943"/>
                  </a:lnTo>
                  <a:lnTo>
                    <a:pt x="601103" y="336943"/>
                  </a:lnTo>
                  <a:lnTo>
                    <a:pt x="601103" y="162471"/>
                  </a:lnTo>
                  <a:lnTo>
                    <a:pt x="655142" y="162471"/>
                  </a:lnTo>
                  <a:lnTo>
                    <a:pt x="655142" y="136956"/>
                  </a:lnTo>
                  <a:close/>
                </a:path>
                <a:path w="1862454" h="381000">
                  <a:moveTo>
                    <a:pt x="992847" y="268287"/>
                  </a:moveTo>
                  <a:lnTo>
                    <a:pt x="855141" y="268287"/>
                  </a:lnTo>
                  <a:lnTo>
                    <a:pt x="855141" y="198120"/>
                  </a:lnTo>
                  <a:lnTo>
                    <a:pt x="898220" y="189522"/>
                  </a:lnTo>
                  <a:lnTo>
                    <a:pt x="926020" y="174472"/>
                  </a:lnTo>
                  <a:lnTo>
                    <a:pt x="931913" y="171284"/>
                  </a:lnTo>
                  <a:lnTo>
                    <a:pt x="953858" y="144614"/>
                  </a:lnTo>
                  <a:lnTo>
                    <a:pt x="961707" y="110680"/>
                  </a:lnTo>
                  <a:lnTo>
                    <a:pt x="952627" y="74269"/>
                  </a:lnTo>
                  <a:lnTo>
                    <a:pt x="932434" y="52095"/>
                  </a:lnTo>
                  <a:lnTo>
                    <a:pt x="932434" y="110680"/>
                  </a:lnTo>
                  <a:lnTo>
                    <a:pt x="925499" y="136956"/>
                  </a:lnTo>
                  <a:lnTo>
                    <a:pt x="906221" y="157073"/>
                  </a:lnTo>
                  <a:lnTo>
                    <a:pt x="876871" y="169938"/>
                  </a:lnTo>
                  <a:lnTo>
                    <a:pt x="839749" y="174472"/>
                  </a:lnTo>
                  <a:lnTo>
                    <a:pt x="802576" y="169938"/>
                  </a:lnTo>
                  <a:lnTo>
                    <a:pt x="773099" y="157073"/>
                  </a:lnTo>
                  <a:lnTo>
                    <a:pt x="753694" y="136956"/>
                  </a:lnTo>
                  <a:lnTo>
                    <a:pt x="746696" y="110680"/>
                  </a:lnTo>
                  <a:lnTo>
                    <a:pt x="753694" y="84416"/>
                  </a:lnTo>
                  <a:lnTo>
                    <a:pt x="773099" y="64300"/>
                  </a:lnTo>
                  <a:lnTo>
                    <a:pt x="802576" y="51435"/>
                  </a:lnTo>
                  <a:lnTo>
                    <a:pt x="839749" y="46901"/>
                  </a:lnTo>
                  <a:lnTo>
                    <a:pt x="876871" y="51435"/>
                  </a:lnTo>
                  <a:lnTo>
                    <a:pt x="906221" y="64300"/>
                  </a:lnTo>
                  <a:lnTo>
                    <a:pt x="925499" y="84416"/>
                  </a:lnTo>
                  <a:lnTo>
                    <a:pt x="932434" y="110680"/>
                  </a:lnTo>
                  <a:lnTo>
                    <a:pt x="932434" y="52095"/>
                  </a:lnTo>
                  <a:lnTo>
                    <a:pt x="927709" y="46901"/>
                  </a:lnTo>
                  <a:lnTo>
                    <a:pt x="927328" y="46469"/>
                  </a:lnTo>
                  <a:lnTo>
                    <a:pt x="888733" y="28740"/>
                  </a:lnTo>
                  <a:lnTo>
                    <a:pt x="839749" y="22504"/>
                  </a:lnTo>
                  <a:lnTo>
                    <a:pt x="790511" y="28740"/>
                  </a:lnTo>
                  <a:lnTo>
                    <a:pt x="751674" y="46469"/>
                  </a:lnTo>
                  <a:lnTo>
                    <a:pt x="726198" y="74269"/>
                  </a:lnTo>
                  <a:lnTo>
                    <a:pt x="717054" y="110680"/>
                  </a:lnTo>
                  <a:lnTo>
                    <a:pt x="724954" y="144614"/>
                  </a:lnTo>
                  <a:lnTo>
                    <a:pt x="747026" y="171284"/>
                  </a:lnTo>
                  <a:lnTo>
                    <a:pt x="780846" y="189522"/>
                  </a:lnTo>
                  <a:lnTo>
                    <a:pt x="823988" y="198120"/>
                  </a:lnTo>
                  <a:lnTo>
                    <a:pt x="823988" y="268287"/>
                  </a:lnTo>
                  <a:lnTo>
                    <a:pt x="687031" y="268287"/>
                  </a:lnTo>
                  <a:lnTo>
                    <a:pt x="687031" y="293801"/>
                  </a:lnTo>
                  <a:lnTo>
                    <a:pt x="992847" y="293801"/>
                  </a:lnTo>
                  <a:lnTo>
                    <a:pt x="992847" y="268287"/>
                  </a:lnTo>
                  <a:close/>
                </a:path>
                <a:path w="1862454" h="381000">
                  <a:moveTo>
                    <a:pt x="1095654" y="302056"/>
                  </a:moveTo>
                  <a:lnTo>
                    <a:pt x="1093673" y="285115"/>
                  </a:lnTo>
                  <a:lnTo>
                    <a:pt x="1087970" y="272364"/>
                  </a:lnTo>
                  <a:lnTo>
                    <a:pt x="1078877" y="264325"/>
                  </a:lnTo>
                  <a:lnTo>
                    <a:pt x="1066761" y="261531"/>
                  </a:lnTo>
                  <a:lnTo>
                    <a:pt x="1056868" y="263220"/>
                  </a:lnTo>
                  <a:lnTo>
                    <a:pt x="1048613" y="268046"/>
                  </a:lnTo>
                  <a:lnTo>
                    <a:pt x="1042974" y="275615"/>
                  </a:lnTo>
                  <a:lnTo>
                    <a:pt x="1040879" y="285546"/>
                  </a:lnTo>
                  <a:lnTo>
                    <a:pt x="1042962" y="295948"/>
                  </a:lnTo>
                  <a:lnTo>
                    <a:pt x="1048524" y="303453"/>
                  </a:lnTo>
                  <a:lnTo>
                    <a:pt x="1056551" y="308025"/>
                  </a:lnTo>
                  <a:lnTo>
                    <a:pt x="1066012" y="309562"/>
                  </a:lnTo>
                  <a:lnTo>
                    <a:pt x="1068641" y="309562"/>
                  </a:lnTo>
                  <a:lnTo>
                    <a:pt x="1070140" y="309181"/>
                  </a:lnTo>
                  <a:lnTo>
                    <a:pt x="1067396" y="325386"/>
                  </a:lnTo>
                  <a:lnTo>
                    <a:pt x="1059967" y="339483"/>
                  </a:lnTo>
                  <a:lnTo>
                    <a:pt x="1048245" y="351180"/>
                  </a:lnTo>
                  <a:lnTo>
                    <a:pt x="1032624" y="360210"/>
                  </a:lnTo>
                  <a:lnTo>
                    <a:pt x="1040879" y="380479"/>
                  </a:lnTo>
                  <a:lnTo>
                    <a:pt x="1063688" y="367271"/>
                  </a:lnTo>
                  <a:lnTo>
                    <a:pt x="1080935" y="349427"/>
                  </a:lnTo>
                  <a:lnTo>
                    <a:pt x="1091844" y="327494"/>
                  </a:lnTo>
                  <a:lnTo>
                    <a:pt x="1095654" y="302056"/>
                  </a:lnTo>
                  <a:close/>
                </a:path>
                <a:path w="1862454" h="381000">
                  <a:moveTo>
                    <a:pt x="1401610" y="240512"/>
                  </a:moveTo>
                  <a:lnTo>
                    <a:pt x="1399146" y="225132"/>
                  </a:lnTo>
                  <a:lnTo>
                    <a:pt x="1397482" y="214630"/>
                  </a:lnTo>
                  <a:lnTo>
                    <a:pt x="1369072" y="219532"/>
                  </a:lnTo>
                  <a:lnTo>
                    <a:pt x="1341945" y="222694"/>
                  </a:lnTo>
                  <a:lnTo>
                    <a:pt x="1315377" y="224434"/>
                  </a:lnTo>
                  <a:lnTo>
                    <a:pt x="1288656" y="225132"/>
                  </a:lnTo>
                  <a:lnTo>
                    <a:pt x="1288656" y="36385"/>
                  </a:lnTo>
                  <a:lnTo>
                    <a:pt x="1258265" y="36385"/>
                  </a:lnTo>
                  <a:lnTo>
                    <a:pt x="1258265" y="251777"/>
                  </a:lnTo>
                  <a:lnTo>
                    <a:pt x="1279652" y="251777"/>
                  </a:lnTo>
                  <a:lnTo>
                    <a:pt x="1309636" y="251282"/>
                  </a:lnTo>
                  <a:lnTo>
                    <a:pt x="1339367" y="249516"/>
                  </a:lnTo>
                  <a:lnTo>
                    <a:pt x="1369733" y="246075"/>
                  </a:lnTo>
                  <a:lnTo>
                    <a:pt x="1401610" y="240512"/>
                  </a:lnTo>
                  <a:close/>
                </a:path>
                <a:path w="1862454" h="381000">
                  <a:moveTo>
                    <a:pt x="1456016" y="8623"/>
                  </a:moveTo>
                  <a:lnTo>
                    <a:pt x="1426743" y="8623"/>
                  </a:lnTo>
                  <a:lnTo>
                    <a:pt x="1426743" y="113309"/>
                  </a:lnTo>
                  <a:lnTo>
                    <a:pt x="1351699" y="113309"/>
                  </a:lnTo>
                  <a:lnTo>
                    <a:pt x="1351699" y="138823"/>
                  </a:lnTo>
                  <a:lnTo>
                    <a:pt x="1426743" y="138823"/>
                  </a:lnTo>
                  <a:lnTo>
                    <a:pt x="1426743" y="320065"/>
                  </a:lnTo>
                  <a:lnTo>
                    <a:pt x="1456016" y="320065"/>
                  </a:lnTo>
                  <a:lnTo>
                    <a:pt x="1456016" y="8623"/>
                  </a:lnTo>
                  <a:close/>
                </a:path>
                <a:path w="1862454" h="381000">
                  <a:moveTo>
                    <a:pt x="1527683" y="0"/>
                  </a:moveTo>
                  <a:lnTo>
                    <a:pt x="1498409" y="0"/>
                  </a:lnTo>
                  <a:lnTo>
                    <a:pt x="1498409" y="336943"/>
                  </a:lnTo>
                  <a:lnTo>
                    <a:pt x="1527683" y="336943"/>
                  </a:lnTo>
                  <a:lnTo>
                    <a:pt x="1527683" y="0"/>
                  </a:lnTo>
                  <a:close/>
                </a:path>
                <a:path w="1862454" h="381000">
                  <a:moveTo>
                    <a:pt x="1770456" y="143700"/>
                  </a:moveTo>
                  <a:lnTo>
                    <a:pt x="1764106" y="95123"/>
                  </a:lnTo>
                  <a:lnTo>
                    <a:pt x="1746389" y="58102"/>
                  </a:lnTo>
                  <a:lnTo>
                    <a:pt x="1741703" y="54025"/>
                  </a:lnTo>
                  <a:lnTo>
                    <a:pt x="1740814" y="53263"/>
                  </a:lnTo>
                  <a:lnTo>
                    <a:pt x="1740814" y="143700"/>
                  </a:lnTo>
                  <a:lnTo>
                    <a:pt x="1736661" y="180886"/>
                  </a:lnTo>
                  <a:lnTo>
                    <a:pt x="1725091" y="209283"/>
                  </a:lnTo>
                  <a:lnTo>
                    <a:pt x="1707413" y="227393"/>
                  </a:lnTo>
                  <a:lnTo>
                    <a:pt x="1684896" y="233756"/>
                  </a:lnTo>
                  <a:lnTo>
                    <a:pt x="1662176" y="227393"/>
                  </a:lnTo>
                  <a:lnTo>
                    <a:pt x="1644370" y="209283"/>
                  </a:lnTo>
                  <a:lnTo>
                    <a:pt x="1632762" y="180886"/>
                  </a:lnTo>
                  <a:lnTo>
                    <a:pt x="1628622" y="143700"/>
                  </a:lnTo>
                  <a:lnTo>
                    <a:pt x="1632762" y="106743"/>
                  </a:lnTo>
                  <a:lnTo>
                    <a:pt x="1644370" y="78460"/>
                  </a:lnTo>
                  <a:lnTo>
                    <a:pt x="1662176" y="60388"/>
                  </a:lnTo>
                  <a:lnTo>
                    <a:pt x="1684896" y="54025"/>
                  </a:lnTo>
                  <a:lnTo>
                    <a:pt x="1707413" y="60388"/>
                  </a:lnTo>
                  <a:lnTo>
                    <a:pt x="1725091" y="78460"/>
                  </a:lnTo>
                  <a:lnTo>
                    <a:pt x="1736661" y="106743"/>
                  </a:lnTo>
                  <a:lnTo>
                    <a:pt x="1740814" y="143700"/>
                  </a:lnTo>
                  <a:lnTo>
                    <a:pt x="1740814" y="53263"/>
                  </a:lnTo>
                  <a:lnTo>
                    <a:pt x="1719326" y="34531"/>
                  </a:lnTo>
                  <a:lnTo>
                    <a:pt x="1684896" y="26263"/>
                  </a:lnTo>
                  <a:lnTo>
                    <a:pt x="1650479" y="34531"/>
                  </a:lnTo>
                  <a:lnTo>
                    <a:pt x="1623415" y="58102"/>
                  </a:lnTo>
                  <a:lnTo>
                    <a:pt x="1605699" y="95123"/>
                  </a:lnTo>
                  <a:lnTo>
                    <a:pt x="1599349" y="143700"/>
                  </a:lnTo>
                  <a:lnTo>
                    <a:pt x="1605699" y="192290"/>
                  </a:lnTo>
                  <a:lnTo>
                    <a:pt x="1623415" y="229311"/>
                  </a:lnTo>
                  <a:lnTo>
                    <a:pt x="1650479" y="252882"/>
                  </a:lnTo>
                  <a:lnTo>
                    <a:pt x="1684896" y="261150"/>
                  </a:lnTo>
                  <a:lnTo>
                    <a:pt x="1719326" y="252882"/>
                  </a:lnTo>
                  <a:lnTo>
                    <a:pt x="1741271" y="233756"/>
                  </a:lnTo>
                  <a:lnTo>
                    <a:pt x="1746389" y="229311"/>
                  </a:lnTo>
                  <a:lnTo>
                    <a:pt x="1764106" y="192290"/>
                  </a:lnTo>
                  <a:lnTo>
                    <a:pt x="1770456" y="143700"/>
                  </a:lnTo>
                  <a:close/>
                </a:path>
                <a:path w="1862454" h="381000">
                  <a:moveTo>
                    <a:pt x="1862378" y="368"/>
                  </a:moveTo>
                  <a:lnTo>
                    <a:pt x="1831619" y="368"/>
                  </a:lnTo>
                  <a:lnTo>
                    <a:pt x="1831619" y="337693"/>
                  </a:lnTo>
                  <a:lnTo>
                    <a:pt x="1862378" y="337693"/>
                  </a:lnTo>
                  <a:lnTo>
                    <a:pt x="1862378" y="368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6289659" y="8720601"/>
            <a:ext cx="31115" cy="125095"/>
          </a:xfrm>
          <a:custGeom>
            <a:avLst/>
            <a:gdLst/>
            <a:ahLst/>
            <a:cxnLst/>
            <a:rect l="l" t="t" r="r" b="b"/>
            <a:pathLst>
              <a:path w="31114" h="125095">
                <a:moveTo>
                  <a:pt x="30768" y="124950"/>
                </a:moveTo>
                <a:lnTo>
                  <a:pt x="0" y="124950"/>
                </a:lnTo>
                <a:lnTo>
                  <a:pt x="0" y="0"/>
                </a:lnTo>
                <a:lnTo>
                  <a:pt x="30768" y="0"/>
                </a:lnTo>
                <a:lnTo>
                  <a:pt x="30768" y="12495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56643" y="8747252"/>
            <a:ext cx="264160" cy="311150"/>
          </a:xfrm>
          <a:custGeom>
            <a:avLst/>
            <a:gdLst/>
            <a:ahLst/>
            <a:cxnLst/>
            <a:rect l="l" t="t" r="r" b="b"/>
            <a:pathLst>
              <a:path w="264160" h="311150">
                <a:moveTo>
                  <a:pt x="154216" y="0"/>
                </a:moveTo>
                <a:lnTo>
                  <a:pt x="124193" y="0"/>
                </a:lnTo>
                <a:lnTo>
                  <a:pt x="124193" y="87426"/>
                </a:lnTo>
                <a:lnTo>
                  <a:pt x="154216" y="87426"/>
                </a:lnTo>
                <a:lnTo>
                  <a:pt x="154216" y="0"/>
                </a:lnTo>
                <a:close/>
              </a:path>
              <a:path w="264160" h="311150">
                <a:moveTo>
                  <a:pt x="263779" y="98031"/>
                </a:moveTo>
                <a:lnTo>
                  <a:pt x="154216" y="98031"/>
                </a:lnTo>
                <a:lnTo>
                  <a:pt x="154216" y="87871"/>
                </a:lnTo>
                <a:lnTo>
                  <a:pt x="124193" y="87871"/>
                </a:lnTo>
                <a:lnTo>
                  <a:pt x="124193" y="112001"/>
                </a:lnTo>
                <a:lnTo>
                  <a:pt x="124193" y="123431"/>
                </a:lnTo>
                <a:lnTo>
                  <a:pt x="124193" y="200901"/>
                </a:lnTo>
                <a:lnTo>
                  <a:pt x="30391" y="200901"/>
                </a:lnTo>
                <a:lnTo>
                  <a:pt x="30391" y="112001"/>
                </a:lnTo>
                <a:lnTo>
                  <a:pt x="124193" y="112001"/>
                </a:lnTo>
                <a:lnTo>
                  <a:pt x="124193" y="87871"/>
                </a:lnTo>
                <a:lnTo>
                  <a:pt x="30391" y="87871"/>
                </a:lnTo>
                <a:lnTo>
                  <a:pt x="30391" y="241"/>
                </a:lnTo>
                <a:lnTo>
                  <a:pt x="0" y="241"/>
                </a:lnTo>
                <a:lnTo>
                  <a:pt x="0" y="225031"/>
                </a:lnTo>
                <a:lnTo>
                  <a:pt x="154216" y="225031"/>
                </a:lnTo>
                <a:lnTo>
                  <a:pt x="154216" y="200901"/>
                </a:lnTo>
                <a:lnTo>
                  <a:pt x="154216" y="123431"/>
                </a:lnTo>
                <a:lnTo>
                  <a:pt x="233006" y="123431"/>
                </a:lnTo>
                <a:lnTo>
                  <a:pt x="233006" y="310680"/>
                </a:lnTo>
                <a:lnTo>
                  <a:pt x="263779" y="310680"/>
                </a:lnTo>
                <a:lnTo>
                  <a:pt x="263779" y="123431"/>
                </a:lnTo>
                <a:lnTo>
                  <a:pt x="263779" y="123075"/>
                </a:lnTo>
                <a:lnTo>
                  <a:pt x="263779" y="112001"/>
                </a:lnTo>
                <a:lnTo>
                  <a:pt x="263779" y="9803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93014" y="8720988"/>
            <a:ext cx="635635" cy="332105"/>
          </a:xfrm>
          <a:custGeom>
            <a:avLst/>
            <a:gdLst/>
            <a:ahLst/>
            <a:cxnLst/>
            <a:rect l="l" t="t" r="r" b="b"/>
            <a:pathLst>
              <a:path w="635634" h="332104">
                <a:moveTo>
                  <a:pt x="290423" y="163969"/>
                </a:moveTo>
                <a:lnTo>
                  <a:pt x="246341" y="149288"/>
                </a:lnTo>
                <a:lnTo>
                  <a:pt x="206794" y="123024"/>
                </a:lnTo>
                <a:lnTo>
                  <a:pt x="184391" y="95681"/>
                </a:lnTo>
                <a:lnTo>
                  <a:pt x="178295" y="88252"/>
                </a:lnTo>
                <a:lnTo>
                  <a:pt x="167347" y="48018"/>
                </a:lnTo>
                <a:lnTo>
                  <a:pt x="167347" y="22136"/>
                </a:lnTo>
                <a:lnTo>
                  <a:pt x="135077" y="22136"/>
                </a:lnTo>
                <a:lnTo>
                  <a:pt x="135077" y="48018"/>
                </a:lnTo>
                <a:lnTo>
                  <a:pt x="124193" y="88252"/>
                </a:lnTo>
                <a:lnTo>
                  <a:pt x="95821" y="123024"/>
                </a:lnTo>
                <a:lnTo>
                  <a:pt x="56400" y="149288"/>
                </a:lnTo>
                <a:lnTo>
                  <a:pt x="12382" y="163969"/>
                </a:lnTo>
                <a:lnTo>
                  <a:pt x="25133" y="189484"/>
                </a:lnTo>
                <a:lnTo>
                  <a:pt x="63627" y="176987"/>
                </a:lnTo>
                <a:lnTo>
                  <a:pt x="99428" y="156514"/>
                </a:lnTo>
                <a:lnTo>
                  <a:pt x="129616" y="129070"/>
                </a:lnTo>
                <a:lnTo>
                  <a:pt x="151218" y="95681"/>
                </a:lnTo>
                <a:lnTo>
                  <a:pt x="172872" y="129070"/>
                </a:lnTo>
                <a:lnTo>
                  <a:pt x="203136" y="156514"/>
                </a:lnTo>
                <a:lnTo>
                  <a:pt x="238963" y="176987"/>
                </a:lnTo>
                <a:lnTo>
                  <a:pt x="277291" y="189484"/>
                </a:lnTo>
                <a:lnTo>
                  <a:pt x="290423" y="163969"/>
                </a:lnTo>
                <a:close/>
              </a:path>
              <a:path w="635634" h="332104">
                <a:moveTo>
                  <a:pt x="305435" y="267157"/>
                </a:moveTo>
                <a:lnTo>
                  <a:pt x="166598" y="267157"/>
                </a:lnTo>
                <a:lnTo>
                  <a:pt x="166598" y="185356"/>
                </a:lnTo>
                <a:lnTo>
                  <a:pt x="135826" y="185356"/>
                </a:lnTo>
                <a:lnTo>
                  <a:pt x="135826" y="267157"/>
                </a:lnTo>
                <a:lnTo>
                  <a:pt x="0" y="267157"/>
                </a:lnTo>
                <a:lnTo>
                  <a:pt x="0" y="292303"/>
                </a:lnTo>
                <a:lnTo>
                  <a:pt x="305435" y="292303"/>
                </a:lnTo>
                <a:lnTo>
                  <a:pt x="305435" y="267157"/>
                </a:lnTo>
                <a:close/>
              </a:path>
              <a:path w="635634" h="332104">
                <a:moveTo>
                  <a:pt x="541832" y="146710"/>
                </a:moveTo>
                <a:lnTo>
                  <a:pt x="482396" y="105803"/>
                </a:lnTo>
                <a:lnTo>
                  <a:pt x="459282" y="43522"/>
                </a:lnTo>
                <a:lnTo>
                  <a:pt x="459282" y="8255"/>
                </a:lnTo>
                <a:lnTo>
                  <a:pt x="428879" y="8255"/>
                </a:lnTo>
                <a:lnTo>
                  <a:pt x="428879" y="43522"/>
                </a:lnTo>
                <a:lnTo>
                  <a:pt x="422833" y="77965"/>
                </a:lnTo>
                <a:lnTo>
                  <a:pt x="405765" y="109372"/>
                </a:lnTo>
                <a:lnTo>
                  <a:pt x="379336" y="135445"/>
                </a:lnTo>
                <a:lnTo>
                  <a:pt x="345211" y="153835"/>
                </a:lnTo>
                <a:lnTo>
                  <a:pt x="360972" y="177101"/>
                </a:lnTo>
                <a:lnTo>
                  <a:pt x="388505" y="163449"/>
                </a:lnTo>
                <a:lnTo>
                  <a:pt x="412089" y="144462"/>
                </a:lnTo>
                <a:lnTo>
                  <a:pt x="431038" y="120954"/>
                </a:lnTo>
                <a:lnTo>
                  <a:pt x="444639" y="93802"/>
                </a:lnTo>
                <a:lnTo>
                  <a:pt x="458266" y="118592"/>
                </a:lnTo>
                <a:lnTo>
                  <a:pt x="476770" y="140144"/>
                </a:lnTo>
                <a:lnTo>
                  <a:pt x="499579" y="157759"/>
                </a:lnTo>
                <a:lnTo>
                  <a:pt x="526072" y="170726"/>
                </a:lnTo>
                <a:lnTo>
                  <a:pt x="541832" y="146710"/>
                </a:lnTo>
                <a:close/>
              </a:path>
              <a:path w="635634" h="332104">
                <a:moveTo>
                  <a:pt x="622503" y="0"/>
                </a:moveTo>
                <a:lnTo>
                  <a:pt x="591362" y="0"/>
                </a:lnTo>
                <a:lnTo>
                  <a:pt x="591362" y="34137"/>
                </a:lnTo>
                <a:lnTo>
                  <a:pt x="525322" y="34137"/>
                </a:lnTo>
                <a:lnTo>
                  <a:pt x="525322" y="58534"/>
                </a:lnTo>
                <a:lnTo>
                  <a:pt x="591362" y="58534"/>
                </a:lnTo>
                <a:lnTo>
                  <a:pt x="591362" y="94551"/>
                </a:lnTo>
                <a:lnTo>
                  <a:pt x="525322" y="94551"/>
                </a:lnTo>
                <a:lnTo>
                  <a:pt x="525322" y="118948"/>
                </a:lnTo>
                <a:lnTo>
                  <a:pt x="591362" y="118948"/>
                </a:lnTo>
                <a:lnTo>
                  <a:pt x="591362" y="176352"/>
                </a:lnTo>
                <a:lnTo>
                  <a:pt x="622503" y="176352"/>
                </a:lnTo>
                <a:lnTo>
                  <a:pt x="622503" y="0"/>
                </a:lnTo>
                <a:close/>
              </a:path>
              <a:path w="635634" h="332104">
                <a:moveTo>
                  <a:pt x="635254" y="307682"/>
                </a:moveTo>
                <a:lnTo>
                  <a:pt x="436765" y="307682"/>
                </a:lnTo>
                <a:lnTo>
                  <a:pt x="436765" y="272034"/>
                </a:lnTo>
                <a:lnTo>
                  <a:pt x="622503" y="272034"/>
                </a:lnTo>
                <a:lnTo>
                  <a:pt x="622503" y="192862"/>
                </a:lnTo>
                <a:lnTo>
                  <a:pt x="405625" y="192862"/>
                </a:lnTo>
                <a:lnTo>
                  <a:pt x="405625" y="216496"/>
                </a:lnTo>
                <a:lnTo>
                  <a:pt x="592112" y="216496"/>
                </a:lnTo>
                <a:lnTo>
                  <a:pt x="592112" y="249148"/>
                </a:lnTo>
                <a:lnTo>
                  <a:pt x="406374" y="249148"/>
                </a:lnTo>
                <a:lnTo>
                  <a:pt x="406374" y="331698"/>
                </a:lnTo>
                <a:lnTo>
                  <a:pt x="635254" y="331698"/>
                </a:lnTo>
                <a:lnTo>
                  <a:pt x="635254" y="307682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87895" y="8744953"/>
            <a:ext cx="650875" cy="270510"/>
          </a:xfrm>
          <a:custGeom>
            <a:avLst/>
            <a:gdLst/>
            <a:ahLst/>
            <a:cxnLst/>
            <a:rect l="l" t="t" r="r" b="b"/>
            <a:pathLst>
              <a:path w="650875" h="270509">
                <a:moveTo>
                  <a:pt x="305803" y="245110"/>
                </a:moveTo>
                <a:lnTo>
                  <a:pt x="168097" y="245110"/>
                </a:lnTo>
                <a:lnTo>
                  <a:pt x="168097" y="181610"/>
                </a:lnTo>
                <a:lnTo>
                  <a:pt x="275793" y="181610"/>
                </a:lnTo>
                <a:lnTo>
                  <a:pt x="275793" y="157480"/>
                </a:lnTo>
                <a:lnTo>
                  <a:pt x="68656" y="157480"/>
                </a:lnTo>
                <a:lnTo>
                  <a:pt x="68656" y="102870"/>
                </a:lnTo>
                <a:lnTo>
                  <a:pt x="267906" y="102870"/>
                </a:lnTo>
                <a:lnTo>
                  <a:pt x="267906" y="77470"/>
                </a:lnTo>
                <a:lnTo>
                  <a:pt x="267906" y="25400"/>
                </a:lnTo>
                <a:lnTo>
                  <a:pt x="267906" y="0"/>
                </a:lnTo>
                <a:lnTo>
                  <a:pt x="37515" y="0"/>
                </a:lnTo>
                <a:lnTo>
                  <a:pt x="37515" y="25400"/>
                </a:lnTo>
                <a:lnTo>
                  <a:pt x="237883" y="25400"/>
                </a:lnTo>
                <a:lnTo>
                  <a:pt x="237883" y="77470"/>
                </a:lnTo>
                <a:lnTo>
                  <a:pt x="38265" y="77470"/>
                </a:lnTo>
                <a:lnTo>
                  <a:pt x="38265" y="102870"/>
                </a:lnTo>
                <a:lnTo>
                  <a:pt x="38265" y="157480"/>
                </a:lnTo>
                <a:lnTo>
                  <a:pt x="38265" y="181610"/>
                </a:lnTo>
                <a:lnTo>
                  <a:pt x="136956" y="181610"/>
                </a:lnTo>
                <a:lnTo>
                  <a:pt x="136956" y="245110"/>
                </a:lnTo>
                <a:lnTo>
                  <a:pt x="0" y="245110"/>
                </a:lnTo>
                <a:lnTo>
                  <a:pt x="0" y="270510"/>
                </a:lnTo>
                <a:lnTo>
                  <a:pt x="305803" y="270510"/>
                </a:lnTo>
                <a:lnTo>
                  <a:pt x="305803" y="245110"/>
                </a:lnTo>
                <a:close/>
              </a:path>
              <a:path w="650875" h="270509">
                <a:moveTo>
                  <a:pt x="609371" y="11671"/>
                </a:moveTo>
                <a:lnTo>
                  <a:pt x="595109" y="11671"/>
                </a:lnTo>
                <a:lnTo>
                  <a:pt x="595109" y="11303"/>
                </a:lnTo>
                <a:lnTo>
                  <a:pt x="378599" y="11303"/>
                </a:lnTo>
                <a:lnTo>
                  <a:pt x="378599" y="36436"/>
                </a:lnTo>
                <a:lnTo>
                  <a:pt x="578967" y="36436"/>
                </a:lnTo>
                <a:lnTo>
                  <a:pt x="578967" y="45072"/>
                </a:lnTo>
                <a:lnTo>
                  <a:pt x="578764" y="78079"/>
                </a:lnTo>
                <a:lnTo>
                  <a:pt x="577278" y="115239"/>
                </a:lnTo>
                <a:lnTo>
                  <a:pt x="573278" y="157467"/>
                </a:lnTo>
                <a:lnTo>
                  <a:pt x="565467" y="205663"/>
                </a:lnTo>
                <a:lnTo>
                  <a:pt x="596226" y="209042"/>
                </a:lnTo>
                <a:lnTo>
                  <a:pt x="603821" y="158724"/>
                </a:lnTo>
                <a:lnTo>
                  <a:pt x="607720" y="115798"/>
                </a:lnTo>
                <a:lnTo>
                  <a:pt x="609155" y="78498"/>
                </a:lnTo>
                <a:lnTo>
                  <a:pt x="609371" y="45072"/>
                </a:lnTo>
                <a:lnTo>
                  <a:pt x="609371" y="11671"/>
                </a:lnTo>
                <a:close/>
              </a:path>
              <a:path w="650875" h="270509">
                <a:moveTo>
                  <a:pt x="650265" y="237566"/>
                </a:moveTo>
                <a:lnTo>
                  <a:pt x="345960" y="237566"/>
                </a:lnTo>
                <a:lnTo>
                  <a:pt x="345960" y="263080"/>
                </a:lnTo>
                <a:lnTo>
                  <a:pt x="650265" y="263080"/>
                </a:lnTo>
                <a:lnTo>
                  <a:pt x="650265" y="237566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986570" y="8720976"/>
            <a:ext cx="278765" cy="328930"/>
          </a:xfrm>
          <a:custGeom>
            <a:avLst/>
            <a:gdLst/>
            <a:ahLst/>
            <a:cxnLst/>
            <a:rect l="l" t="t" r="r" b="b"/>
            <a:pathLst>
              <a:path w="278765" h="328929">
                <a:moveTo>
                  <a:pt x="268287" y="245774"/>
                </a:moveTo>
                <a:lnTo>
                  <a:pt x="237519" y="245774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245774"/>
                </a:lnTo>
                <a:close/>
              </a:path>
              <a:path w="278765" h="328929">
                <a:moveTo>
                  <a:pt x="87428" y="189114"/>
                </a:moveTo>
                <a:lnTo>
                  <a:pt x="52713" y="182958"/>
                </a:lnTo>
                <a:lnTo>
                  <a:pt x="24999" y="165756"/>
                </a:lnTo>
                <a:lnTo>
                  <a:pt x="6642" y="139408"/>
                </a:lnTo>
                <a:lnTo>
                  <a:pt x="0" y="105814"/>
                </a:lnTo>
                <a:lnTo>
                  <a:pt x="6642" y="72495"/>
                </a:lnTo>
                <a:lnTo>
                  <a:pt x="24999" y="46387"/>
                </a:lnTo>
                <a:lnTo>
                  <a:pt x="52713" y="29355"/>
                </a:lnTo>
                <a:lnTo>
                  <a:pt x="87428" y="23264"/>
                </a:lnTo>
                <a:lnTo>
                  <a:pt x="122418" y="29355"/>
                </a:lnTo>
                <a:lnTo>
                  <a:pt x="150372" y="46387"/>
                </a:lnTo>
                <a:lnTo>
                  <a:pt x="152868" y="49905"/>
                </a:lnTo>
                <a:lnTo>
                  <a:pt x="87428" y="49905"/>
                </a:lnTo>
                <a:lnTo>
                  <a:pt x="64685" y="54050"/>
                </a:lnTo>
                <a:lnTo>
                  <a:pt x="46481" y="65617"/>
                </a:lnTo>
                <a:lnTo>
                  <a:pt x="34397" y="83306"/>
                </a:lnTo>
                <a:lnTo>
                  <a:pt x="30018" y="105814"/>
                </a:lnTo>
                <a:lnTo>
                  <a:pt x="34397" y="128755"/>
                </a:lnTo>
                <a:lnTo>
                  <a:pt x="46481" y="146667"/>
                </a:lnTo>
                <a:lnTo>
                  <a:pt x="64685" y="158316"/>
                </a:lnTo>
                <a:lnTo>
                  <a:pt x="87428" y="162473"/>
                </a:lnTo>
                <a:lnTo>
                  <a:pt x="152681" y="162473"/>
                </a:lnTo>
                <a:lnTo>
                  <a:pt x="150372" y="165756"/>
                </a:lnTo>
                <a:lnTo>
                  <a:pt x="122418" y="182958"/>
                </a:lnTo>
                <a:lnTo>
                  <a:pt x="87428" y="189114"/>
                </a:lnTo>
                <a:close/>
              </a:path>
              <a:path w="278765" h="328929">
                <a:moveTo>
                  <a:pt x="152681" y="162473"/>
                </a:moveTo>
                <a:lnTo>
                  <a:pt x="87428" y="162473"/>
                </a:lnTo>
                <a:lnTo>
                  <a:pt x="110604" y="158316"/>
                </a:lnTo>
                <a:lnTo>
                  <a:pt x="129031" y="146667"/>
                </a:lnTo>
                <a:lnTo>
                  <a:pt x="141197" y="128755"/>
                </a:lnTo>
                <a:lnTo>
                  <a:pt x="145588" y="105814"/>
                </a:lnTo>
                <a:lnTo>
                  <a:pt x="141197" y="83306"/>
                </a:lnTo>
                <a:lnTo>
                  <a:pt x="129031" y="65617"/>
                </a:lnTo>
                <a:lnTo>
                  <a:pt x="110604" y="54050"/>
                </a:lnTo>
                <a:lnTo>
                  <a:pt x="87428" y="49905"/>
                </a:lnTo>
                <a:lnTo>
                  <a:pt x="152868" y="49905"/>
                </a:lnTo>
                <a:lnTo>
                  <a:pt x="168899" y="72495"/>
                </a:lnTo>
                <a:lnTo>
                  <a:pt x="175606" y="105814"/>
                </a:lnTo>
                <a:lnTo>
                  <a:pt x="168899" y="139408"/>
                </a:lnTo>
                <a:lnTo>
                  <a:pt x="152681" y="162473"/>
                </a:lnTo>
                <a:close/>
              </a:path>
              <a:path w="278765" h="328929">
                <a:moveTo>
                  <a:pt x="278419" y="328699"/>
                </a:moveTo>
                <a:lnTo>
                  <a:pt x="51781" y="328699"/>
                </a:lnTo>
                <a:lnTo>
                  <a:pt x="51781" y="220633"/>
                </a:lnTo>
                <a:lnTo>
                  <a:pt x="82550" y="220633"/>
                </a:lnTo>
                <a:lnTo>
                  <a:pt x="82550" y="303559"/>
                </a:lnTo>
                <a:lnTo>
                  <a:pt x="278419" y="303559"/>
                </a:lnTo>
                <a:lnTo>
                  <a:pt x="278419" y="32869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23525" y="8732233"/>
            <a:ext cx="304800" cy="317500"/>
          </a:xfrm>
          <a:custGeom>
            <a:avLst/>
            <a:gdLst/>
            <a:ahLst/>
            <a:cxnLst/>
            <a:rect l="l" t="t" r="r" b="b"/>
            <a:pathLst>
              <a:path w="304800" h="317500">
                <a:moveTo>
                  <a:pt x="152342" y="133956"/>
                </a:moveTo>
                <a:lnTo>
                  <a:pt x="103480" y="129430"/>
                </a:lnTo>
                <a:lnTo>
                  <a:pt x="66227" y="116320"/>
                </a:lnTo>
                <a:lnTo>
                  <a:pt x="42482" y="95331"/>
                </a:lnTo>
                <a:lnTo>
                  <a:pt x="34145" y="67165"/>
                </a:lnTo>
                <a:lnTo>
                  <a:pt x="42482" y="38941"/>
                </a:lnTo>
                <a:lnTo>
                  <a:pt x="66227" y="17823"/>
                </a:lnTo>
                <a:lnTo>
                  <a:pt x="103480" y="4584"/>
                </a:lnTo>
                <a:lnTo>
                  <a:pt x="152342" y="0"/>
                </a:lnTo>
                <a:lnTo>
                  <a:pt x="201204" y="4584"/>
                </a:lnTo>
                <a:lnTo>
                  <a:pt x="238457" y="17823"/>
                </a:lnTo>
                <a:lnTo>
                  <a:pt x="246262" y="24765"/>
                </a:lnTo>
                <a:lnTo>
                  <a:pt x="152342" y="24765"/>
                </a:lnTo>
                <a:lnTo>
                  <a:pt x="116478" y="27643"/>
                </a:lnTo>
                <a:lnTo>
                  <a:pt x="89163" y="35974"/>
                </a:lnTo>
                <a:lnTo>
                  <a:pt x="71768" y="49301"/>
                </a:lnTo>
                <a:lnTo>
                  <a:pt x="65664" y="67165"/>
                </a:lnTo>
                <a:lnTo>
                  <a:pt x="71768" y="84971"/>
                </a:lnTo>
                <a:lnTo>
                  <a:pt x="89163" y="98168"/>
                </a:lnTo>
                <a:lnTo>
                  <a:pt x="116478" y="106371"/>
                </a:lnTo>
                <a:lnTo>
                  <a:pt x="152342" y="109191"/>
                </a:lnTo>
                <a:lnTo>
                  <a:pt x="246522" y="109191"/>
                </a:lnTo>
                <a:lnTo>
                  <a:pt x="238457" y="116320"/>
                </a:lnTo>
                <a:lnTo>
                  <a:pt x="201204" y="129430"/>
                </a:lnTo>
                <a:lnTo>
                  <a:pt x="152342" y="133956"/>
                </a:lnTo>
                <a:close/>
              </a:path>
              <a:path w="304800" h="317500">
                <a:moveTo>
                  <a:pt x="246522" y="109191"/>
                </a:moveTo>
                <a:lnTo>
                  <a:pt x="152342" y="109191"/>
                </a:lnTo>
                <a:lnTo>
                  <a:pt x="188206" y="106371"/>
                </a:lnTo>
                <a:lnTo>
                  <a:pt x="215521" y="98168"/>
                </a:lnTo>
                <a:lnTo>
                  <a:pt x="232916" y="84971"/>
                </a:lnTo>
                <a:lnTo>
                  <a:pt x="239020" y="67165"/>
                </a:lnTo>
                <a:lnTo>
                  <a:pt x="232916" y="49301"/>
                </a:lnTo>
                <a:lnTo>
                  <a:pt x="215521" y="35974"/>
                </a:lnTo>
                <a:lnTo>
                  <a:pt x="188206" y="27643"/>
                </a:lnTo>
                <a:lnTo>
                  <a:pt x="152342" y="24765"/>
                </a:lnTo>
                <a:lnTo>
                  <a:pt x="246262" y="24765"/>
                </a:lnTo>
                <a:lnTo>
                  <a:pt x="262202" y="38941"/>
                </a:lnTo>
                <a:lnTo>
                  <a:pt x="270539" y="67165"/>
                </a:lnTo>
                <a:lnTo>
                  <a:pt x="262202" y="95331"/>
                </a:lnTo>
                <a:lnTo>
                  <a:pt x="246522" y="109191"/>
                </a:lnTo>
                <a:close/>
              </a:path>
              <a:path w="304800" h="317500">
                <a:moveTo>
                  <a:pt x="270914" y="317442"/>
                </a:moveTo>
                <a:lnTo>
                  <a:pt x="39398" y="317442"/>
                </a:lnTo>
                <a:lnTo>
                  <a:pt x="39398" y="219883"/>
                </a:lnTo>
                <a:lnTo>
                  <a:pt x="70167" y="219883"/>
                </a:lnTo>
                <a:lnTo>
                  <a:pt x="70167" y="292302"/>
                </a:lnTo>
                <a:lnTo>
                  <a:pt x="270914" y="292302"/>
                </a:lnTo>
                <a:lnTo>
                  <a:pt x="270914" y="317442"/>
                </a:lnTo>
                <a:close/>
              </a:path>
              <a:path w="304800" h="317500">
                <a:moveTo>
                  <a:pt x="304309" y="190240"/>
                </a:moveTo>
                <a:lnTo>
                  <a:pt x="0" y="190240"/>
                </a:lnTo>
                <a:lnTo>
                  <a:pt x="0" y="165475"/>
                </a:lnTo>
                <a:lnTo>
                  <a:pt x="304309" y="165475"/>
                </a:lnTo>
                <a:lnTo>
                  <a:pt x="304309" y="19024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774607" y="8720976"/>
            <a:ext cx="310515" cy="328930"/>
          </a:xfrm>
          <a:custGeom>
            <a:avLst/>
            <a:gdLst/>
            <a:ahLst/>
            <a:cxnLst/>
            <a:rect l="l" t="t" r="r" b="b"/>
            <a:pathLst>
              <a:path w="310515" h="328929">
                <a:moveTo>
                  <a:pt x="12382" y="207125"/>
                </a:moveTo>
                <a:lnTo>
                  <a:pt x="0" y="182735"/>
                </a:lnTo>
                <a:lnTo>
                  <a:pt x="53962" y="160046"/>
                </a:lnTo>
                <a:lnTo>
                  <a:pt x="95964" y="129828"/>
                </a:lnTo>
                <a:lnTo>
                  <a:pt x="124317" y="93138"/>
                </a:lnTo>
                <a:lnTo>
                  <a:pt x="137333" y="51030"/>
                </a:lnTo>
                <a:lnTo>
                  <a:pt x="13508" y="51030"/>
                </a:lnTo>
                <a:lnTo>
                  <a:pt x="13508" y="25890"/>
                </a:lnTo>
                <a:lnTo>
                  <a:pt x="170353" y="25890"/>
                </a:lnTo>
                <a:lnTo>
                  <a:pt x="163218" y="75249"/>
                </a:lnTo>
                <a:lnTo>
                  <a:pt x="142628" y="118538"/>
                </a:lnTo>
                <a:lnTo>
                  <a:pt x="109809" y="155272"/>
                </a:lnTo>
                <a:lnTo>
                  <a:pt x="65986" y="184963"/>
                </a:lnTo>
                <a:lnTo>
                  <a:pt x="12382" y="207125"/>
                </a:lnTo>
                <a:close/>
              </a:path>
              <a:path w="310515" h="328929">
                <a:moveTo>
                  <a:pt x="260408" y="245774"/>
                </a:moveTo>
                <a:lnTo>
                  <a:pt x="229639" y="245774"/>
                </a:lnTo>
                <a:lnTo>
                  <a:pt x="229639" y="0"/>
                </a:lnTo>
                <a:lnTo>
                  <a:pt x="260408" y="0"/>
                </a:lnTo>
                <a:lnTo>
                  <a:pt x="260408" y="102061"/>
                </a:lnTo>
                <a:lnTo>
                  <a:pt x="310313" y="102061"/>
                </a:lnTo>
                <a:lnTo>
                  <a:pt x="310313" y="127577"/>
                </a:lnTo>
                <a:lnTo>
                  <a:pt x="260408" y="127577"/>
                </a:lnTo>
                <a:lnTo>
                  <a:pt x="260408" y="245774"/>
                </a:lnTo>
                <a:close/>
              </a:path>
              <a:path w="310515" h="328929">
                <a:moveTo>
                  <a:pt x="275042" y="328699"/>
                </a:moveTo>
                <a:lnTo>
                  <a:pt x="50655" y="328699"/>
                </a:lnTo>
                <a:lnTo>
                  <a:pt x="50655" y="220633"/>
                </a:lnTo>
                <a:lnTo>
                  <a:pt x="81424" y="220633"/>
                </a:lnTo>
                <a:lnTo>
                  <a:pt x="81424" y="303559"/>
                </a:lnTo>
                <a:lnTo>
                  <a:pt x="275042" y="303559"/>
                </a:lnTo>
                <a:lnTo>
                  <a:pt x="275042" y="32869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134450" y="8720607"/>
            <a:ext cx="641350" cy="329565"/>
          </a:xfrm>
          <a:custGeom>
            <a:avLst/>
            <a:gdLst/>
            <a:ahLst/>
            <a:cxnLst/>
            <a:rect l="l" t="t" r="r" b="b"/>
            <a:pathLst>
              <a:path w="641350" h="329565">
                <a:moveTo>
                  <a:pt x="182727" y="172224"/>
                </a:moveTo>
                <a:lnTo>
                  <a:pt x="180886" y="158724"/>
                </a:lnTo>
                <a:lnTo>
                  <a:pt x="179349" y="147459"/>
                </a:lnTo>
                <a:lnTo>
                  <a:pt x="146951" y="152869"/>
                </a:lnTo>
                <a:lnTo>
                  <a:pt x="113499" y="156324"/>
                </a:lnTo>
                <a:lnTo>
                  <a:pt x="75831" y="158178"/>
                </a:lnTo>
                <a:lnTo>
                  <a:pt x="30759" y="158724"/>
                </a:lnTo>
                <a:lnTo>
                  <a:pt x="30759" y="54038"/>
                </a:lnTo>
                <a:lnTo>
                  <a:pt x="148958" y="54038"/>
                </a:lnTo>
                <a:lnTo>
                  <a:pt x="148958" y="29273"/>
                </a:lnTo>
                <a:lnTo>
                  <a:pt x="0" y="29273"/>
                </a:lnTo>
                <a:lnTo>
                  <a:pt x="0" y="183857"/>
                </a:lnTo>
                <a:lnTo>
                  <a:pt x="26263" y="183857"/>
                </a:lnTo>
                <a:lnTo>
                  <a:pt x="73977" y="183362"/>
                </a:lnTo>
                <a:lnTo>
                  <a:pt x="113639" y="181559"/>
                </a:lnTo>
                <a:lnTo>
                  <a:pt x="148729" y="178003"/>
                </a:lnTo>
                <a:lnTo>
                  <a:pt x="182727" y="172224"/>
                </a:lnTo>
                <a:close/>
              </a:path>
              <a:path w="641350" h="329565">
                <a:moveTo>
                  <a:pt x="260781" y="303936"/>
                </a:moveTo>
                <a:lnTo>
                  <a:pt x="67157" y="303936"/>
                </a:lnTo>
                <a:lnTo>
                  <a:pt x="67157" y="219138"/>
                </a:lnTo>
                <a:lnTo>
                  <a:pt x="36398" y="219138"/>
                </a:lnTo>
                <a:lnTo>
                  <a:pt x="36398" y="329069"/>
                </a:lnTo>
                <a:lnTo>
                  <a:pt x="260781" y="329069"/>
                </a:lnTo>
                <a:lnTo>
                  <a:pt x="260781" y="303936"/>
                </a:lnTo>
                <a:close/>
              </a:path>
              <a:path w="641350" h="329565">
                <a:moveTo>
                  <a:pt x="295681" y="99809"/>
                </a:moveTo>
                <a:lnTo>
                  <a:pt x="245770" y="99809"/>
                </a:lnTo>
                <a:lnTo>
                  <a:pt x="245770" y="0"/>
                </a:lnTo>
                <a:lnTo>
                  <a:pt x="214998" y="0"/>
                </a:lnTo>
                <a:lnTo>
                  <a:pt x="214998" y="243522"/>
                </a:lnTo>
                <a:lnTo>
                  <a:pt x="245770" y="243522"/>
                </a:lnTo>
                <a:lnTo>
                  <a:pt x="245770" y="125323"/>
                </a:lnTo>
                <a:lnTo>
                  <a:pt x="295681" y="125323"/>
                </a:lnTo>
                <a:lnTo>
                  <a:pt x="295681" y="99809"/>
                </a:lnTo>
                <a:close/>
              </a:path>
              <a:path w="641350" h="329565">
                <a:moveTo>
                  <a:pt x="510679" y="147091"/>
                </a:moveTo>
                <a:lnTo>
                  <a:pt x="504774" y="121526"/>
                </a:lnTo>
                <a:lnTo>
                  <a:pt x="494068" y="108813"/>
                </a:lnTo>
                <a:lnTo>
                  <a:pt x="488213" y="101879"/>
                </a:lnTo>
                <a:lnTo>
                  <a:pt x="481418" y="98526"/>
                </a:lnTo>
                <a:lnTo>
                  <a:pt x="481418" y="147091"/>
                </a:lnTo>
                <a:lnTo>
                  <a:pt x="477659" y="163106"/>
                </a:lnTo>
                <a:lnTo>
                  <a:pt x="467106" y="175272"/>
                </a:lnTo>
                <a:lnTo>
                  <a:pt x="450862" y="183019"/>
                </a:lnTo>
                <a:lnTo>
                  <a:pt x="430009" y="185737"/>
                </a:lnTo>
                <a:lnTo>
                  <a:pt x="409054" y="183019"/>
                </a:lnTo>
                <a:lnTo>
                  <a:pt x="392950" y="175272"/>
                </a:lnTo>
                <a:lnTo>
                  <a:pt x="382625" y="163106"/>
                </a:lnTo>
                <a:lnTo>
                  <a:pt x="378980" y="147091"/>
                </a:lnTo>
                <a:lnTo>
                  <a:pt x="382625" y="131292"/>
                </a:lnTo>
                <a:lnTo>
                  <a:pt x="392950" y="119227"/>
                </a:lnTo>
                <a:lnTo>
                  <a:pt x="409054" y="111531"/>
                </a:lnTo>
                <a:lnTo>
                  <a:pt x="430009" y="108813"/>
                </a:lnTo>
                <a:lnTo>
                  <a:pt x="450862" y="111531"/>
                </a:lnTo>
                <a:lnTo>
                  <a:pt x="467106" y="119227"/>
                </a:lnTo>
                <a:lnTo>
                  <a:pt x="477659" y="131292"/>
                </a:lnTo>
                <a:lnTo>
                  <a:pt x="481418" y="147091"/>
                </a:lnTo>
                <a:lnTo>
                  <a:pt x="481418" y="98526"/>
                </a:lnTo>
                <a:lnTo>
                  <a:pt x="462711" y="89255"/>
                </a:lnTo>
                <a:lnTo>
                  <a:pt x="430009" y="84797"/>
                </a:lnTo>
                <a:lnTo>
                  <a:pt x="397357" y="89255"/>
                </a:lnTo>
                <a:lnTo>
                  <a:pt x="371983" y="101879"/>
                </a:lnTo>
                <a:lnTo>
                  <a:pt x="355549" y="121526"/>
                </a:lnTo>
                <a:lnTo>
                  <a:pt x="349707" y="147091"/>
                </a:lnTo>
                <a:lnTo>
                  <a:pt x="355549" y="172872"/>
                </a:lnTo>
                <a:lnTo>
                  <a:pt x="371983" y="192633"/>
                </a:lnTo>
                <a:lnTo>
                  <a:pt x="397357" y="205295"/>
                </a:lnTo>
                <a:lnTo>
                  <a:pt x="430009" y="209753"/>
                </a:lnTo>
                <a:lnTo>
                  <a:pt x="462711" y="205295"/>
                </a:lnTo>
                <a:lnTo>
                  <a:pt x="488213" y="192633"/>
                </a:lnTo>
                <a:lnTo>
                  <a:pt x="493991" y="185737"/>
                </a:lnTo>
                <a:lnTo>
                  <a:pt x="504774" y="172872"/>
                </a:lnTo>
                <a:lnTo>
                  <a:pt x="510679" y="147091"/>
                </a:lnTo>
                <a:close/>
              </a:path>
              <a:path w="641350" h="329565">
                <a:moveTo>
                  <a:pt x="529437" y="41275"/>
                </a:moveTo>
                <a:lnTo>
                  <a:pt x="445389" y="41275"/>
                </a:lnTo>
                <a:lnTo>
                  <a:pt x="445389" y="381"/>
                </a:lnTo>
                <a:lnTo>
                  <a:pt x="414616" y="381"/>
                </a:lnTo>
                <a:lnTo>
                  <a:pt x="414616" y="41275"/>
                </a:lnTo>
                <a:lnTo>
                  <a:pt x="330949" y="41275"/>
                </a:lnTo>
                <a:lnTo>
                  <a:pt x="330949" y="66040"/>
                </a:lnTo>
                <a:lnTo>
                  <a:pt x="529437" y="66040"/>
                </a:lnTo>
                <a:lnTo>
                  <a:pt x="529437" y="41275"/>
                </a:lnTo>
                <a:close/>
              </a:path>
              <a:path w="641350" h="329565">
                <a:moveTo>
                  <a:pt x="605993" y="303936"/>
                </a:moveTo>
                <a:lnTo>
                  <a:pt x="412369" y="303936"/>
                </a:lnTo>
                <a:lnTo>
                  <a:pt x="412369" y="232638"/>
                </a:lnTo>
                <a:lnTo>
                  <a:pt x="381596" y="232638"/>
                </a:lnTo>
                <a:lnTo>
                  <a:pt x="381596" y="329069"/>
                </a:lnTo>
                <a:lnTo>
                  <a:pt x="605993" y="329069"/>
                </a:lnTo>
                <a:lnTo>
                  <a:pt x="605993" y="303936"/>
                </a:lnTo>
                <a:close/>
              </a:path>
              <a:path w="641350" h="329565">
                <a:moveTo>
                  <a:pt x="640880" y="111074"/>
                </a:moveTo>
                <a:lnTo>
                  <a:pt x="590981" y="111074"/>
                </a:lnTo>
                <a:lnTo>
                  <a:pt x="590981" y="381"/>
                </a:lnTo>
                <a:lnTo>
                  <a:pt x="560209" y="381"/>
                </a:lnTo>
                <a:lnTo>
                  <a:pt x="560209" y="252526"/>
                </a:lnTo>
                <a:lnTo>
                  <a:pt x="590981" y="252526"/>
                </a:lnTo>
                <a:lnTo>
                  <a:pt x="590981" y="136956"/>
                </a:lnTo>
                <a:lnTo>
                  <a:pt x="640880" y="136956"/>
                </a:lnTo>
                <a:lnTo>
                  <a:pt x="640880" y="11107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914153" y="8720607"/>
            <a:ext cx="619760" cy="337820"/>
          </a:xfrm>
          <a:custGeom>
            <a:avLst/>
            <a:gdLst/>
            <a:ahLst/>
            <a:cxnLst/>
            <a:rect l="l" t="t" r="r" b="b"/>
            <a:pathLst>
              <a:path w="619759" h="337820">
                <a:moveTo>
                  <a:pt x="267169" y="275793"/>
                </a:moveTo>
                <a:lnTo>
                  <a:pt x="259245" y="249834"/>
                </a:lnTo>
                <a:lnTo>
                  <a:pt x="246341" y="239026"/>
                </a:lnTo>
                <a:lnTo>
                  <a:pt x="236486" y="230771"/>
                </a:lnTo>
                <a:lnTo>
                  <a:pt x="236016" y="230619"/>
                </a:lnTo>
                <a:lnTo>
                  <a:pt x="236016" y="275793"/>
                </a:lnTo>
                <a:lnTo>
                  <a:pt x="230339" y="291515"/>
                </a:lnTo>
                <a:lnTo>
                  <a:pt x="213880" y="303047"/>
                </a:lnTo>
                <a:lnTo>
                  <a:pt x="187579" y="310146"/>
                </a:lnTo>
                <a:lnTo>
                  <a:pt x="152349" y="312559"/>
                </a:lnTo>
                <a:lnTo>
                  <a:pt x="116674" y="310146"/>
                </a:lnTo>
                <a:lnTo>
                  <a:pt x="90144" y="303047"/>
                </a:lnTo>
                <a:lnTo>
                  <a:pt x="73621" y="291515"/>
                </a:lnTo>
                <a:lnTo>
                  <a:pt x="67919" y="275793"/>
                </a:lnTo>
                <a:lnTo>
                  <a:pt x="73621" y="260070"/>
                </a:lnTo>
                <a:lnTo>
                  <a:pt x="90144" y="248539"/>
                </a:lnTo>
                <a:lnTo>
                  <a:pt x="116674" y="241439"/>
                </a:lnTo>
                <a:lnTo>
                  <a:pt x="152349" y="239026"/>
                </a:lnTo>
                <a:lnTo>
                  <a:pt x="187579" y="241439"/>
                </a:lnTo>
                <a:lnTo>
                  <a:pt x="213880" y="248539"/>
                </a:lnTo>
                <a:lnTo>
                  <a:pt x="230339" y="260070"/>
                </a:lnTo>
                <a:lnTo>
                  <a:pt x="236016" y="275793"/>
                </a:lnTo>
                <a:lnTo>
                  <a:pt x="236016" y="230619"/>
                </a:lnTo>
                <a:lnTo>
                  <a:pt x="200367" y="219011"/>
                </a:lnTo>
                <a:lnTo>
                  <a:pt x="152349" y="215011"/>
                </a:lnTo>
                <a:lnTo>
                  <a:pt x="103898" y="219011"/>
                </a:lnTo>
                <a:lnTo>
                  <a:pt x="67538" y="230771"/>
                </a:lnTo>
                <a:lnTo>
                  <a:pt x="44704" y="249834"/>
                </a:lnTo>
                <a:lnTo>
                  <a:pt x="36779" y="275793"/>
                </a:lnTo>
                <a:lnTo>
                  <a:pt x="44704" y="301752"/>
                </a:lnTo>
                <a:lnTo>
                  <a:pt x="67538" y="320814"/>
                </a:lnTo>
                <a:lnTo>
                  <a:pt x="103898" y="332574"/>
                </a:lnTo>
                <a:lnTo>
                  <a:pt x="152349" y="336575"/>
                </a:lnTo>
                <a:lnTo>
                  <a:pt x="200367" y="332574"/>
                </a:lnTo>
                <a:lnTo>
                  <a:pt x="236486" y="320814"/>
                </a:lnTo>
                <a:lnTo>
                  <a:pt x="246341" y="312559"/>
                </a:lnTo>
                <a:lnTo>
                  <a:pt x="259245" y="301752"/>
                </a:lnTo>
                <a:lnTo>
                  <a:pt x="267169" y="275793"/>
                </a:lnTo>
                <a:close/>
              </a:path>
              <a:path w="619759" h="337820">
                <a:moveTo>
                  <a:pt x="304685" y="166230"/>
                </a:moveTo>
                <a:lnTo>
                  <a:pt x="167728" y="166230"/>
                </a:lnTo>
                <a:lnTo>
                  <a:pt x="167728" y="127203"/>
                </a:lnTo>
                <a:lnTo>
                  <a:pt x="269036" y="127203"/>
                </a:lnTo>
                <a:lnTo>
                  <a:pt x="269036" y="102438"/>
                </a:lnTo>
                <a:lnTo>
                  <a:pt x="69049" y="102438"/>
                </a:lnTo>
                <a:lnTo>
                  <a:pt x="69049" y="40144"/>
                </a:lnTo>
                <a:lnTo>
                  <a:pt x="266788" y="40144"/>
                </a:lnTo>
                <a:lnTo>
                  <a:pt x="266788" y="15379"/>
                </a:lnTo>
                <a:lnTo>
                  <a:pt x="38277" y="15379"/>
                </a:lnTo>
                <a:lnTo>
                  <a:pt x="38277" y="127203"/>
                </a:lnTo>
                <a:lnTo>
                  <a:pt x="136956" y="127203"/>
                </a:lnTo>
                <a:lnTo>
                  <a:pt x="136956" y="166230"/>
                </a:lnTo>
                <a:lnTo>
                  <a:pt x="0" y="166230"/>
                </a:lnTo>
                <a:lnTo>
                  <a:pt x="0" y="190995"/>
                </a:lnTo>
                <a:lnTo>
                  <a:pt x="304685" y="190995"/>
                </a:lnTo>
                <a:lnTo>
                  <a:pt x="304685" y="166230"/>
                </a:lnTo>
                <a:close/>
              </a:path>
              <a:path w="619759" h="337820">
                <a:moveTo>
                  <a:pt x="544461" y="103936"/>
                </a:moveTo>
                <a:lnTo>
                  <a:pt x="537768" y="71628"/>
                </a:lnTo>
                <a:lnTo>
                  <a:pt x="522414" y="51028"/>
                </a:lnTo>
                <a:lnTo>
                  <a:pt x="519125" y="46621"/>
                </a:lnTo>
                <a:lnTo>
                  <a:pt x="514438" y="43980"/>
                </a:lnTo>
                <a:lnTo>
                  <a:pt x="514438" y="103936"/>
                </a:lnTo>
                <a:lnTo>
                  <a:pt x="509968" y="125349"/>
                </a:lnTo>
                <a:lnTo>
                  <a:pt x="497509" y="142074"/>
                </a:lnTo>
                <a:lnTo>
                  <a:pt x="478510" y="152958"/>
                </a:lnTo>
                <a:lnTo>
                  <a:pt x="454406" y="156845"/>
                </a:lnTo>
                <a:lnTo>
                  <a:pt x="430301" y="152958"/>
                </a:lnTo>
                <a:lnTo>
                  <a:pt x="411302" y="142074"/>
                </a:lnTo>
                <a:lnTo>
                  <a:pt x="398843" y="125349"/>
                </a:lnTo>
                <a:lnTo>
                  <a:pt x="394373" y="103936"/>
                </a:lnTo>
                <a:lnTo>
                  <a:pt x="398843" y="82372"/>
                </a:lnTo>
                <a:lnTo>
                  <a:pt x="411302" y="65671"/>
                </a:lnTo>
                <a:lnTo>
                  <a:pt x="430301" y="54864"/>
                </a:lnTo>
                <a:lnTo>
                  <a:pt x="454406" y="51028"/>
                </a:lnTo>
                <a:lnTo>
                  <a:pt x="478510" y="54864"/>
                </a:lnTo>
                <a:lnTo>
                  <a:pt x="497509" y="65671"/>
                </a:lnTo>
                <a:lnTo>
                  <a:pt x="509968" y="82372"/>
                </a:lnTo>
                <a:lnTo>
                  <a:pt x="514438" y="103936"/>
                </a:lnTo>
                <a:lnTo>
                  <a:pt x="514438" y="43980"/>
                </a:lnTo>
                <a:lnTo>
                  <a:pt x="490639" y="30492"/>
                </a:lnTo>
                <a:lnTo>
                  <a:pt x="454406" y="24765"/>
                </a:lnTo>
                <a:lnTo>
                  <a:pt x="418325" y="30492"/>
                </a:lnTo>
                <a:lnTo>
                  <a:pt x="389813" y="46621"/>
                </a:lnTo>
                <a:lnTo>
                  <a:pt x="371081" y="71628"/>
                </a:lnTo>
                <a:lnTo>
                  <a:pt x="364350" y="103936"/>
                </a:lnTo>
                <a:lnTo>
                  <a:pt x="371081" y="136093"/>
                </a:lnTo>
                <a:lnTo>
                  <a:pt x="389813" y="161112"/>
                </a:lnTo>
                <a:lnTo>
                  <a:pt x="418325" y="177342"/>
                </a:lnTo>
                <a:lnTo>
                  <a:pt x="454406" y="183108"/>
                </a:lnTo>
                <a:lnTo>
                  <a:pt x="490639" y="177342"/>
                </a:lnTo>
                <a:lnTo>
                  <a:pt x="519125" y="161112"/>
                </a:lnTo>
                <a:lnTo>
                  <a:pt x="522312" y="156845"/>
                </a:lnTo>
                <a:lnTo>
                  <a:pt x="537768" y="136093"/>
                </a:lnTo>
                <a:lnTo>
                  <a:pt x="544461" y="103936"/>
                </a:lnTo>
                <a:close/>
              </a:path>
              <a:path w="619759" h="337820">
                <a:moveTo>
                  <a:pt x="569226" y="248780"/>
                </a:moveTo>
                <a:lnTo>
                  <a:pt x="566597" y="225882"/>
                </a:lnTo>
                <a:lnTo>
                  <a:pt x="509930" y="232448"/>
                </a:lnTo>
                <a:lnTo>
                  <a:pt x="452386" y="235927"/>
                </a:lnTo>
                <a:lnTo>
                  <a:pt x="397167" y="237286"/>
                </a:lnTo>
                <a:lnTo>
                  <a:pt x="347459" y="237515"/>
                </a:lnTo>
                <a:lnTo>
                  <a:pt x="351218" y="263410"/>
                </a:lnTo>
                <a:lnTo>
                  <a:pt x="400265" y="263131"/>
                </a:lnTo>
                <a:lnTo>
                  <a:pt x="454596" y="261442"/>
                </a:lnTo>
                <a:lnTo>
                  <a:pt x="511733" y="257073"/>
                </a:lnTo>
                <a:lnTo>
                  <a:pt x="569226" y="248780"/>
                </a:lnTo>
                <a:close/>
              </a:path>
              <a:path w="619759" h="337820">
                <a:moveTo>
                  <a:pt x="619506" y="0"/>
                </a:moveTo>
                <a:lnTo>
                  <a:pt x="588733" y="0"/>
                </a:lnTo>
                <a:lnTo>
                  <a:pt x="588733" y="337324"/>
                </a:lnTo>
                <a:lnTo>
                  <a:pt x="619506" y="337324"/>
                </a:lnTo>
                <a:lnTo>
                  <a:pt x="619506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709404" y="8718725"/>
            <a:ext cx="305435" cy="339090"/>
          </a:xfrm>
          <a:custGeom>
            <a:avLst/>
            <a:gdLst/>
            <a:ahLst/>
            <a:cxnLst/>
            <a:rect l="l" t="t" r="r" b="b"/>
            <a:pathLst>
              <a:path w="305434" h="339090">
                <a:moveTo>
                  <a:pt x="167726" y="40524"/>
                </a:moveTo>
                <a:lnTo>
                  <a:pt x="136582" y="40524"/>
                </a:lnTo>
                <a:lnTo>
                  <a:pt x="136582" y="0"/>
                </a:lnTo>
                <a:lnTo>
                  <a:pt x="167726" y="0"/>
                </a:lnTo>
                <a:lnTo>
                  <a:pt x="167726" y="40524"/>
                </a:lnTo>
                <a:close/>
              </a:path>
              <a:path w="305434" h="339090">
                <a:moveTo>
                  <a:pt x="286298" y="65289"/>
                </a:moveTo>
                <a:lnTo>
                  <a:pt x="15759" y="65289"/>
                </a:lnTo>
                <a:lnTo>
                  <a:pt x="15759" y="40524"/>
                </a:lnTo>
                <a:lnTo>
                  <a:pt x="286298" y="40524"/>
                </a:lnTo>
                <a:lnTo>
                  <a:pt x="286298" y="65289"/>
                </a:lnTo>
                <a:close/>
              </a:path>
              <a:path w="305434" h="339090">
                <a:moveTo>
                  <a:pt x="152342" y="196619"/>
                </a:moveTo>
                <a:lnTo>
                  <a:pt x="106253" y="192949"/>
                </a:lnTo>
                <a:lnTo>
                  <a:pt x="71809" y="182173"/>
                </a:lnTo>
                <a:lnTo>
                  <a:pt x="50239" y="164642"/>
                </a:lnTo>
                <a:lnTo>
                  <a:pt x="42775" y="140710"/>
                </a:lnTo>
                <a:lnTo>
                  <a:pt x="50239" y="116719"/>
                </a:lnTo>
                <a:lnTo>
                  <a:pt x="71809" y="99060"/>
                </a:lnTo>
                <a:lnTo>
                  <a:pt x="106253" y="88155"/>
                </a:lnTo>
                <a:lnTo>
                  <a:pt x="152342" y="84426"/>
                </a:lnTo>
                <a:lnTo>
                  <a:pt x="197997" y="88155"/>
                </a:lnTo>
                <a:lnTo>
                  <a:pt x="232219" y="99060"/>
                </a:lnTo>
                <a:lnTo>
                  <a:pt x="243176" y="108065"/>
                </a:lnTo>
                <a:lnTo>
                  <a:pt x="152342" y="108065"/>
                </a:lnTo>
                <a:lnTo>
                  <a:pt x="119469" y="110264"/>
                </a:lnTo>
                <a:lnTo>
                  <a:pt x="95073" y="116648"/>
                </a:lnTo>
                <a:lnTo>
                  <a:pt x="79894" y="126903"/>
                </a:lnTo>
                <a:lnTo>
                  <a:pt x="74670" y="140710"/>
                </a:lnTo>
                <a:lnTo>
                  <a:pt x="79894" y="154517"/>
                </a:lnTo>
                <a:lnTo>
                  <a:pt x="95073" y="164771"/>
                </a:lnTo>
                <a:lnTo>
                  <a:pt x="119469" y="171156"/>
                </a:lnTo>
                <a:lnTo>
                  <a:pt x="152342" y="173355"/>
                </a:lnTo>
                <a:lnTo>
                  <a:pt x="243027" y="173355"/>
                </a:lnTo>
                <a:lnTo>
                  <a:pt x="232219" y="182173"/>
                </a:lnTo>
                <a:lnTo>
                  <a:pt x="197997" y="192949"/>
                </a:lnTo>
                <a:lnTo>
                  <a:pt x="152342" y="196619"/>
                </a:lnTo>
                <a:close/>
              </a:path>
              <a:path w="305434" h="339090">
                <a:moveTo>
                  <a:pt x="243027" y="173355"/>
                </a:moveTo>
                <a:lnTo>
                  <a:pt x="152342" y="173355"/>
                </a:lnTo>
                <a:lnTo>
                  <a:pt x="185098" y="171156"/>
                </a:lnTo>
                <a:lnTo>
                  <a:pt x="209236" y="164771"/>
                </a:lnTo>
                <a:lnTo>
                  <a:pt x="224157" y="154517"/>
                </a:lnTo>
                <a:lnTo>
                  <a:pt x="229264" y="140710"/>
                </a:lnTo>
                <a:lnTo>
                  <a:pt x="224157" y="126903"/>
                </a:lnTo>
                <a:lnTo>
                  <a:pt x="209236" y="116648"/>
                </a:lnTo>
                <a:lnTo>
                  <a:pt x="185098" y="110264"/>
                </a:lnTo>
                <a:lnTo>
                  <a:pt x="152342" y="108065"/>
                </a:lnTo>
                <a:lnTo>
                  <a:pt x="243176" y="108065"/>
                </a:lnTo>
                <a:lnTo>
                  <a:pt x="253706" y="116719"/>
                </a:lnTo>
                <a:lnTo>
                  <a:pt x="261158" y="140710"/>
                </a:lnTo>
                <a:lnTo>
                  <a:pt x="253706" y="164642"/>
                </a:lnTo>
                <a:lnTo>
                  <a:pt x="243027" y="173355"/>
                </a:lnTo>
                <a:close/>
              </a:path>
              <a:path w="305434" h="339090">
                <a:moveTo>
                  <a:pt x="305060" y="245399"/>
                </a:moveTo>
                <a:lnTo>
                  <a:pt x="0" y="245399"/>
                </a:lnTo>
                <a:lnTo>
                  <a:pt x="0" y="220258"/>
                </a:lnTo>
                <a:lnTo>
                  <a:pt x="305060" y="220258"/>
                </a:lnTo>
                <a:lnTo>
                  <a:pt x="305060" y="245399"/>
                </a:lnTo>
                <a:close/>
              </a:path>
              <a:path w="305434" h="339090">
                <a:moveTo>
                  <a:pt x="167726" y="338830"/>
                </a:moveTo>
                <a:lnTo>
                  <a:pt x="136582" y="338830"/>
                </a:lnTo>
                <a:lnTo>
                  <a:pt x="136582" y="245399"/>
                </a:lnTo>
                <a:lnTo>
                  <a:pt x="167726" y="245399"/>
                </a:lnTo>
                <a:lnTo>
                  <a:pt x="167726" y="33883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159374" y="8720601"/>
            <a:ext cx="276225" cy="337185"/>
          </a:xfrm>
          <a:custGeom>
            <a:avLst/>
            <a:gdLst/>
            <a:ahLst/>
            <a:cxnLst/>
            <a:rect l="l" t="t" r="r" b="b"/>
            <a:pathLst>
              <a:path w="276225" h="337184">
                <a:moveTo>
                  <a:pt x="24389" y="260032"/>
                </a:moveTo>
                <a:lnTo>
                  <a:pt x="0" y="242021"/>
                </a:lnTo>
                <a:lnTo>
                  <a:pt x="31818" y="201849"/>
                </a:lnTo>
                <a:lnTo>
                  <a:pt x="54173" y="158158"/>
                </a:lnTo>
                <a:lnTo>
                  <a:pt x="68015" y="111372"/>
                </a:lnTo>
                <a:lnTo>
                  <a:pt x="74295" y="61912"/>
                </a:lnTo>
                <a:lnTo>
                  <a:pt x="12007" y="61912"/>
                </a:lnTo>
                <a:lnTo>
                  <a:pt x="12007" y="36397"/>
                </a:lnTo>
                <a:lnTo>
                  <a:pt x="103938" y="36397"/>
                </a:lnTo>
                <a:lnTo>
                  <a:pt x="101428" y="84330"/>
                </a:lnTo>
                <a:lnTo>
                  <a:pt x="93227" y="131326"/>
                </a:lnTo>
                <a:lnTo>
                  <a:pt x="78326" y="176720"/>
                </a:lnTo>
                <a:lnTo>
                  <a:pt x="55716" y="219844"/>
                </a:lnTo>
                <a:lnTo>
                  <a:pt x="24389" y="260032"/>
                </a:lnTo>
                <a:close/>
              </a:path>
              <a:path w="276225" h="337184">
                <a:moveTo>
                  <a:pt x="124200" y="282921"/>
                </a:moveTo>
                <a:lnTo>
                  <a:pt x="98684" y="266036"/>
                </a:lnTo>
                <a:lnTo>
                  <a:pt x="130538" y="218892"/>
                </a:lnTo>
                <a:lnTo>
                  <a:pt x="151451" y="168055"/>
                </a:lnTo>
                <a:lnTo>
                  <a:pt x="163429" y="115177"/>
                </a:lnTo>
                <a:lnTo>
                  <a:pt x="168477" y="61912"/>
                </a:lnTo>
                <a:lnTo>
                  <a:pt x="114819" y="61912"/>
                </a:lnTo>
                <a:lnTo>
                  <a:pt x="114819" y="36397"/>
                </a:lnTo>
                <a:lnTo>
                  <a:pt x="197369" y="36397"/>
                </a:lnTo>
                <a:lnTo>
                  <a:pt x="195559" y="85882"/>
                </a:lnTo>
                <a:lnTo>
                  <a:pt x="189012" y="136898"/>
                </a:lnTo>
                <a:lnTo>
                  <a:pt x="176053" y="187824"/>
                </a:lnTo>
                <a:lnTo>
                  <a:pt x="155008" y="237038"/>
                </a:lnTo>
                <a:lnTo>
                  <a:pt x="124200" y="282921"/>
                </a:lnTo>
                <a:close/>
              </a:path>
              <a:path w="276225" h="337184">
                <a:moveTo>
                  <a:pt x="276167" y="336579"/>
                </a:moveTo>
                <a:lnTo>
                  <a:pt x="245023" y="336579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522971" y="8720226"/>
            <a:ext cx="257810" cy="337820"/>
          </a:xfrm>
          <a:custGeom>
            <a:avLst/>
            <a:gdLst/>
            <a:ahLst/>
            <a:cxnLst/>
            <a:rect l="l" t="t" r="r" b="b"/>
            <a:pathLst>
              <a:path w="257809" h="337820">
                <a:moveTo>
                  <a:pt x="28892" y="255905"/>
                </a:moveTo>
                <a:lnTo>
                  <a:pt x="1125" y="255905"/>
                </a:lnTo>
                <a:lnTo>
                  <a:pt x="1125" y="126827"/>
                </a:lnTo>
                <a:lnTo>
                  <a:pt x="124950" y="126827"/>
                </a:lnTo>
                <a:lnTo>
                  <a:pt x="124950" y="56659"/>
                </a:lnTo>
                <a:lnTo>
                  <a:pt x="0" y="56659"/>
                </a:lnTo>
                <a:lnTo>
                  <a:pt x="0" y="31519"/>
                </a:lnTo>
                <a:lnTo>
                  <a:pt x="156094" y="31519"/>
                </a:lnTo>
                <a:lnTo>
                  <a:pt x="156094" y="151967"/>
                </a:lnTo>
                <a:lnTo>
                  <a:pt x="31894" y="151967"/>
                </a:lnTo>
                <a:lnTo>
                  <a:pt x="31894" y="230389"/>
                </a:lnTo>
                <a:lnTo>
                  <a:pt x="196927" y="230389"/>
                </a:lnTo>
                <a:lnTo>
                  <a:pt x="198495" y="243522"/>
                </a:lnTo>
                <a:lnTo>
                  <a:pt x="154476" y="249731"/>
                </a:lnTo>
                <a:lnTo>
                  <a:pt x="112568" y="253513"/>
                </a:lnTo>
                <a:lnTo>
                  <a:pt x="71222" y="255395"/>
                </a:lnTo>
                <a:lnTo>
                  <a:pt x="28892" y="255905"/>
                </a:lnTo>
                <a:close/>
              </a:path>
              <a:path w="257809" h="337820">
                <a:moveTo>
                  <a:pt x="196927" y="230389"/>
                </a:moveTo>
                <a:lnTo>
                  <a:pt x="31894" y="230389"/>
                </a:lnTo>
                <a:lnTo>
                  <a:pt x="72442" y="229832"/>
                </a:lnTo>
                <a:lnTo>
                  <a:pt x="112286" y="227904"/>
                </a:lnTo>
                <a:lnTo>
                  <a:pt x="152834" y="224216"/>
                </a:lnTo>
                <a:lnTo>
                  <a:pt x="195493" y="218382"/>
                </a:lnTo>
                <a:lnTo>
                  <a:pt x="196927" y="230389"/>
                </a:lnTo>
                <a:close/>
              </a:path>
              <a:path w="257809" h="337820">
                <a:moveTo>
                  <a:pt x="257781" y="337329"/>
                </a:moveTo>
                <a:lnTo>
                  <a:pt x="227012" y="337329"/>
                </a:lnTo>
                <a:lnTo>
                  <a:pt x="227012" y="0"/>
                </a:lnTo>
                <a:lnTo>
                  <a:pt x="257781" y="0"/>
                </a:lnTo>
                <a:lnTo>
                  <a:pt x="257781" y="33732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849794" y="8720601"/>
            <a:ext cx="276225" cy="337185"/>
          </a:xfrm>
          <a:custGeom>
            <a:avLst/>
            <a:gdLst/>
            <a:ahLst/>
            <a:cxnLst/>
            <a:rect l="l" t="t" r="r" b="b"/>
            <a:pathLst>
              <a:path w="276225" h="337184">
                <a:moveTo>
                  <a:pt x="24389" y="260032"/>
                </a:moveTo>
                <a:lnTo>
                  <a:pt x="0" y="242021"/>
                </a:lnTo>
                <a:lnTo>
                  <a:pt x="31818" y="201849"/>
                </a:lnTo>
                <a:lnTo>
                  <a:pt x="54173" y="158158"/>
                </a:lnTo>
                <a:lnTo>
                  <a:pt x="68015" y="111372"/>
                </a:lnTo>
                <a:lnTo>
                  <a:pt x="74295" y="61912"/>
                </a:lnTo>
                <a:lnTo>
                  <a:pt x="12007" y="61912"/>
                </a:lnTo>
                <a:lnTo>
                  <a:pt x="12007" y="36397"/>
                </a:lnTo>
                <a:lnTo>
                  <a:pt x="103938" y="36397"/>
                </a:lnTo>
                <a:lnTo>
                  <a:pt x="101428" y="84330"/>
                </a:lnTo>
                <a:lnTo>
                  <a:pt x="93227" y="131326"/>
                </a:lnTo>
                <a:lnTo>
                  <a:pt x="78326" y="176720"/>
                </a:lnTo>
                <a:lnTo>
                  <a:pt x="55716" y="219844"/>
                </a:lnTo>
                <a:lnTo>
                  <a:pt x="24389" y="260032"/>
                </a:lnTo>
                <a:close/>
              </a:path>
              <a:path w="276225" h="337184">
                <a:moveTo>
                  <a:pt x="124200" y="282921"/>
                </a:moveTo>
                <a:lnTo>
                  <a:pt x="98684" y="266036"/>
                </a:lnTo>
                <a:lnTo>
                  <a:pt x="130538" y="218892"/>
                </a:lnTo>
                <a:lnTo>
                  <a:pt x="151451" y="168055"/>
                </a:lnTo>
                <a:lnTo>
                  <a:pt x="163429" y="115177"/>
                </a:lnTo>
                <a:lnTo>
                  <a:pt x="168477" y="61912"/>
                </a:lnTo>
                <a:lnTo>
                  <a:pt x="114819" y="61912"/>
                </a:lnTo>
                <a:lnTo>
                  <a:pt x="114819" y="36397"/>
                </a:lnTo>
                <a:lnTo>
                  <a:pt x="197369" y="36397"/>
                </a:lnTo>
                <a:lnTo>
                  <a:pt x="195559" y="85882"/>
                </a:lnTo>
                <a:lnTo>
                  <a:pt x="189012" y="136898"/>
                </a:lnTo>
                <a:lnTo>
                  <a:pt x="176053" y="187824"/>
                </a:lnTo>
                <a:lnTo>
                  <a:pt x="155008" y="237038"/>
                </a:lnTo>
                <a:lnTo>
                  <a:pt x="124200" y="282921"/>
                </a:lnTo>
                <a:close/>
              </a:path>
              <a:path w="276225" h="337184">
                <a:moveTo>
                  <a:pt x="276167" y="336579"/>
                </a:moveTo>
                <a:lnTo>
                  <a:pt x="245023" y="336579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213390" y="8720226"/>
            <a:ext cx="257810" cy="337820"/>
          </a:xfrm>
          <a:custGeom>
            <a:avLst/>
            <a:gdLst/>
            <a:ahLst/>
            <a:cxnLst/>
            <a:rect l="l" t="t" r="r" b="b"/>
            <a:pathLst>
              <a:path w="257809" h="337820">
                <a:moveTo>
                  <a:pt x="28892" y="255905"/>
                </a:moveTo>
                <a:lnTo>
                  <a:pt x="1125" y="255905"/>
                </a:lnTo>
                <a:lnTo>
                  <a:pt x="1125" y="126827"/>
                </a:lnTo>
                <a:lnTo>
                  <a:pt x="124950" y="126827"/>
                </a:lnTo>
                <a:lnTo>
                  <a:pt x="124950" y="56659"/>
                </a:lnTo>
                <a:lnTo>
                  <a:pt x="0" y="56659"/>
                </a:lnTo>
                <a:lnTo>
                  <a:pt x="0" y="31519"/>
                </a:lnTo>
                <a:lnTo>
                  <a:pt x="156094" y="31519"/>
                </a:lnTo>
                <a:lnTo>
                  <a:pt x="156094" y="151967"/>
                </a:lnTo>
                <a:lnTo>
                  <a:pt x="31894" y="151967"/>
                </a:lnTo>
                <a:lnTo>
                  <a:pt x="31894" y="230389"/>
                </a:lnTo>
                <a:lnTo>
                  <a:pt x="196927" y="230389"/>
                </a:lnTo>
                <a:lnTo>
                  <a:pt x="198495" y="243522"/>
                </a:lnTo>
                <a:lnTo>
                  <a:pt x="154476" y="249731"/>
                </a:lnTo>
                <a:lnTo>
                  <a:pt x="112568" y="253513"/>
                </a:lnTo>
                <a:lnTo>
                  <a:pt x="71222" y="255395"/>
                </a:lnTo>
                <a:lnTo>
                  <a:pt x="28892" y="255905"/>
                </a:lnTo>
                <a:close/>
              </a:path>
              <a:path w="257809" h="337820">
                <a:moveTo>
                  <a:pt x="196927" y="230389"/>
                </a:moveTo>
                <a:lnTo>
                  <a:pt x="31894" y="230389"/>
                </a:lnTo>
                <a:lnTo>
                  <a:pt x="72442" y="229832"/>
                </a:lnTo>
                <a:lnTo>
                  <a:pt x="112286" y="227904"/>
                </a:lnTo>
                <a:lnTo>
                  <a:pt x="152834" y="224216"/>
                </a:lnTo>
                <a:lnTo>
                  <a:pt x="195493" y="218382"/>
                </a:lnTo>
                <a:lnTo>
                  <a:pt x="196927" y="230389"/>
                </a:lnTo>
                <a:close/>
              </a:path>
              <a:path w="257809" h="337820">
                <a:moveTo>
                  <a:pt x="257781" y="337329"/>
                </a:moveTo>
                <a:lnTo>
                  <a:pt x="227012" y="337329"/>
                </a:lnTo>
                <a:lnTo>
                  <a:pt x="227012" y="0"/>
                </a:lnTo>
                <a:lnTo>
                  <a:pt x="257781" y="0"/>
                </a:lnTo>
                <a:lnTo>
                  <a:pt x="257781" y="33732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578487" y="8730983"/>
            <a:ext cx="234315" cy="120650"/>
          </a:xfrm>
          <a:custGeom>
            <a:avLst/>
            <a:gdLst/>
            <a:ahLst/>
            <a:cxnLst/>
            <a:rect l="l" t="t" r="r" b="b"/>
            <a:pathLst>
              <a:path w="234315" h="120650">
                <a:moveTo>
                  <a:pt x="233756" y="99060"/>
                </a:moveTo>
                <a:lnTo>
                  <a:pt x="31140" y="99060"/>
                </a:lnTo>
                <a:lnTo>
                  <a:pt x="31140" y="69850"/>
                </a:lnTo>
                <a:lnTo>
                  <a:pt x="227761" y="69850"/>
                </a:lnTo>
                <a:lnTo>
                  <a:pt x="227761" y="48260"/>
                </a:lnTo>
                <a:lnTo>
                  <a:pt x="227761" y="21590"/>
                </a:lnTo>
                <a:lnTo>
                  <a:pt x="227761" y="0"/>
                </a:lnTo>
                <a:lnTo>
                  <a:pt x="0" y="0"/>
                </a:lnTo>
                <a:lnTo>
                  <a:pt x="0" y="21590"/>
                </a:lnTo>
                <a:lnTo>
                  <a:pt x="197358" y="21590"/>
                </a:lnTo>
                <a:lnTo>
                  <a:pt x="197358" y="48260"/>
                </a:lnTo>
                <a:lnTo>
                  <a:pt x="749" y="48260"/>
                </a:lnTo>
                <a:lnTo>
                  <a:pt x="749" y="69850"/>
                </a:lnTo>
                <a:lnTo>
                  <a:pt x="749" y="99060"/>
                </a:lnTo>
                <a:lnTo>
                  <a:pt x="749" y="120650"/>
                </a:lnTo>
                <a:lnTo>
                  <a:pt x="233756" y="120650"/>
                </a:lnTo>
                <a:lnTo>
                  <a:pt x="233756" y="9906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540208" y="8877083"/>
            <a:ext cx="305435" cy="175260"/>
          </a:xfrm>
          <a:custGeom>
            <a:avLst/>
            <a:gdLst/>
            <a:ahLst/>
            <a:cxnLst/>
            <a:rect l="l" t="t" r="r" b="b"/>
            <a:pathLst>
              <a:path w="305434" h="175259">
                <a:moveTo>
                  <a:pt x="277672" y="153619"/>
                </a:moveTo>
                <a:lnTo>
                  <a:pt x="67538" y="153619"/>
                </a:lnTo>
                <a:lnTo>
                  <a:pt x="67538" y="121869"/>
                </a:lnTo>
                <a:lnTo>
                  <a:pt x="267157" y="121869"/>
                </a:lnTo>
                <a:lnTo>
                  <a:pt x="267157" y="101549"/>
                </a:lnTo>
                <a:lnTo>
                  <a:pt x="267157" y="72339"/>
                </a:lnTo>
                <a:lnTo>
                  <a:pt x="267157" y="50749"/>
                </a:lnTo>
                <a:lnTo>
                  <a:pt x="36398" y="50749"/>
                </a:lnTo>
                <a:lnTo>
                  <a:pt x="36398" y="72339"/>
                </a:lnTo>
                <a:lnTo>
                  <a:pt x="236766" y="72339"/>
                </a:lnTo>
                <a:lnTo>
                  <a:pt x="236766" y="101549"/>
                </a:lnTo>
                <a:lnTo>
                  <a:pt x="37147" y="101549"/>
                </a:lnTo>
                <a:lnTo>
                  <a:pt x="37147" y="121869"/>
                </a:lnTo>
                <a:lnTo>
                  <a:pt x="37147" y="153619"/>
                </a:lnTo>
                <a:lnTo>
                  <a:pt x="37147" y="175209"/>
                </a:lnTo>
                <a:lnTo>
                  <a:pt x="277672" y="175209"/>
                </a:lnTo>
                <a:lnTo>
                  <a:pt x="277672" y="153619"/>
                </a:lnTo>
                <a:close/>
              </a:path>
              <a:path w="305434" h="175259">
                <a:moveTo>
                  <a:pt x="305054" y="0"/>
                </a:moveTo>
                <a:lnTo>
                  <a:pt x="0" y="0"/>
                </a:lnTo>
                <a:lnTo>
                  <a:pt x="0" y="23253"/>
                </a:lnTo>
                <a:lnTo>
                  <a:pt x="305054" y="23253"/>
                </a:lnTo>
                <a:lnTo>
                  <a:pt x="305054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002395" y="8720601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329"/>
                </a:moveTo>
                <a:lnTo>
                  <a:pt x="232266" y="337329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329"/>
                </a:lnTo>
                <a:close/>
              </a:path>
              <a:path w="263525" h="337820">
                <a:moveTo>
                  <a:pt x="85551" y="260783"/>
                </a:moveTo>
                <a:lnTo>
                  <a:pt x="51130" y="252510"/>
                </a:lnTo>
                <a:lnTo>
                  <a:pt x="24061" y="228935"/>
                </a:lnTo>
                <a:lnTo>
                  <a:pt x="6349" y="191923"/>
                </a:lnTo>
                <a:lnTo>
                  <a:pt x="0" y="143337"/>
                </a:lnTo>
                <a:lnTo>
                  <a:pt x="6349" y="94750"/>
                </a:lnTo>
                <a:lnTo>
                  <a:pt x="24061" y="57738"/>
                </a:lnTo>
                <a:lnTo>
                  <a:pt x="51130" y="34163"/>
                </a:lnTo>
                <a:lnTo>
                  <a:pt x="85551" y="25890"/>
                </a:lnTo>
                <a:lnTo>
                  <a:pt x="119973" y="34163"/>
                </a:lnTo>
                <a:lnTo>
                  <a:pt x="142356" y="53657"/>
                </a:lnTo>
                <a:lnTo>
                  <a:pt x="85551" y="53657"/>
                </a:lnTo>
                <a:lnTo>
                  <a:pt x="62827" y="60018"/>
                </a:lnTo>
                <a:lnTo>
                  <a:pt x="45027" y="78094"/>
                </a:lnTo>
                <a:lnTo>
                  <a:pt x="33418" y="106371"/>
                </a:lnTo>
                <a:lnTo>
                  <a:pt x="29267" y="143337"/>
                </a:lnTo>
                <a:lnTo>
                  <a:pt x="33418" y="180519"/>
                </a:lnTo>
                <a:lnTo>
                  <a:pt x="45027" y="208908"/>
                </a:lnTo>
                <a:lnTo>
                  <a:pt x="62827" y="227024"/>
                </a:lnTo>
                <a:lnTo>
                  <a:pt x="85551" y="233391"/>
                </a:lnTo>
                <a:lnTo>
                  <a:pt x="141926" y="233391"/>
                </a:lnTo>
                <a:lnTo>
                  <a:pt x="119973" y="252510"/>
                </a:lnTo>
                <a:lnTo>
                  <a:pt x="85551" y="260783"/>
                </a:lnTo>
                <a:close/>
              </a:path>
              <a:path w="263525" h="337820">
                <a:moveTo>
                  <a:pt x="141926" y="233391"/>
                </a:moveTo>
                <a:lnTo>
                  <a:pt x="85551" y="233391"/>
                </a:lnTo>
                <a:lnTo>
                  <a:pt x="108059" y="227024"/>
                </a:lnTo>
                <a:lnTo>
                  <a:pt x="125748" y="208908"/>
                </a:lnTo>
                <a:lnTo>
                  <a:pt x="137315" y="180519"/>
                </a:lnTo>
                <a:lnTo>
                  <a:pt x="141460" y="143337"/>
                </a:lnTo>
                <a:lnTo>
                  <a:pt x="137315" y="106371"/>
                </a:lnTo>
                <a:lnTo>
                  <a:pt x="125748" y="78094"/>
                </a:lnTo>
                <a:lnTo>
                  <a:pt x="108059" y="60018"/>
                </a:lnTo>
                <a:lnTo>
                  <a:pt x="85551" y="53657"/>
                </a:lnTo>
                <a:lnTo>
                  <a:pt x="142356" y="53657"/>
                </a:lnTo>
                <a:lnTo>
                  <a:pt x="147042" y="57738"/>
                </a:lnTo>
                <a:lnTo>
                  <a:pt x="164754" y="94750"/>
                </a:lnTo>
                <a:lnTo>
                  <a:pt x="171103" y="143337"/>
                </a:lnTo>
                <a:lnTo>
                  <a:pt x="164754" y="191923"/>
                </a:lnTo>
                <a:lnTo>
                  <a:pt x="147042" y="228935"/>
                </a:lnTo>
                <a:lnTo>
                  <a:pt x="141926" y="23339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334848" y="8717229"/>
            <a:ext cx="657225" cy="339725"/>
          </a:xfrm>
          <a:custGeom>
            <a:avLst/>
            <a:gdLst/>
            <a:ahLst/>
            <a:cxnLst/>
            <a:rect l="l" t="t" r="r" b="b"/>
            <a:pathLst>
              <a:path w="657225" h="339725">
                <a:moveTo>
                  <a:pt x="267525" y="279920"/>
                </a:moveTo>
                <a:lnTo>
                  <a:pt x="259715" y="254241"/>
                </a:lnTo>
                <a:lnTo>
                  <a:pt x="247294" y="243903"/>
                </a:lnTo>
                <a:lnTo>
                  <a:pt x="237096" y="235407"/>
                </a:lnTo>
                <a:lnTo>
                  <a:pt x="236385" y="235191"/>
                </a:lnTo>
                <a:lnTo>
                  <a:pt x="236385" y="279920"/>
                </a:lnTo>
                <a:lnTo>
                  <a:pt x="230644" y="295211"/>
                </a:lnTo>
                <a:lnTo>
                  <a:pt x="214058" y="306514"/>
                </a:lnTo>
                <a:lnTo>
                  <a:pt x="187629" y="313537"/>
                </a:lnTo>
                <a:lnTo>
                  <a:pt x="152336" y="315937"/>
                </a:lnTo>
                <a:lnTo>
                  <a:pt x="116878" y="313537"/>
                </a:lnTo>
                <a:lnTo>
                  <a:pt x="90474" y="306514"/>
                </a:lnTo>
                <a:lnTo>
                  <a:pt x="73977" y="295211"/>
                </a:lnTo>
                <a:lnTo>
                  <a:pt x="68287" y="279920"/>
                </a:lnTo>
                <a:lnTo>
                  <a:pt x="73977" y="264642"/>
                </a:lnTo>
                <a:lnTo>
                  <a:pt x="90474" y="253326"/>
                </a:lnTo>
                <a:lnTo>
                  <a:pt x="116878" y="246303"/>
                </a:lnTo>
                <a:lnTo>
                  <a:pt x="152336" y="243903"/>
                </a:lnTo>
                <a:lnTo>
                  <a:pt x="187629" y="246303"/>
                </a:lnTo>
                <a:lnTo>
                  <a:pt x="214058" y="253326"/>
                </a:lnTo>
                <a:lnTo>
                  <a:pt x="230644" y="264642"/>
                </a:lnTo>
                <a:lnTo>
                  <a:pt x="236385" y="279920"/>
                </a:lnTo>
                <a:lnTo>
                  <a:pt x="236385" y="235191"/>
                </a:lnTo>
                <a:lnTo>
                  <a:pt x="200888" y="223824"/>
                </a:lnTo>
                <a:lnTo>
                  <a:pt x="152336" y="219887"/>
                </a:lnTo>
                <a:lnTo>
                  <a:pt x="103949" y="223824"/>
                </a:lnTo>
                <a:lnTo>
                  <a:pt x="67716" y="235407"/>
                </a:lnTo>
                <a:lnTo>
                  <a:pt x="45008" y="254241"/>
                </a:lnTo>
                <a:lnTo>
                  <a:pt x="37147" y="279920"/>
                </a:lnTo>
                <a:lnTo>
                  <a:pt x="45008" y="305549"/>
                </a:lnTo>
                <a:lnTo>
                  <a:pt x="67716" y="324243"/>
                </a:lnTo>
                <a:lnTo>
                  <a:pt x="103949" y="335699"/>
                </a:lnTo>
                <a:lnTo>
                  <a:pt x="152336" y="339585"/>
                </a:lnTo>
                <a:lnTo>
                  <a:pt x="200888" y="335699"/>
                </a:lnTo>
                <a:lnTo>
                  <a:pt x="237096" y="324243"/>
                </a:lnTo>
                <a:lnTo>
                  <a:pt x="247142" y="315937"/>
                </a:lnTo>
                <a:lnTo>
                  <a:pt x="259715" y="305549"/>
                </a:lnTo>
                <a:lnTo>
                  <a:pt x="267525" y="279920"/>
                </a:lnTo>
                <a:close/>
              </a:path>
              <a:path w="657225" h="339725">
                <a:moveTo>
                  <a:pt x="304673" y="169976"/>
                </a:moveTo>
                <a:lnTo>
                  <a:pt x="229628" y="169976"/>
                </a:lnTo>
                <a:lnTo>
                  <a:pt x="229628" y="130581"/>
                </a:lnTo>
                <a:lnTo>
                  <a:pt x="229628" y="122326"/>
                </a:lnTo>
                <a:lnTo>
                  <a:pt x="246951" y="113207"/>
                </a:lnTo>
                <a:lnTo>
                  <a:pt x="249745" y="110693"/>
                </a:lnTo>
                <a:lnTo>
                  <a:pt x="259791" y="101688"/>
                </a:lnTo>
                <a:lnTo>
                  <a:pt x="267779" y="87922"/>
                </a:lnTo>
                <a:lnTo>
                  <a:pt x="270535" y="72047"/>
                </a:lnTo>
                <a:lnTo>
                  <a:pt x="262356" y="45631"/>
                </a:lnTo>
                <a:lnTo>
                  <a:pt x="247764" y="33401"/>
                </a:lnTo>
                <a:lnTo>
                  <a:pt x="239014" y="26060"/>
                </a:lnTo>
                <a:lnTo>
                  <a:pt x="239014" y="72047"/>
                </a:lnTo>
                <a:lnTo>
                  <a:pt x="233019" y="88214"/>
                </a:lnTo>
                <a:lnTo>
                  <a:pt x="215798" y="100380"/>
                </a:lnTo>
                <a:lnTo>
                  <a:pt x="199237" y="105029"/>
                </a:lnTo>
                <a:lnTo>
                  <a:pt x="199237" y="130581"/>
                </a:lnTo>
                <a:lnTo>
                  <a:pt x="199237" y="169976"/>
                </a:lnTo>
                <a:lnTo>
                  <a:pt x="105803" y="169976"/>
                </a:lnTo>
                <a:lnTo>
                  <a:pt x="105803" y="130581"/>
                </a:lnTo>
                <a:lnTo>
                  <a:pt x="116560" y="132118"/>
                </a:lnTo>
                <a:lnTo>
                  <a:pt x="127952" y="133299"/>
                </a:lnTo>
                <a:lnTo>
                  <a:pt x="139890" y="134061"/>
                </a:lnTo>
                <a:lnTo>
                  <a:pt x="152336" y="134327"/>
                </a:lnTo>
                <a:lnTo>
                  <a:pt x="164998" y="134061"/>
                </a:lnTo>
                <a:lnTo>
                  <a:pt x="177050" y="133299"/>
                </a:lnTo>
                <a:lnTo>
                  <a:pt x="188480" y="132118"/>
                </a:lnTo>
                <a:lnTo>
                  <a:pt x="199237" y="130581"/>
                </a:lnTo>
                <a:lnTo>
                  <a:pt x="199237" y="105029"/>
                </a:lnTo>
                <a:lnTo>
                  <a:pt x="188518" y="108026"/>
                </a:lnTo>
                <a:lnTo>
                  <a:pt x="152336" y="110693"/>
                </a:lnTo>
                <a:lnTo>
                  <a:pt x="116154" y="108026"/>
                </a:lnTo>
                <a:lnTo>
                  <a:pt x="88874" y="100380"/>
                </a:lnTo>
                <a:lnTo>
                  <a:pt x="71653" y="88214"/>
                </a:lnTo>
                <a:lnTo>
                  <a:pt x="65659" y="72047"/>
                </a:lnTo>
                <a:lnTo>
                  <a:pt x="71653" y="55714"/>
                </a:lnTo>
                <a:lnTo>
                  <a:pt x="88874" y="43573"/>
                </a:lnTo>
                <a:lnTo>
                  <a:pt x="116154" y="36004"/>
                </a:lnTo>
                <a:lnTo>
                  <a:pt x="152336" y="33401"/>
                </a:lnTo>
                <a:lnTo>
                  <a:pt x="188518" y="36004"/>
                </a:lnTo>
                <a:lnTo>
                  <a:pt x="215798" y="43573"/>
                </a:lnTo>
                <a:lnTo>
                  <a:pt x="233019" y="55714"/>
                </a:lnTo>
                <a:lnTo>
                  <a:pt x="239014" y="72047"/>
                </a:lnTo>
                <a:lnTo>
                  <a:pt x="239014" y="26060"/>
                </a:lnTo>
                <a:lnTo>
                  <a:pt x="238874" y="25933"/>
                </a:lnTo>
                <a:lnTo>
                  <a:pt x="201676" y="13627"/>
                </a:lnTo>
                <a:lnTo>
                  <a:pt x="152336" y="9385"/>
                </a:lnTo>
                <a:lnTo>
                  <a:pt x="103162" y="13627"/>
                </a:lnTo>
                <a:lnTo>
                  <a:pt x="65938" y="25933"/>
                </a:lnTo>
                <a:lnTo>
                  <a:pt x="42367" y="45631"/>
                </a:lnTo>
                <a:lnTo>
                  <a:pt x="34137" y="72047"/>
                </a:lnTo>
                <a:lnTo>
                  <a:pt x="36817" y="87922"/>
                </a:lnTo>
                <a:lnTo>
                  <a:pt x="36918" y="88214"/>
                </a:lnTo>
                <a:lnTo>
                  <a:pt x="44792" y="101879"/>
                </a:lnTo>
                <a:lnTo>
                  <a:pt x="57721" y="113411"/>
                </a:lnTo>
                <a:lnTo>
                  <a:pt x="75412" y="122707"/>
                </a:lnTo>
                <a:lnTo>
                  <a:pt x="75412" y="169976"/>
                </a:lnTo>
                <a:lnTo>
                  <a:pt x="0" y="169976"/>
                </a:lnTo>
                <a:lnTo>
                  <a:pt x="0" y="194741"/>
                </a:lnTo>
                <a:lnTo>
                  <a:pt x="304673" y="194741"/>
                </a:lnTo>
                <a:lnTo>
                  <a:pt x="304673" y="169976"/>
                </a:lnTo>
                <a:close/>
              </a:path>
              <a:path w="657225" h="339725">
                <a:moveTo>
                  <a:pt x="526440" y="127952"/>
                </a:moveTo>
                <a:lnTo>
                  <a:pt x="520687" y="104927"/>
                </a:lnTo>
                <a:lnTo>
                  <a:pt x="512013" y="95681"/>
                </a:lnTo>
                <a:lnTo>
                  <a:pt x="504393" y="87566"/>
                </a:lnTo>
                <a:lnTo>
                  <a:pt x="497166" y="84467"/>
                </a:lnTo>
                <a:lnTo>
                  <a:pt x="497166" y="127952"/>
                </a:lnTo>
                <a:lnTo>
                  <a:pt x="493522" y="141541"/>
                </a:lnTo>
                <a:lnTo>
                  <a:pt x="483146" y="151688"/>
                </a:lnTo>
                <a:lnTo>
                  <a:pt x="466940" y="158026"/>
                </a:lnTo>
                <a:lnTo>
                  <a:pt x="445770" y="160223"/>
                </a:lnTo>
                <a:lnTo>
                  <a:pt x="424649" y="158026"/>
                </a:lnTo>
                <a:lnTo>
                  <a:pt x="408571" y="151688"/>
                </a:lnTo>
                <a:lnTo>
                  <a:pt x="398322" y="141541"/>
                </a:lnTo>
                <a:lnTo>
                  <a:pt x="394728" y="127952"/>
                </a:lnTo>
                <a:lnTo>
                  <a:pt x="398322" y="114363"/>
                </a:lnTo>
                <a:lnTo>
                  <a:pt x="408571" y="104216"/>
                </a:lnTo>
                <a:lnTo>
                  <a:pt x="424649" y="97878"/>
                </a:lnTo>
                <a:lnTo>
                  <a:pt x="445770" y="95681"/>
                </a:lnTo>
                <a:lnTo>
                  <a:pt x="466940" y="97878"/>
                </a:lnTo>
                <a:lnTo>
                  <a:pt x="483146" y="104216"/>
                </a:lnTo>
                <a:lnTo>
                  <a:pt x="493522" y="114363"/>
                </a:lnTo>
                <a:lnTo>
                  <a:pt x="497166" y="127952"/>
                </a:lnTo>
                <a:lnTo>
                  <a:pt x="497166" y="84467"/>
                </a:lnTo>
                <a:lnTo>
                  <a:pt x="478942" y="76619"/>
                </a:lnTo>
                <a:lnTo>
                  <a:pt x="445770" y="72796"/>
                </a:lnTo>
                <a:lnTo>
                  <a:pt x="412800" y="76619"/>
                </a:lnTo>
                <a:lnTo>
                  <a:pt x="387464" y="87566"/>
                </a:lnTo>
                <a:lnTo>
                  <a:pt x="371208" y="104927"/>
                </a:lnTo>
                <a:lnTo>
                  <a:pt x="365467" y="127952"/>
                </a:lnTo>
                <a:lnTo>
                  <a:pt x="371208" y="150977"/>
                </a:lnTo>
                <a:lnTo>
                  <a:pt x="387464" y="168338"/>
                </a:lnTo>
                <a:lnTo>
                  <a:pt x="412800" y="179298"/>
                </a:lnTo>
                <a:lnTo>
                  <a:pt x="445770" y="183108"/>
                </a:lnTo>
                <a:lnTo>
                  <a:pt x="478942" y="179298"/>
                </a:lnTo>
                <a:lnTo>
                  <a:pt x="504393" y="168338"/>
                </a:lnTo>
                <a:lnTo>
                  <a:pt x="512013" y="160223"/>
                </a:lnTo>
                <a:lnTo>
                  <a:pt x="520687" y="150977"/>
                </a:lnTo>
                <a:lnTo>
                  <a:pt x="526440" y="127952"/>
                </a:lnTo>
                <a:close/>
              </a:path>
              <a:path w="657225" h="339725">
                <a:moveTo>
                  <a:pt x="545198" y="34150"/>
                </a:moveTo>
                <a:lnTo>
                  <a:pt x="461149" y="34150"/>
                </a:lnTo>
                <a:lnTo>
                  <a:pt x="461149" y="0"/>
                </a:lnTo>
                <a:lnTo>
                  <a:pt x="430377" y="0"/>
                </a:lnTo>
                <a:lnTo>
                  <a:pt x="430377" y="34150"/>
                </a:lnTo>
                <a:lnTo>
                  <a:pt x="346710" y="34150"/>
                </a:lnTo>
                <a:lnTo>
                  <a:pt x="346710" y="57785"/>
                </a:lnTo>
                <a:lnTo>
                  <a:pt x="545198" y="57785"/>
                </a:lnTo>
                <a:lnTo>
                  <a:pt x="545198" y="34150"/>
                </a:lnTo>
                <a:close/>
              </a:path>
              <a:path w="657225" h="339725">
                <a:moveTo>
                  <a:pt x="619125" y="312572"/>
                </a:moveTo>
                <a:lnTo>
                  <a:pt x="424002" y="312572"/>
                </a:lnTo>
                <a:lnTo>
                  <a:pt x="424002" y="280301"/>
                </a:lnTo>
                <a:lnTo>
                  <a:pt x="606742" y="280301"/>
                </a:lnTo>
                <a:lnTo>
                  <a:pt x="606742" y="205625"/>
                </a:lnTo>
                <a:lnTo>
                  <a:pt x="392861" y="205625"/>
                </a:lnTo>
                <a:lnTo>
                  <a:pt x="392861" y="228511"/>
                </a:lnTo>
                <a:lnTo>
                  <a:pt x="576338" y="228511"/>
                </a:lnTo>
                <a:lnTo>
                  <a:pt x="576338" y="257784"/>
                </a:lnTo>
                <a:lnTo>
                  <a:pt x="393979" y="257784"/>
                </a:lnTo>
                <a:lnTo>
                  <a:pt x="393979" y="336207"/>
                </a:lnTo>
                <a:lnTo>
                  <a:pt x="619125" y="336207"/>
                </a:lnTo>
                <a:lnTo>
                  <a:pt x="619125" y="312572"/>
                </a:lnTo>
                <a:close/>
              </a:path>
              <a:path w="657225" h="339725">
                <a:moveTo>
                  <a:pt x="656640" y="83299"/>
                </a:moveTo>
                <a:lnTo>
                  <a:pt x="606742" y="83299"/>
                </a:lnTo>
                <a:lnTo>
                  <a:pt x="606742" y="2247"/>
                </a:lnTo>
                <a:lnTo>
                  <a:pt x="575970" y="2247"/>
                </a:lnTo>
                <a:lnTo>
                  <a:pt x="575970" y="188366"/>
                </a:lnTo>
                <a:lnTo>
                  <a:pt x="606742" y="188366"/>
                </a:lnTo>
                <a:lnTo>
                  <a:pt x="606742" y="108813"/>
                </a:lnTo>
                <a:lnTo>
                  <a:pt x="656640" y="108813"/>
                </a:lnTo>
                <a:lnTo>
                  <a:pt x="656640" y="8329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4140448" y="8720601"/>
            <a:ext cx="280035" cy="336550"/>
          </a:xfrm>
          <a:custGeom>
            <a:avLst/>
            <a:gdLst/>
            <a:ahLst/>
            <a:cxnLst/>
            <a:rect l="l" t="t" r="r" b="b"/>
            <a:pathLst>
              <a:path w="280034" h="336550">
                <a:moveTo>
                  <a:pt x="13508" y="248776"/>
                </a:moveTo>
                <a:lnTo>
                  <a:pt x="0" y="248776"/>
                </a:lnTo>
                <a:lnTo>
                  <a:pt x="0" y="42400"/>
                </a:lnTo>
                <a:lnTo>
                  <a:pt x="72043" y="42400"/>
                </a:lnTo>
                <a:lnTo>
                  <a:pt x="72043" y="67541"/>
                </a:lnTo>
                <a:lnTo>
                  <a:pt x="28142" y="67541"/>
                </a:lnTo>
                <a:lnTo>
                  <a:pt x="28142" y="222885"/>
                </a:lnTo>
                <a:lnTo>
                  <a:pt x="74626" y="222885"/>
                </a:lnTo>
                <a:lnTo>
                  <a:pt x="76921" y="242397"/>
                </a:lnTo>
                <a:lnTo>
                  <a:pt x="57251" y="246084"/>
                </a:lnTo>
                <a:lnTo>
                  <a:pt x="40008" y="247978"/>
                </a:lnTo>
                <a:lnTo>
                  <a:pt x="25368" y="248676"/>
                </a:lnTo>
                <a:lnTo>
                  <a:pt x="13508" y="248776"/>
                </a:lnTo>
                <a:close/>
              </a:path>
              <a:path w="280034" h="336550">
                <a:moveTo>
                  <a:pt x="74626" y="222885"/>
                </a:moveTo>
                <a:lnTo>
                  <a:pt x="28142" y="222885"/>
                </a:lnTo>
                <a:lnTo>
                  <a:pt x="38091" y="222369"/>
                </a:lnTo>
                <a:lnTo>
                  <a:pt x="49201" y="221290"/>
                </a:lnTo>
                <a:lnTo>
                  <a:pt x="61226" y="219508"/>
                </a:lnTo>
                <a:lnTo>
                  <a:pt x="73919" y="216881"/>
                </a:lnTo>
                <a:lnTo>
                  <a:pt x="74626" y="222885"/>
                </a:lnTo>
                <a:close/>
              </a:path>
              <a:path w="280034" h="336550">
                <a:moveTo>
                  <a:pt x="100185" y="248776"/>
                </a:moveTo>
                <a:lnTo>
                  <a:pt x="86302" y="248776"/>
                </a:lnTo>
                <a:lnTo>
                  <a:pt x="86302" y="42400"/>
                </a:lnTo>
                <a:lnTo>
                  <a:pt x="160597" y="42400"/>
                </a:lnTo>
                <a:lnTo>
                  <a:pt x="160597" y="67541"/>
                </a:lnTo>
                <a:lnTo>
                  <a:pt x="114444" y="67541"/>
                </a:lnTo>
                <a:lnTo>
                  <a:pt x="114444" y="223260"/>
                </a:lnTo>
                <a:lnTo>
                  <a:pt x="168499" y="223260"/>
                </a:lnTo>
                <a:lnTo>
                  <a:pt x="170353" y="241271"/>
                </a:lnTo>
                <a:lnTo>
                  <a:pt x="150419" y="245451"/>
                </a:lnTo>
                <a:lnTo>
                  <a:pt x="132174" y="247697"/>
                </a:lnTo>
                <a:lnTo>
                  <a:pt x="115476" y="248606"/>
                </a:lnTo>
                <a:lnTo>
                  <a:pt x="100185" y="248776"/>
                </a:lnTo>
                <a:close/>
              </a:path>
              <a:path w="280034" h="336550">
                <a:moveTo>
                  <a:pt x="168499" y="223260"/>
                </a:moveTo>
                <a:lnTo>
                  <a:pt x="114444" y="223260"/>
                </a:lnTo>
                <a:lnTo>
                  <a:pt x="126516" y="222510"/>
                </a:lnTo>
                <a:lnTo>
                  <a:pt x="139537" y="221196"/>
                </a:lnTo>
                <a:lnTo>
                  <a:pt x="153333" y="219039"/>
                </a:lnTo>
                <a:lnTo>
                  <a:pt x="167726" y="215756"/>
                </a:lnTo>
                <a:lnTo>
                  <a:pt x="168499" y="223260"/>
                </a:lnTo>
                <a:close/>
              </a:path>
              <a:path w="280034" h="336550">
                <a:moveTo>
                  <a:pt x="279919" y="137333"/>
                </a:moveTo>
                <a:lnTo>
                  <a:pt x="250652" y="137333"/>
                </a:lnTo>
                <a:lnTo>
                  <a:pt x="250652" y="0"/>
                </a:lnTo>
                <a:lnTo>
                  <a:pt x="279919" y="0"/>
                </a:lnTo>
                <a:lnTo>
                  <a:pt x="279919" y="137333"/>
                </a:lnTo>
                <a:close/>
              </a:path>
              <a:path w="280034" h="336550">
                <a:moveTo>
                  <a:pt x="211253" y="319694"/>
                </a:moveTo>
                <a:lnTo>
                  <a:pt x="182735" y="319694"/>
                </a:lnTo>
                <a:lnTo>
                  <a:pt x="182735" y="7504"/>
                </a:lnTo>
                <a:lnTo>
                  <a:pt x="211253" y="7504"/>
                </a:lnTo>
                <a:lnTo>
                  <a:pt x="211253" y="137333"/>
                </a:lnTo>
                <a:lnTo>
                  <a:pt x="279919" y="137333"/>
                </a:lnTo>
                <a:lnTo>
                  <a:pt x="279919" y="162473"/>
                </a:lnTo>
                <a:lnTo>
                  <a:pt x="211253" y="162473"/>
                </a:lnTo>
                <a:lnTo>
                  <a:pt x="211253" y="319694"/>
                </a:lnTo>
                <a:close/>
              </a:path>
              <a:path w="280034" h="336550">
                <a:moveTo>
                  <a:pt x="279919" y="336204"/>
                </a:moveTo>
                <a:lnTo>
                  <a:pt x="250652" y="336204"/>
                </a:lnTo>
                <a:lnTo>
                  <a:pt x="250652" y="162473"/>
                </a:lnTo>
                <a:lnTo>
                  <a:pt x="279919" y="162473"/>
                </a:lnTo>
                <a:lnTo>
                  <a:pt x="279919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929552" y="9170791"/>
            <a:ext cx="283845" cy="333375"/>
          </a:xfrm>
          <a:custGeom>
            <a:avLst/>
            <a:gdLst/>
            <a:ahLst/>
            <a:cxnLst/>
            <a:rect l="l" t="t" r="r" b="b"/>
            <a:pathLst>
              <a:path w="283845" h="333375">
                <a:moveTo>
                  <a:pt x="270539" y="174856"/>
                </a:moveTo>
                <a:lnTo>
                  <a:pt x="239770" y="174856"/>
                </a:lnTo>
                <a:lnTo>
                  <a:pt x="239770" y="0"/>
                </a:lnTo>
                <a:lnTo>
                  <a:pt x="270539" y="0"/>
                </a:lnTo>
                <a:lnTo>
                  <a:pt x="270539" y="174856"/>
                </a:lnTo>
                <a:close/>
              </a:path>
              <a:path w="283845" h="333375">
                <a:moveTo>
                  <a:pt x="189490" y="46903"/>
                </a:moveTo>
                <a:lnTo>
                  <a:pt x="9005" y="46903"/>
                </a:lnTo>
                <a:lnTo>
                  <a:pt x="9005" y="22513"/>
                </a:lnTo>
                <a:lnTo>
                  <a:pt x="189490" y="22513"/>
                </a:lnTo>
                <a:lnTo>
                  <a:pt x="189490" y="46903"/>
                </a:lnTo>
                <a:close/>
              </a:path>
              <a:path w="283845" h="333375">
                <a:moveTo>
                  <a:pt x="3001" y="163224"/>
                </a:moveTo>
                <a:lnTo>
                  <a:pt x="0" y="137708"/>
                </a:lnTo>
                <a:lnTo>
                  <a:pt x="20449" y="137661"/>
                </a:lnTo>
                <a:lnTo>
                  <a:pt x="42025" y="137333"/>
                </a:lnTo>
                <a:lnTo>
                  <a:pt x="42025" y="46903"/>
                </a:lnTo>
                <a:lnTo>
                  <a:pt x="72043" y="46903"/>
                </a:lnTo>
                <a:lnTo>
                  <a:pt x="72043" y="136582"/>
                </a:lnTo>
                <a:lnTo>
                  <a:pt x="206575" y="136582"/>
                </a:lnTo>
                <a:lnTo>
                  <a:pt x="207501" y="150466"/>
                </a:lnTo>
                <a:lnTo>
                  <a:pt x="155707" y="156681"/>
                </a:lnTo>
                <a:lnTo>
                  <a:pt x="102437" y="160503"/>
                </a:lnTo>
                <a:lnTo>
                  <a:pt x="50573" y="162497"/>
                </a:lnTo>
                <a:lnTo>
                  <a:pt x="3001" y="163224"/>
                </a:lnTo>
                <a:close/>
              </a:path>
              <a:path w="283845" h="333375">
                <a:moveTo>
                  <a:pt x="206575" y="136582"/>
                </a:moveTo>
                <a:lnTo>
                  <a:pt x="72043" y="136582"/>
                </a:lnTo>
                <a:lnTo>
                  <a:pt x="85616" y="136231"/>
                </a:lnTo>
                <a:lnTo>
                  <a:pt x="99294" y="135738"/>
                </a:lnTo>
                <a:lnTo>
                  <a:pt x="113043" y="135105"/>
                </a:lnTo>
                <a:lnTo>
                  <a:pt x="126827" y="134331"/>
                </a:lnTo>
                <a:lnTo>
                  <a:pt x="126827" y="46903"/>
                </a:lnTo>
                <a:lnTo>
                  <a:pt x="156470" y="46903"/>
                </a:lnTo>
                <a:lnTo>
                  <a:pt x="156470" y="132830"/>
                </a:lnTo>
                <a:lnTo>
                  <a:pt x="206325" y="132830"/>
                </a:lnTo>
                <a:lnTo>
                  <a:pt x="206575" y="136582"/>
                </a:lnTo>
                <a:close/>
              </a:path>
              <a:path w="283845" h="333375">
                <a:moveTo>
                  <a:pt x="206325" y="132830"/>
                </a:moveTo>
                <a:lnTo>
                  <a:pt x="156470" y="132830"/>
                </a:lnTo>
                <a:lnTo>
                  <a:pt x="169063" y="131857"/>
                </a:lnTo>
                <a:lnTo>
                  <a:pt x="181516" y="130673"/>
                </a:lnTo>
                <a:lnTo>
                  <a:pt x="206000" y="127952"/>
                </a:lnTo>
                <a:lnTo>
                  <a:pt x="206325" y="132830"/>
                </a:lnTo>
                <a:close/>
              </a:path>
              <a:path w="283845" h="333375">
                <a:moveTo>
                  <a:pt x="283297" y="332827"/>
                </a:moveTo>
                <a:lnTo>
                  <a:pt x="51781" y="332827"/>
                </a:lnTo>
                <a:lnTo>
                  <a:pt x="51781" y="248776"/>
                </a:lnTo>
                <a:lnTo>
                  <a:pt x="240145" y="248776"/>
                </a:lnTo>
                <a:lnTo>
                  <a:pt x="240145" y="215005"/>
                </a:lnTo>
                <a:lnTo>
                  <a:pt x="50655" y="215005"/>
                </a:lnTo>
                <a:lnTo>
                  <a:pt x="50655" y="190990"/>
                </a:lnTo>
                <a:lnTo>
                  <a:pt x="270539" y="190990"/>
                </a:lnTo>
                <a:lnTo>
                  <a:pt x="270539" y="271664"/>
                </a:lnTo>
                <a:lnTo>
                  <a:pt x="82174" y="271664"/>
                </a:lnTo>
                <a:lnTo>
                  <a:pt x="82174" y="308437"/>
                </a:lnTo>
                <a:lnTo>
                  <a:pt x="283297" y="308437"/>
                </a:lnTo>
                <a:lnTo>
                  <a:pt x="283297" y="33282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68377" y="9171178"/>
            <a:ext cx="657225" cy="328930"/>
          </a:xfrm>
          <a:custGeom>
            <a:avLst/>
            <a:gdLst/>
            <a:ahLst/>
            <a:cxnLst/>
            <a:rect l="l" t="t" r="r" b="b"/>
            <a:pathLst>
              <a:path w="657225" h="328929">
                <a:moveTo>
                  <a:pt x="305816" y="267538"/>
                </a:moveTo>
                <a:lnTo>
                  <a:pt x="230390" y="267538"/>
                </a:lnTo>
                <a:lnTo>
                  <a:pt x="230390" y="188353"/>
                </a:lnTo>
                <a:lnTo>
                  <a:pt x="230390" y="176352"/>
                </a:lnTo>
                <a:lnTo>
                  <a:pt x="240309" y="169595"/>
                </a:lnTo>
                <a:lnTo>
                  <a:pt x="249021" y="163664"/>
                </a:lnTo>
                <a:lnTo>
                  <a:pt x="262940" y="147739"/>
                </a:lnTo>
                <a:lnTo>
                  <a:pt x="271653" y="128866"/>
                </a:lnTo>
                <a:lnTo>
                  <a:pt x="274662" y="107315"/>
                </a:lnTo>
                <a:lnTo>
                  <a:pt x="265633" y="71666"/>
                </a:lnTo>
                <a:lnTo>
                  <a:pt x="245402" y="49872"/>
                </a:lnTo>
                <a:lnTo>
                  <a:pt x="245402" y="107315"/>
                </a:lnTo>
                <a:lnTo>
                  <a:pt x="238455" y="132867"/>
                </a:lnTo>
                <a:lnTo>
                  <a:pt x="219138" y="152527"/>
                </a:lnTo>
                <a:lnTo>
                  <a:pt x="199618" y="160883"/>
                </a:lnTo>
                <a:lnTo>
                  <a:pt x="199618" y="188353"/>
                </a:lnTo>
                <a:lnTo>
                  <a:pt x="199618" y="267538"/>
                </a:lnTo>
                <a:lnTo>
                  <a:pt x="105816" y="267538"/>
                </a:lnTo>
                <a:lnTo>
                  <a:pt x="105816" y="188353"/>
                </a:lnTo>
                <a:lnTo>
                  <a:pt x="116624" y="190601"/>
                </a:lnTo>
                <a:lnTo>
                  <a:pt x="128092" y="192252"/>
                </a:lnTo>
                <a:lnTo>
                  <a:pt x="140055" y="193268"/>
                </a:lnTo>
                <a:lnTo>
                  <a:pt x="152336" y="193611"/>
                </a:lnTo>
                <a:lnTo>
                  <a:pt x="164846" y="193268"/>
                </a:lnTo>
                <a:lnTo>
                  <a:pt x="176961" y="192252"/>
                </a:lnTo>
                <a:lnTo>
                  <a:pt x="188595" y="190601"/>
                </a:lnTo>
                <a:lnTo>
                  <a:pt x="199618" y="188353"/>
                </a:lnTo>
                <a:lnTo>
                  <a:pt x="199618" y="160883"/>
                </a:lnTo>
                <a:lnTo>
                  <a:pt x="189674" y="165138"/>
                </a:lnTo>
                <a:lnTo>
                  <a:pt x="152336" y="169595"/>
                </a:lnTo>
                <a:lnTo>
                  <a:pt x="115062" y="165138"/>
                </a:lnTo>
                <a:lnTo>
                  <a:pt x="85737" y="152527"/>
                </a:lnTo>
                <a:lnTo>
                  <a:pt x="66548" y="132867"/>
                </a:lnTo>
                <a:lnTo>
                  <a:pt x="59664" y="107315"/>
                </a:lnTo>
                <a:lnTo>
                  <a:pt x="66548" y="81749"/>
                </a:lnTo>
                <a:lnTo>
                  <a:pt x="85737" y="62090"/>
                </a:lnTo>
                <a:lnTo>
                  <a:pt x="115062" y="49479"/>
                </a:lnTo>
                <a:lnTo>
                  <a:pt x="152336" y="45021"/>
                </a:lnTo>
                <a:lnTo>
                  <a:pt x="189674" y="49479"/>
                </a:lnTo>
                <a:lnTo>
                  <a:pt x="219138" y="62090"/>
                </a:lnTo>
                <a:lnTo>
                  <a:pt x="238455" y="81749"/>
                </a:lnTo>
                <a:lnTo>
                  <a:pt x="245402" y="107315"/>
                </a:lnTo>
                <a:lnTo>
                  <a:pt x="245402" y="49872"/>
                </a:lnTo>
                <a:lnTo>
                  <a:pt x="240906" y="45021"/>
                </a:lnTo>
                <a:lnTo>
                  <a:pt x="240385" y="44462"/>
                </a:lnTo>
                <a:lnTo>
                  <a:pt x="201688" y="27101"/>
                </a:lnTo>
                <a:lnTo>
                  <a:pt x="152336" y="21005"/>
                </a:lnTo>
                <a:lnTo>
                  <a:pt x="103149" y="27101"/>
                </a:lnTo>
                <a:lnTo>
                  <a:pt x="64439" y="44462"/>
                </a:lnTo>
                <a:lnTo>
                  <a:pt x="39103" y="71666"/>
                </a:lnTo>
                <a:lnTo>
                  <a:pt x="30022" y="107315"/>
                </a:lnTo>
                <a:lnTo>
                  <a:pt x="33096" y="128917"/>
                </a:lnTo>
                <a:lnTo>
                  <a:pt x="41973" y="147929"/>
                </a:lnTo>
                <a:lnTo>
                  <a:pt x="56134" y="163982"/>
                </a:lnTo>
                <a:lnTo>
                  <a:pt x="75044" y="176733"/>
                </a:lnTo>
                <a:lnTo>
                  <a:pt x="75044" y="267538"/>
                </a:lnTo>
                <a:lnTo>
                  <a:pt x="0" y="267538"/>
                </a:lnTo>
                <a:lnTo>
                  <a:pt x="0" y="293052"/>
                </a:lnTo>
                <a:lnTo>
                  <a:pt x="305816" y="293052"/>
                </a:lnTo>
                <a:lnTo>
                  <a:pt x="305816" y="267538"/>
                </a:lnTo>
                <a:close/>
              </a:path>
              <a:path w="657225" h="328929">
                <a:moveTo>
                  <a:pt x="526440" y="146710"/>
                </a:moveTo>
                <a:lnTo>
                  <a:pt x="520534" y="121145"/>
                </a:lnTo>
                <a:lnTo>
                  <a:pt x="509828" y="108432"/>
                </a:lnTo>
                <a:lnTo>
                  <a:pt x="503974" y="101498"/>
                </a:lnTo>
                <a:lnTo>
                  <a:pt x="497179" y="98145"/>
                </a:lnTo>
                <a:lnTo>
                  <a:pt x="497179" y="146710"/>
                </a:lnTo>
                <a:lnTo>
                  <a:pt x="493420" y="162725"/>
                </a:lnTo>
                <a:lnTo>
                  <a:pt x="482866" y="174891"/>
                </a:lnTo>
                <a:lnTo>
                  <a:pt x="466623" y="182638"/>
                </a:lnTo>
                <a:lnTo>
                  <a:pt x="445770" y="185356"/>
                </a:lnTo>
                <a:lnTo>
                  <a:pt x="424815" y="182638"/>
                </a:lnTo>
                <a:lnTo>
                  <a:pt x="408711" y="174891"/>
                </a:lnTo>
                <a:lnTo>
                  <a:pt x="398386" y="162725"/>
                </a:lnTo>
                <a:lnTo>
                  <a:pt x="394741" y="146710"/>
                </a:lnTo>
                <a:lnTo>
                  <a:pt x="398386" y="130911"/>
                </a:lnTo>
                <a:lnTo>
                  <a:pt x="408711" y="118846"/>
                </a:lnTo>
                <a:lnTo>
                  <a:pt x="424815" y="111150"/>
                </a:lnTo>
                <a:lnTo>
                  <a:pt x="445770" y="108432"/>
                </a:lnTo>
                <a:lnTo>
                  <a:pt x="466623" y="111150"/>
                </a:lnTo>
                <a:lnTo>
                  <a:pt x="482866" y="118846"/>
                </a:lnTo>
                <a:lnTo>
                  <a:pt x="493420" y="130911"/>
                </a:lnTo>
                <a:lnTo>
                  <a:pt x="497179" y="146710"/>
                </a:lnTo>
                <a:lnTo>
                  <a:pt x="497179" y="98145"/>
                </a:lnTo>
                <a:lnTo>
                  <a:pt x="478485" y="88874"/>
                </a:lnTo>
                <a:lnTo>
                  <a:pt x="445770" y="84416"/>
                </a:lnTo>
                <a:lnTo>
                  <a:pt x="413118" y="88874"/>
                </a:lnTo>
                <a:lnTo>
                  <a:pt x="387756" y="101498"/>
                </a:lnTo>
                <a:lnTo>
                  <a:pt x="371322" y="121145"/>
                </a:lnTo>
                <a:lnTo>
                  <a:pt x="365467" y="146710"/>
                </a:lnTo>
                <a:lnTo>
                  <a:pt x="371322" y="172491"/>
                </a:lnTo>
                <a:lnTo>
                  <a:pt x="387756" y="192252"/>
                </a:lnTo>
                <a:lnTo>
                  <a:pt x="413118" y="204914"/>
                </a:lnTo>
                <a:lnTo>
                  <a:pt x="445770" y="209372"/>
                </a:lnTo>
                <a:lnTo>
                  <a:pt x="478485" y="204914"/>
                </a:lnTo>
                <a:lnTo>
                  <a:pt x="503974" y="192252"/>
                </a:lnTo>
                <a:lnTo>
                  <a:pt x="509752" y="185356"/>
                </a:lnTo>
                <a:lnTo>
                  <a:pt x="520534" y="172491"/>
                </a:lnTo>
                <a:lnTo>
                  <a:pt x="526440" y="146710"/>
                </a:lnTo>
                <a:close/>
              </a:path>
              <a:path w="657225" h="328929">
                <a:moveTo>
                  <a:pt x="545211" y="40894"/>
                </a:moveTo>
                <a:lnTo>
                  <a:pt x="461149" y="40894"/>
                </a:lnTo>
                <a:lnTo>
                  <a:pt x="461149" y="0"/>
                </a:lnTo>
                <a:lnTo>
                  <a:pt x="430390" y="0"/>
                </a:lnTo>
                <a:lnTo>
                  <a:pt x="430390" y="40894"/>
                </a:lnTo>
                <a:lnTo>
                  <a:pt x="346710" y="40894"/>
                </a:lnTo>
                <a:lnTo>
                  <a:pt x="346710" y="65659"/>
                </a:lnTo>
                <a:lnTo>
                  <a:pt x="545211" y="65659"/>
                </a:lnTo>
                <a:lnTo>
                  <a:pt x="545211" y="40894"/>
                </a:lnTo>
                <a:close/>
              </a:path>
              <a:path w="657225" h="328929">
                <a:moveTo>
                  <a:pt x="621753" y="303555"/>
                </a:moveTo>
                <a:lnTo>
                  <a:pt x="428129" y="303555"/>
                </a:lnTo>
                <a:lnTo>
                  <a:pt x="428129" y="232257"/>
                </a:lnTo>
                <a:lnTo>
                  <a:pt x="397370" y="232257"/>
                </a:lnTo>
                <a:lnTo>
                  <a:pt x="397370" y="328688"/>
                </a:lnTo>
                <a:lnTo>
                  <a:pt x="621753" y="328688"/>
                </a:lnTo>
                <a:lnTo>
                  <a:pt x="621753" y="303555"/>
                </a:lnTo>
                <a:close/>
              </a:path>
              <a:path w="657225" h="328929">
                <a:moveTo>
                  <a:pt x="656653" y="110693"/>
                </a:moveTo>
                <a:lnTo>
                  <a:pt x="606742" y="110693"/>
                </a:lnTo>
                <a:lnTo>
                  <a:pt x="606742" y="0"/>
                </a:lnTo>
                <a:lnTo>
                  <a:pt x="575970" y="0"/>
                </a:lnTo>
                <a:lnTo>
                  <a:pt x="575970" y="252145"/>
                </a:lnTo>
                <a:lnTo>
                  <a:pt x="606742" y="252145"/>
                </a:lnTo>
                <a:lnTo>
                  <a:pt x="606742" y="136575"/>
                </a:lnTo>
                <a:lnTo>
                  <a:pt x="656653" y="136575"/>
                </a:lnTo>
                <a:lnTo>
                  <a:pt x="656653" y="110693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64594" y="9171166"/>
            <a:ext cx="310515" cy="328930"/>
          </a:xfrm>
          <a:custGeom>
            <a:avLst/>
            <a:gdLst/>
            <a:ahLst/>
            <a:cxnLst/>
            <a:rect l="l" t="t" r="r" b="b"/>
            <a:pathLst>
              <a:path w="310515" h="328929">
                <a:moveTo>
                  <a:pt x="12382" y="207125"/>
                </a:moveTo>
                <a:lnTo>
                  <a:pt x="0" y="182735"/>
                </a:lnTo>
                <a:lnTo>
                  <a:pt x="53962" y="160046"/>
                </a:lnTo>
                <a:lnTo>
                  <a:pt x="95964" y="129828"/>
                </a:lnTo>
                <a:lnTo>
                  <a:pt x="124317" y="93138"/>
                </a:lnTo>
                <a:lnTo>
                  <a:pt x="137333" y="51030"/>
                </a:lnTo>
                <a:lnTo>
                  <a:pt x="13508" y="51030"/>
                </a:lnTo>
                <a:lnTo>
                  <a:pt x="13508" y="25890"/>
                </a:lnTo>
                <a:lnTo>
                  <a:pt x="170353" y="25890"/>
                </a:lnTo>
                <a:lnTo>
                  <a:pt x="163218" y="75249"/>
                </a:lnTo>
                <a:lnTo>
                  <a:pt x="142628" y="118538"/>
                </a:lnTo>
                <a:lnTo>
                  <a:pt x="109809" y="155272"/>
                </a:lnTo>
                <a:lnTo>
                  <a:pt x="65986" y="184963"/>
                </a:lnTo>
                <a:lnTo>
                  <a:pt x="12382" y="207125"/>
                </a:lnTo>
                <a:close/>
              </a:path>
              <a:path w="310515" h="328929">
                <a:moveTo>
                  <a:pt x="260408" y="245774"/>
                </a:moveTo>
                <a:lnTo>
                  <a:pt x="229639" y="245774"/>
                </a:lnTo>
                <a:lnTo>
                  <a:pt x="229639" y="0"/>
                </a:lnTo>
                <a:lnTo>
                  <a:pt x="260408" y="0"/>
                </a:lnTo>
                <a:lnTo>
                  <a:pt x="260408" y="102061"/>
                </a:lnTo>
                <a:lnTo>
                  <a:pt x="310313" y="102061"/>
                </a:lnTo>
                <a:lnTo>
                  <a:pt x="310313" y="127577"/>
                </a:lnTo>
                <a:lnTo>
                  <a:pt x="260408" y="127577"/>
                </a:lnTo>
                <a:lnTo>
                  <a:pt x="260408" y="245774"/>
                </a:lnTo>
                <a:close/>
              </a:path>
              <a:path w="310515" h="328929">
                <a:moveTo>
                  <a:pt x="275042" y="328699"/>
                </a:moveTo>
                <a:lnTo>
                  <a:pt x="50655" y="328699"/>
                </a:lnTo>
                <a:lnTo>
                  <a:pt x="50655" y="220633"/>
                </a:lnTo>
                <a:lnTo>
                  <a:pt x="81424" y="220633"/>
                </a:lnTo>
                <a:lnTo>
                  <a:pt x="81424" y="303559"/>
                </a:lnTo>
                <a:lnTo>
                  <a:pt x="275042" y="303559"/>
                </a:lnTo>
                <a:lnTo>
                  <a:pt x="275042" y="32869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424432" y="9170796"/>
            <a:ext cx="641350" cy="329565"/>
          </a:xfrm>
          <a:custGeom>
            <a:avLst/>
            <a:gdLst/>
            <a:ahLst/>
            <a:cxnLst/>
            <a:rect l="l" t="t" r="r" b="b"/>
            <a:pathLst>
              <a:path w="641350" h="329565">
                <a:moveTo>
                  <a:pt x="182740" y="172224"/>
                </a:moveTo>
                <a:lnTo>
                  <a:pt x="180898" y="158724"/>
                </a:lnTo>
                <a:lnTo>
                  <a:pt x="179362" y="147459"/>
                </a:lnTo>
                <a:lnTo>
                  <a:pt x="146964" y="152869"/>
                </a:lnTo>
                <a:lnTo>
                  <a:pt x="113499" y="156324"/>
                </a:lnTo>
                <a:lnTo>
                  <a:pt x="75831" y="158178"/>
                </a:lnTo>
                <a:lnTo>
                  <a:pt x="30772" y="158724"/>
                </a:lnTo>
                <a:lnTo>
                  <a:pt x="30772" y="54038"/>
                </a:lnTo>
                <a:lnTo>
                  <a:pt x="148958" y="54038"/>
                </a:lnTo>
                <a:lnTo>
                  <a:pt x="148958" y="29273"/>
                </a:lnTo>
                <a:lnTo>
                  <a:pt x="0" y="29273"/>
                </a:lnTo>
                <a:lnTo>
                  <a:pt x="0" y="183857"/>
                </a:lnTo>
                <a:lnTo>
                  <a:pt x="26263" y="183857"/>
                </a:lnTo>
                <a:lnTo>
                  <a:pt x="73977" y="183362"/>
                </a:lnTo>
                <a:lnTo>
                  <a:pt x="113639" y="181559"/>
                </a:lnTo>
                <a:lnTo>
                  <a:pt x="148729" y="178003"/>
                </a:lnTo>
                <a:lnTo>
                  <a:pt x="182740" y="172224"/>
                </a:lnTo>
                <a:close/>
              </a:path>
              <a:path w="641350" h="329565">
                <a:moveTo>
                  <a:pt x="260781" y="303936"/>
                </a:moveTo>
                <a:lnTo>
                  <a:pt x="67170" y="303936"/>
                </a:lnTo>
                <a:lnTo>
                  <a:pt x="67170" y="219138"/>
                </a:lnTo>
                <a:lnTo>
                  <a:pt x="36398" y="219138"/>
                </a:lnTo>
                <a:lnTo>
                  <a:pt x="36398" y="329069"/>
                </a:lnTo>
                <a:lnTo>
                  <a:pt x="260781" y="329069"/>
                </a:lnTo>
                <a:lnTo>
                  <a:pt x="260781" y="303936"/>
                </a:lnTo>
                <a:close/>
              </a:path>
              <a:path w="641350" h="329565">
                <a:moveTo>
                  <a:pt x="295681" y="99809"/>
                </a:moveTo>
                <a:lnTo>
                  <a:pt x="245770" y="99809"/>
                </a:lnTo>
                <a:lnTo>
                  <a:pt x="245770" y="0"/>
                </a:lnTo>
                <a:lnTo>
                  <a:pt x="214998" y="0"/>
                </a:lnTo>
                <a:lnTo>
                  <a:pt x="214998" y="243522"/>
                </a:lnTo>
                <a:lnTo>
                  <a:pt x="245770" y="243522"/>
                </a:lnTo>
                <a:lnTo>
                  <a:pt x="245770" y="125323"/>
                </a:lnTo>
                <a:lnTo>
                  <a:pt x="295681" y="125323"/>
                </a:lnTo>
                <a:lnTo>
                  <a:pt x="295681" y="99809"/>
                </a:lnTo>
                <a:close/>
              </a:path>
              <a:path w="641350" h="329565">
                <a:moveTo>
                  <a:pt x="510679" y="147091"/>
                </a:moveTo>
                <a:lnTo>
                  <a:pt x="504774" y="121526"/>
                </a:lnTo>
                <a:lnTo>
                  <a:pt x="494068" y="108813"/>
                </a:lnTo>
                <a:lnTo>
                  <a:pt x="488213" y="101879"/>
                </a:lnTo>
                <a:lnTo>
                  <a:pt x="481418" y="98526"/>
                </a:lnTo>
                <a:lnTo>
                  <a:pt x="481418" y="147091"/>
                </a:lnTo>
                <a:lnTo>
                  <a:pt x="477659" y="163106"/>
                </a:lnTo>
                <a:lnTo>
                  <a:pt x="467106" y="175272"/>
                </a:lnTo>
                <a:lnTo>
                  <a:pt x="450862" y="183019"/>
                </a:lnTo>
                <a:lnTo>
                  <a:pt x="430009" y="185737"/>
                </a:lnTo>
                <a:lnTo>
                  <a:pt x="409054" y="183019"/>
                </a:lnTo>
                <a:lnTo>
                  <a:pt x="392950" y="175272"/>
                </a:lnTo>
                <a:lnTo>
                  <a:pt x="382625" y="163106"/>
                </a:lnTo>
                <a:lnTo>
                  <a:pt x="378980" y="147091"/>
                </a:lnTo>
                <a:lnTo>
                  <a:pt x="382625" y="131292"/>
                </a:lnTo>
                <a:lnTo>
                  <a:pt x="392950" y="119227"/>
                </a:lnTo>
                <a:lnTo>
                  <a:pt x="409054" y="111531"/>
                </a:lnTo>
                <a:lnTo>
                  <a:pt x="430009" y="108813"/>
                </a:lnTo>
                <a:lnTo>
                  <a:pt x="450862" y="111531"/>
                </a:lnTo>
                <a:lnTo>
                  <a:pt x="467106" y="119227"/>
                </a:lnTo>
                <a:lnTo>
                  <a:pt x="477659" y="131292"/>
                </a:lnTo>
                <a:lnTo>
                  <a:pt x="481418" y="147091"/>
                </a:lnTo>
                <a:lnTo>
                  <a:pt x="481418" y="98526"/>
                </a:lnTo>
                <a:lnTo>
                  <a:pt x="462724" y="89255"/>
                </a:lnTo>
                <a:lnTo>
                  <a:pt x="430009" y="84797"/>
                </a:lnTo>
                <a:lnTo>
                  <a:pt x="397357" y="89255"/>
                </a:lnTo>
                <a:lnTo>
                  <a:pt x="371995" y="101879"/>
                </a:lnTo>
                <a:lnTo>
                  <a:pt x="355561" y="121526"/>
                </a:lnTo>
                <a:lnTo>
                  <a:pt x="349707" y="147091"/>
                </a:lnTo>
                <a:lnTo>
                  <a:pt x="355561" y="172872"/>
                </a:lnTo>
                <a:lnTo>
                  <a:pt x="371995" y="192633"/>
                </a:lnTo>
                <a:lnTo>
                  <a:pt x="397357" y="205295"/>
                </a:lnTo>
                <a:lnTo>
                  <a:pt x="430009" y="209753"/>
                </a:lnTo>
                <a:lnTo>
                  <a:pt x="462724" y="205295"/>
                </a:lnTo>
                <a:lnTo>
                  <a:pt x="488213" y="192633"/>
                </a:lnTo>
                <a:lnTo>
                  <a:pt x="493991" y="185737"/>
                </a:lnTo>
                <a:lnTo>
                  <a:pt x="504774" y="172872"/>
                </a:lnTo>
                <a:lnTo>
                  <a:pt x="510679" y="147091"/>
                </a:lnTo>
                <a:close/>
              </a:path>
              <a:path w="641350" h="329565">
                <a:moveTo>
                  <a:pt x="529450" y="41275"/>
                </a:moveTo>
                <a:lnTo>
                  <a:pt x="445389" y="41275"/>
                </a:lnTo>
                <a:lnTo>
                  <a:pt x="445389" y="381"/>
                </a:lnTo>
                <a:lnTo>
                  <a:pt x="414629" y="381"/>
                </a:lnTo>
                <a:lnTo>
                  <a:pt x="414629" y="41275"/>
                </a:lnTo>
                <a:lnTo>
                  <a:pt x="330949" y="41275"/>
                </a:lnTo>
                <a:lnTo>
                  <a:pt x="330949" y="66040"/>
                </a:lnTo>
                <a:lnTo>
                  <a:pt x="529450" y="66040"/>
                </a:lnTo>
                <a:lnTo>
                  <a:pt x="529450" y="41275"/>
                </a:lnTo>
                <a:close/>
              </a:path>
              <a:path w="641350" h="329565">
                <a:moveTo>
                  <a:pt x="605993" y="303936"/>
                </a:moveTo>
                <a:lnTo>
                  <a:pt x="412369" y="303936"/>
                </a:lnTo>
                <a:lnTo>
                  <a:pt x="412369" y="232638"/>
                </a:lnTo>
                <a:lnTo>
                  <a:pt x="381609" y="232638"/>
                </a:lnTo>
                <a:lnTo>
                  <a:pt x="381609" y="329069"/>
                </a:lnTo>
                <a:lnTo>
                  <a:pt x="605993" y="329069"/>
                </a:lnTo>
                <a:lnTo>
                  <a:pt x="605993" y="303936"/>
                </a:lnTo>
                <a:close/>
              </a:path>
              <a:path w="641350" h="329565">
                <a:moveTo>
                  <a:pt x="640892" y="111074"/>
                </a:moveTo>
                <a:lnTo>
                  <a:pt x="590981" y="111074"/>
                </a:lnTo>
                <a:lnTo>
                  <a:pt x="590981" y="381"/>
                </a:lnTo>
                <a:lnTo>
                  <a:pt x="560209" y="381"/>
                </a:lnTo>
                <a:lnTo>
                  <a:pt x="560209" y="252526"/>
                </a:lnTo>
                <a:lnTo>
                  <a:pt x="590981" y="252526"/>
                </a:lnTo>
                <a:lnTo>
                  <a:pt x="590981" y="136956"/>
                </a:lnTo>
                <a:lnTo>
                  <a:pt x="640892" y="136956"/>
                </a:lnTo>
                <a:lnTo>
                  <a:pt x="640892" y="11107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205274" y="9171166"/>
            <a:ext cx="277495" cy="336550"/>
          </a:xfrm>
          <a:custGeom>
            <a:avLst/>
            <a:gdLst/>
            <a:ahLst/>
            <a:cxnLst/>
            <a:rect l="l" t="t" r="r" b="b"/>
            <a:pathLst>
              <a:path w="277495" h="336550">
                <a:moveTo>
                  <a:pt x="276167" y="200371"/>
                </a:moveTo>
                <a:lnTo>
                  <a:pt x="245023" y="200371"/>
                </a:lnTo>
                <a:lnTo>
                  <a:pt x="245023" y="112193"/>
                </a:lnTo>
                <a:lnTo>
                  <a:pt x="178608" y="112193"/>
                </a:lnTo>
                <a:lnTo>
                  <a:pt x="178608" y="87052"/>
                </a:lnTo>
                <a:lnTo>
                  <a:pt x="245023" y="87052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00371"/>
                </a:lnTo>
                <a:close/>
              </a:path>
              <a:path w="277495" h="336550">
                <a:moveTo>
                  <a:pt x="189490" y="49154"/>
                </a:moveTo>
                <a:lnTo>
                  <a:pt x="9755" y="49154"/>
                </a:lnTo>
                <a:lnTo>
                  <a:pt x="9755" y="24389"/>
                </a:lnTo>
                <a:lnTo>
                  <a:pt x="189490" y="24389"/>
                </a:lnTo>
                <a:lnTo>
                  <a:pt x="189490" y="49154"/>
                </a:lnTo>
                <a:close/>
              </a:path>
              <a:path w="277495" h="336550">
                <a:moveTo>
                  <a:pt x="16134" y="197369"/>
                </a:moveTo>
                <a:lnTo>
                  <a:pt x="0" y="172980"/>
                </a:lnTo>
                <a:lnTo>
                  <a:pt x="34462" y="154500"/>
                </a:lnTo>
                <a:lnTo>
                  <a:pt x="61255" y="128140"/>
                </a:lnTo>
                <a:lnTo>
                  <a:pt x="78621" y="96152"/>
                </a:lnTo>
                <a:lnTo>
                  <a:pt x="84801" y="60786"/>
                </a:lnTo>
                <a:lnTo>
                  <a:pt x="84801" y="49154"/>
                </a:lnTo>
                <a:lnTo>
                  <a:pt x="115570" y="49154"/>
                </a:lnTo>
                <a:lnTo>
                  <a:pt x="115570" y="60786"/>
                </a:lnTo>
                <a:lnTo>
                  <a:pt x="121491" y="92628"/>
                </a:lnTo>
                <a:lnTo>
                  <a:pt x="132429" y="111817"/>
                </a:lnTo>
                <a:lnTo>
                  <a:pt x="100936" y="111817"/>
                </a:lnTo>
                <a:lnTo>
                  <a:pt x="87211" y="139537"/>
                </a:lnTo>
                <a:lnTo>
                  <a:pt x="67963" y="163599"/>
                </a:lnTo>
                <a:lnTo>
                  <a:pt x="44001" y="183158"/>
                </a:lnTo>
                <a:lnTo>
                  <a:pt x="16134" y="197369"/>
                </a:lnTo>
                <a:close/>
              </a:path>
              <a:path w="277495" h="336550">
                <a:moveTo>
                  <a:pt x="181985" y="187613"/>
                </a:moveTo>
                <a:lnTo>
                  <a:pt x="155549" y="174926"/>
                </a:lnTo>
                <a:lnTo>
                  <a:pt x="132877" y="157595"/>
                </a:lnTo>
                <a:lnTo>
                  <a:pt x="114497" y="136324"/>
                </a:lnTo>
                <a:lnTo>
                  <a:pt x="100936" y="111817"/>
                </a:lnTo>
                <a:lnTo>
                  <a:pt x="132429" y="111817"/>
                </a:lnTo>
                <a:lnTo>
                  <a:pt x="138177" y="121902"/>
                </a:lnTo>
                <a:lnTo>
                  <a:pt x="164009" y="146321"/>
                </a:lnTo>
                <a:lnTo>
                  <a:pt x="197369" y="163599"/>
                </a:lnTo>
                <a:lnTo>
                  <a:pt x="181985" y="187613"/>
                </a:lnTo>
                <a:close/>
              </a:path>
              <a:path w="277495" h="336550">
                <a:moveTo>
                  <a:pt x="165100" y="336204"/>
                </a:moveTo>
                <a:lnTo>
                  <a:pt x="118443" y="332006"/>
                </a:lnTo>
                <a:lnTo>
                  <a:pt x="83112" y="319787"/>
                </a:lnTo>
                <a:lnTo>
                  <a:pt x="60728" y="300111"/>
                </a:lnTo>
                <a:lnTo>
                  <a:pt x="52907" y="273541"/>
                </a:lnTo>
                <a:lnTo>
                  <a:pt x="60728" y="246970"/>
                </a:lnTo>
                <a:lnTo>
                  <a:pt x="83112" y="227294"/>
                </a:lnTo>
                <a:lnTo>
                  <a:pt x="118443" y="215075"/>
                </a:lnTo>
                <a:lnTo>
                  <a:pt x="165100" y="210878"/>
                </a:lnTo>
                <a:lnTo>
                  <a:pt x="211698" y="215075"/>
                </a:lnTo>
                <a:lnTo>
                  <a:pt x="246899" y="227294"/>
                </a:lnTo>
                <a:lnTo>
                  <a:pt x="255070" y="234517"/>
                </a:lnTo>
                <a:lnTo>
                  <a:pt x="165100" y="234517"/>
                </a:lnTo>
                <a:lnTo>
                  <a:pt x="131007" y="237185"/>
                </a:lnTo>
                <a:lnTo>
                  <a:pt x="105392" y="244883"/>
                </a:lnTo>
                <a:lnTo>
                  <a:pt x="89274" y="257154"/>
                </a:lnTo>
                <a:lnTo>
                  <a:pt x="83675" y="273541"/>
                </a:lnTo>
                <a:lnTo>
                  <a:pt x="89274" y="289869"/>
                </a:lnTo>
                <a:lnTo>
                  <a:pt x="105392" y="302011"/>
                </a:lnTo>
                <a:lnTo>
                  <a:pt x="131007" y="309580"/>
                </a:lnTo>
                <a:lnTo>
                  <a:pt x="165100" y="312189"/>
                </a:lnTo>
                <a:lnTo>
                  <a:pt x="255494" y="312189"/>
                </a:lnTo>
                <a:lnTo>
                  <a:pt x="246899" y="319787"/>
                </a:lnTo>
                <a:lnTo>
                  <a:pt x="211698" y="332006"/>
                </a:lnTo>
                <a:lnTo>
                  <a:pt x="165100" y="336204"/>
                </a:lnTo>
                <a:close/>
              </a:path>
              <a:path w="277495" h="336550">
                <a:moveTo>
                  <a:pt x="255494" y="312189"/>
                </a:moveTo>
                <a:lnTo>
                  <a:pt x="165100" y="312189"/>
                </a:lnTo>
                <a:lnTo>
                  <a:pt x="199193" y="309580"/>
                </a:lnTo>
                <a:lnTo>
                  <a:pt x="224808" y="302011"/>
                </a:lnTo>
                <a:lnTo>
                  <a:pt x="240925" y="289869"/>
                </a:lnTo>
                <a:lnTo>
                  <a:pt x="246524" y="273541"/>
                </a:lnTo>
                <a:lnTo>
                  <a:pt x="240925" y="257154"/>
                </a:lnTo>
                <a:lnTo>
                  <a:pt x="224808" y="244883"/>
                </a:lnTo>
                <a:lnTo>
                  <a:pt x="199193" y="237185"/>
                </a:lnTo>
                <a:lnTo>
                  <a:pt x="165100" y="234517"/>
                </a:lnTo>
                <a:lnTo>
                  <a:pt x="255070" y="234517"/>
                </a:lnTo>
                <a:lnTo>
                  <a:pt x="269155" y="246970"/>
                </a:lnTo>
                <a:lnTo>
                  <a:pt x="276918" y="273541"/>
                </a:lnTo>
                <a:lnTo>
                  <a:pt x="269155" y="300111"/>
                </a:lnTo>
                <a:lnTo>
                  <a:pt x="255494" y="31218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549347" y="9194533"/>
            <a:ext cx="305435" cy="269875"/>
          </a:xfrm>
          <a:custGeom>
            <a:avLst/>
            <a:gdLst/>
            <a:ahLst/>
            <a:cxnLst/>
            <a:rect l="l" t="t" r="r" b="b"/>
            <a:pathLst>
              <a:path w="305434" h="269875">
                <a:moveTo>
                  <a:pt x="305066" y="244551"/>
                </a:moveTo>
                <a:lnTo>
                  <a:pt x="167728" y="244551"/>
                </a:lnTo>
                <a:lnTo>
                  <a:pt x="167728" y="172720"/>
                </a:lnTo>
                <a:lnTo>
                  <a:pt x="268287" y="172720"/>
                </a:lnTo>
                <a:lnTo>
                  <a:pt x="268287" y="147370"/>
                </a:lnTo>
                <a:lnTo>
                  <a:pt x="268287" y="85458"/>
                </a:lnTo>
                <a:lnTo>
                  <a:pt x="238277" y="85458"/>
                </a:lnTo>
                <a:lnTo>
                  <a:pt x="238277" y="147320"/>
                </a:lnTo>
                <a:lnTo>
                  <a:pt x="66421" y="147320"/>
                </a:lnTo>
                <a:lnTo>
                  <a:pt x="66421" y="85090"/>
                </a:lnTo>
                <a:lnTo>
                  <a:pt x="268287" y="85090"/>
                </a:lnTo>
                <a:lnTo>
                  <a:pt x="268287" y="60312"/>
                </a:lnTo>
                <a:lnTo>
                  <a:pt x="268287" y="59690"/>
                </a:lnTo>
                <a:lnTo>
                  <a:pt x="268287" y="279"/>
                </a:lnTo>
                <a:lnTo>
                  <a:pt x="238277" y="279"/>
                </a:lnTo>
                <a:lnTo>
                  <a:pt x="238277" y="59690"/>
                </a:lnTo>
                <a:lnTo>
                  <a:pt x="66421" y="59690"/>
                </a:lnTo>
                <a:lnTo>
                  <a:pt x="66421" y="0"/>
                </a:lnTo>
                <a:lnTo>
                  <a:pt x="36029" y="0"/>
                </a:lnTo>
                <a:lnTo>
                  <a:pt x="36029" y="59690"/>
                </a:lnTo>
                <a:lnTo>
                  <a:pt x="36029" y="85090"/>
                </a:lnTo>
                <a:lnTo>
                  <a:pt x="36029" y="147320"/>
                </a:lnTo>
                <a:lnTo>
                  <a:pt x="36029" y="172720"/>
                </a:lnTo>
                <a:lnTo>
                  <a:pt x="136588" y="172720"/>
                </a:lnTo>
                <a:lnTo>
                  <a:pt x="136588" y="244551"/>
                </a:lnTo>
                <a:lnTo>
                  <a:pt x="0" y="244551"/>
                </a:lnTo>
                <a:lnTo>
                  <a:pt x="0" y="269697"/>
                </a:lnTo>
                <a:lnTo>
                  <a:pt x="305066" y="269697"/>
                </a:lnTo>
                <a:lnTo>
                  <a:pt x="305066" y="24455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932837" y="9180562"/>
            <a:ext cx="234315" cy="120650"/>
          </a:xfrm>
          <a:custGeom>
            <a:avLst/>
            <a:gdLst/>
            <a:ahLst/>
            <a:cxnLst/>
            <a:rect l="l" t="t" r="r" b="b"/>
            <a:pathLst>
              <a:path w="234315" h="120650">
                <a:moveTo>
                  <a:pt x="233768" y="99060"/>
                </a:moveTo>
                <a:lnTo>
                  <a:pt x="31140" y="99060"/>
                </a:lnTo>
                <a:lnTo>
                  <a:pt x="31140" y="69850"/>
                </a:lnTo>
                <a:lnTo>
                  <a:pt x="227761" y="69850"/>
                </a:lnTo>
                <a:lnTo>
                  <a:pt x="227761" y="49530"/>
                </a:lnTo>
                <a:lnTo>
                  <a:pt x="227761" y="21590"/>
                </a:lnTo>
                <a:lnTo>
                  <a:pt x="227761" y="0"/>
                </a:lnTo>
                <a:lnTo>
                  <a:pt x="0" y="0"/>
                </a:lnTo>
                <a:lnTo>
                  <a:pt x="0" y="21590"/>
                </a:lnTo>
                <a:lnTo>
                  <a:pt x="197370" y="21590"/>
                </a:lnTo>
                <a:lnTo>
                  <a:pt x="197370" y="49530"/>
                </a:lnTo>
                <a:lnTo>
                  <a:pt x="749" y="49530"/>
                </a:lnTo>
                <a:lnTo>
                  <a:pt x="749" y="69850"/>
                </a:lnTo>
                <a:lnTo>
                  <a:pt x="749" y="99060"/>
                </a:lnTo>
                <a:lnTo>
                  <a:pt x="749" y="120650"/>
                </a:lnTo>
                <a:lnTo>
                  <a:pt x="233768" y="120650"/>
                </a:lnTo>
                <a:lnTo>
                  <a:pt x="233768" y="9906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894559" y="9327273"/>
            <a:ext cx="305435" cy="175895"/>
          </a:xfrm>
          <a:custGeom>
            <a:avLst/>
            <a:gdLst/>
            <a:ahLst/>
            <a:cxnLst/>
            <a:rect l="l" t="t" r="r" b="b"/>
            <a:pathLst>
              <a:path w="305434" h="175895">
                <a:moveTo>
                  <a:pt x="277672" y="153009"/>
                </a:moveTo>
                <a:lnTo>
                  <a:pt x="67538" y="153009"/>
                </a:lnTo>
                <a:lnTo>
                  <a:pt x="67538" y="122529"/>
                </a:lnTo>
                <a:lnTo>
                  <a:pt x="267169" y="122529"/>
                </a:lnTo>
                <a:lnTo>
                  <a:pt x="267169" y="100939"/>
                </a:lnTo>
                <a:lnTo>
                  <a:pt x="267169" y="72999"/>
                </a:lnTo>
                <a:lnTo>
                  <a:pt x="267169" y="50139"/>
                </a:lnTo>
                <a:lnTo>
                  <a:pt x="36398" y="50139"/>
                </a:lnTo>
                <a:lnTo>
                  <a:pt x="36398" y="72999"/>
                </a:lnTo>
                <a:lnTo>
                  <a:pt x="236766" y="72999"/>
                </a:lnTo>
                <a:lnTo>
                  <a:pt x="236766" y="100939"/>
                </a:lnTo>
                <a:lnTo>
                  <a:pt x="37147" y="100939"/>
                </a:lnTo>
                <a:lnTo>
                  <a:pt x="37147" y="122529"/>
                </a:lnTo>
                <a:lnTo>
                  <a:pt x="37147" y="153009"/>
                </a:lnTo>
                <a:lnTo>
                  <a:pt x="37147" y="175869"/>
                </a:lnTo>
                <a:lnTo>
                  <a:pt x="277672" y="175869"/>
                </a:lnTo>
                <a:lnTo>
                  <a:pt x="277672" y="153009"/>
                </a:lnTo>
                <a:close/>
              </a:path>
              <a:path w="305434" h="175895">
                <a:moveTo>
                  <a:pt x="305066" y="0"/>
                </a:moveTo>
                <a:lnTo>
                  <a:pt x="0" y="0"/>
                </a:lnTo>
                <a:lnTo>
                  <a:pt x="0" y="23253"/>
                </a:lnTo>
                <a:lnTo>
                  <a:pt x="305066" y="23253"/>
                </a:lnTo>
                <a:lnTo>
                  <a:pt x="305066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344825" y="9170796"/>
            <a:ext cx="657860" cy="337185"/>
          </a:xfrm>
          <a:custGeom>
            <a:avLst/>
            <a:gdLst/>
            <a:ahLst/>
            <a:cxnLst/>
            <a:rect l="l" t="t" r="r" b="b"/>
            <a:pathLst>
              <a:path w="657859" h="337184">
                <a:moveTo>
                  <a:pt x="284416" y="153098"/>
                </a:moveTo>
                <a:lnTo>
                  <a:pt x="240804" y="141871"/>
                </a:lnTo>
                <a:lnTo>
                  <a:pt x="203365" y="122135"/>
                </a:lnTo>
                <a:lnTo>
                  <a:pt x="167347" y="66421"/>
                </a:lnTo>
                <a:lnTo>
                  <a:pt x="274662" y="66421"/>
                </a:lnTo>
                <a:lnTo>
                  <a:pt x="274662" y="41656"/>
                </a:lnTo>
                <a:lnTo>
                  <a:pt x="167347" y="41656"/>
                </a:lnTo>
                <a:lnTo>
                  <a:pt x="167347" y="381"/>
                </a:lnTo>
                <a:lnTo>
                  <a:pt x="136575" y="381"/>
                </a:lnTo>
                <a:lnTo>
                  <a:pt x="136575" y="41656"/>
                </a:lnTo>
                <a:lnTo>
                  <a:pt x="29260" y="41656"/>
                </a:lnTo>
                <a:lnTo>
                  <a:pt x="29260" y="66421"/>
                </a:lnTo>
                <a:lnTo>
                  <a:pt x="136207" y="66421"/>
                </a:lnTo>
                <a:lnTo>
                  <a:pt x="126403" y="96367"/>
                </a:lnTo>
                <a:lnTo>
                  <a:pt x="100279" y="122275"/>
                </a:lnTo>
                <a:lnTo>
                  <a:pt x="62750" y="141922"/>
                </a:lnTo>
                <a:lnTo>
                  <a:pt x="18757" y="153098"/>
                </a:lnTo>
                <a:lnTo>
                  <a:pt x="30010" y="177863"/>
                </a:lnTo>
                <a:lnTo>
                  <a:pt x="68059" y="168694"/>
                </a:lnTo>
                <a:lnTo>
                  <a:pt x="102527" y="153466"/>
                </a:lnTo>
                <a:lnTo>
                  <a:pt x="131216" y="132905"/>
                </a:lnTo>
                <a:lnTo>
                  <a:pt x="151968" y="107696"/>
                </a:lnTo>
                <a:lnTo>
                  <a:pt x="172643" y="132905"/>
                </a:lnTo>
                <a:lnTo>
                  <a:pt x="201218" y="153466"/>
                </a:lnTo>
                <a:lnTo>
                  <a:pt x="235546" y="168694"/>
                </a:lnTo>
                <a:lnTo>
                  <a:pt x="273532" y="177863"/>
                </a:lnTo>
                <a:lnTo>
                  <a:pt x="284416" y="153098"/>
                </a:lnTo>
                <a:close/>
              </a:path>
              <a:path w="657859" h="337184">
                <a:moveTo>
                  <a:pt x="304304" y="203377"/>
                </a:moveTo>
                <a:lnTo>
                  <a:pt x="0" y="203377"/>
                </a:lnTo>
                <a:lnTo>
                  <a:pt x="0" y="228511"/>
                </a:lnTo>
                <a:lnTo>
                  <a:pt x="136575" y="228511"/>
                </a:lnTo>
                <a:lnTo>
                  <a:pt x="136575" y="336956"/>
                </a:lnTo>
                <a:lnTo>
                  <a:pt x="167347" y="336956"/>
                </a:lnTo>
                <a:lnTo>
                  <a:pt x="167347" y="228511"/>
                </a:lnTo>
                <a:lnTo>
                  <a:pt x="304304" y="228511"/>
                </a:lnTo>
                <a:lnTo>
                  <a:pt x="304304" y="203377"/>
                </a:lnTo>
                <a:close/>
              </a:path>
              <a:path w="657859" h="337184">
                <a:moveTo>
                  <a:pt x="516686" y="36017"/>
                </a:moveTo>
                <a:lnTo>
                  <a:pt x="362839" y="36017"/>
                </a:lnTo>
                <a:lnTo>
                  <a:pt x="362839" y="61544"/>
                </a:lnTo>
                <a:lnTo>
                  <a:pt x="486295" y="61544"/>
                </a:lnTo>
                <a:lnTo>
                  <a:pt x="477329" y="107416"/>
                </a:lnTo>
                <a:lnTo>
                  <a:pt x="458952" y="149377"/>
                </a:lnTo>
                <a:lnTo>
                  <a:pt x="431152" y="187134"/>
                </a:lnTo>
                <a:lnTo>
                  <a:pt x="393877" y="220370"/>
                </a:lnTo>
                <a:lnTo>
                  <a:pt x="347078" y="248780"/>
                </a:lnTo>
                <a:lnTo>
                  <a:pt x="363969" y="272796"/>
                </a:lnTo>
                <a:lnTo>
                  <a:pt x="413067" y="243001"/>
                </a:lnTo>
                <a:lnTo>
                  <a:pt x="451929" y="208483"/>
                </a:lnTo>
                <a:lnTo>
                  <a:pt x="481126" y="169887"/>
                </a:lnTo>
                <a:lnTo>
                  <a:pt x="501269" y="127838"/>
                </a:lnTo>
                <a:lnTo>
                  <a:pt x="512927" y="83007"/>
                </a:lnTo>
                <a:lnTo>
                  <a:pt x="516686" y="36017"/>
                </a:lnTo>
                <a:close/>
              </a:path>
              <a:path w="657859" h="337184">
                <a:moveTo>
                  <a:pt x="657771" y="136588"/>
                </a:moveTo>
                <a:lnTo>
                  <a:pt x="603732" y="136588"/>
                </a:lnTo>
                <a:lnTo>
                  <a:pt x="603732" y="0"/>
                </a:lnTo>
                <a:lnTo>
                  <a:pt x="572973" y="0"/>
                </a:lnTo>
                <a:lnTo>
                  <a:pt x="572973" y="336575"/>
                </a:lnTo>
                <a:lnTo>
                  <a:pt x="603732" y="336575"/>
                </a:lnTo>
                <a:lnTo>
                  <a:pt x="603732" y="162102"/>
                </a:lnTo>
                <a:lnTo>
                  <a:pt x="657771" y="162102"/>
                </a:lnTo>
                <a:lnTo>
                  <a:pt x="657771" y="13658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034486" y="9195803"/>
            <a:ext cx="306070" cy="270510"/>
          </a:xfrm>
          <a:custGeom>
            <a:avLst/>
            <a:gdLst/>
            <a:ahLst/>
            <a:cxnLst/>
            <a:rect l="l" t="t" r="r" b="b"/>
            <a:pathLst>
              <a:path w="306070" h="270509">
                <a:moveTo>
                  <a:pt x="305816" y="245110"/>
                </a:moveTo>
                <a:lnTo>
                  <a:pt x="168109" y="245110"/>
                </a:lnTo>
                <a:lnTo>
                  <a:pt x="168109" y="181610"/>
                </a:lnTo>
                <a:lnTo>
                  <a:pt x="275793" y="181610"/>
                </a:lnTo>
                <a:lnTo>
                  <a:pt x="275793" y="156210"/>
                </a:lnTo>
                <a:lnTo>
                  <a:pt x="68668" y="156210"/>
                </a:lnTo>
                <a:lnTo>
                  <a:pt x="68668" y="101600"/>
                </a:lnTo>
                <a:lnTo>
                  <a:pt x="267919" y="101600"/>
                </a:lnTo>
                <a:lnTo>
                  <a:pt x="267919" y="77470"/>
                </a:lnTo>
                <a:lnTo>
                  <a:pt x="267919" y="25400"/>
                </a:lnTo>
                <a:lnTo>
                  <a:pt x="267919" y="0"/>
                </a:lnTo>
                <a:lnTo>
                  <a:pt x="37528" y="0"/>
                </a:lnTo>
                <a:lnTo>
                  <a:pt x="37528" y="25400"/>
                </a:lnTo>
                <a:lnTo>
                  <a:pt x="237896" y="25400"/>
                </a:lnTo>
                <a:lnTo>
                  <a:pt x="237896" y="77470"/>
                </a:lnTo>
                <a:lnTo>
                  <a:pt x="38277" y="77470"/>
                </a:lnTo>
                <a:lnTo>
                  <a:pt x="38277" y="101600"/>
                </a:lnTo>
                <a:lnTo>
                  <a:pt x="38277" y="156210"/>
                </a:lnTo>
                <a:lnTo>
                  <a:pt x="38277" y="181610"/>
                </a:lnTo>
                <a:lnTo>
                  <a:pt x="136956" y="181610"/>
                </a:lnTo>
                <a:lnTo>
                  <a:pt x="136956" y="245110"/>
                </a:lnTo>
                <a:lnTo>
                  <a:pt x="0" y="245110"/>
                </a:lnTo>
                <a:lnTo>
                  <a:pt x="0" y="270510"/>
                </a:lnTo>
                <a:lnTo>
                  <a:pt x="305816" y="270510"/>
                </a:lnTo>
                <a:lnTo>
                  <a:pt x="305816" y="24511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492637" y="9171166"/>
            <a:ext cx="268605" cy="332105"/>
          </a:xfrm>
          <a:custGeom>
            <a:avLst/>
            <a:gdLst/>
            <a:ahLst/>
            <a:cxnLst/>
            <a:rect l="l" t="t" r="r" b="b"/>
            <a:pathLst>
              <a:path w="268604" h="332104">
                <a:moveTo>
                  <a:pt x="268287" y="180484"/>
                </a:moveTo>
                <a:lnTo>
                  <a:pt x="237519" y="180484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180484"/>
                </a:lnTo>
                <a:close/>
              </a:path>
              <a:path w="268604" h="332104">
                <a:moveTo>
                  <a:pt x="268287" y="331701"/>
                </a:moveTo>
                <a:lnTo>
                  <a:pt x="51406" y="331701"/>
                </a:lnTo>
                <a:lnTo>
                  <a:pt x="51406" y="196994"/>
                </a:lnTo>
                <a:lnTo>
                  <a:pt x="81799" y="196994"/>
                </a:lnTo>
                <a:lnTo>
                  <a:pt x="81799" y="238269"/>
                </a:lnTo>
                <a:lnTo>
                  <a:pt x="268287" y="238269"/>
                </a:lnTo>
                <a:lnTo>
                  <a:pt x="268287" y="262284"/>
                </a:lnTo>
                <a:lnTo>
                  <a:pt x="81799" y="262284"/>
                </a:lnTo>
                <a:lnTo>
                  <a:pt x="81799" y="306936"/>
                </a:lnTo>
                <a:lnTo>
                  <a:pt x="268287" y="306936"/>
                </a:lnTo>
                <a:lnTo>
                  <a:pt x="268287" y="331701"/>
                </a:lnTo>
                <a:close/>
              </a:path>
              <a:path w="268604" h="332104">
                <a:moveTo>
                  <a:pt x="268287" y="238269"/>
                </a:moveTo>
                <a:lnTo>
                  <a:pt x="237894" y="238269"/>
                </a:lnTo>
                <a:lnTo>
                  <a:pt x="237894" y="196994"/>
                </a:lnTo>
                <a:lnTo>
                  <a:pt x="268287" y="196994"/>
                </a:lnTo>
                <a:lnTo>
                  <a:pt x="268287" y="238269"/>
                </a:lnTo>
                <a:close/>
              </a:path>
              <a:path w="268604" h="332104">
                <a:moveTo>
                  <a:pt x="268287" y="306936"/>
                </a:moveTo>
                <a:lnTo>
                  <a:pt x="237894" y="306936"/>
                </a:lnTo>
                <a:lnTo>
                  <a:pt x="237894" y="262284"/>
                </a:lnTo>
                <a:lnTo>
                  <a:pt x="268287" y="262284"/>
                </a:lnTo>
                <a:lnTo>
                  <a:pt x="268287" y="306936"/>
                </a:lnTo>
                <a:close/>
              </a:path>
              <a:path w="268604" h="332104">
                <a:moveTo>
                  <a:pt x="87428" y="170728"/>
                </a:moveTo>
                <a:lnTo>
                  <a:pt x="52397" y="165135"/>
                </a:lnTo>
                <a:lnTo>
                  <a:pt x="24718" y="149340"/>
                </a:lnTo>
                <a:lnTo>
                  <a:pt x="6537" y="124821"/>
                </a:lnTo>
                <a:lnTo>
                  <a:pt x="0" y="93056"/>
                </a:lnTo>
                <a:lnTo>
                  <a:pt x="6537" y="61666"/>
                </a:lnTo>
                <a:lnTo>
                  <a:pt x="24718" y="37241"/>
                </a:lnTo>
                <a:lnTo>
                  <a:pt x="52397" y="21399"/>
                </a:lnTo>
                <a:lnTo>
                  <a:pt x="87428" y="15759"/>
                </a:lnTo>
                <a:lnTo>
                  <a:pt x="122734" y="21399"/>
                </a:lnTo>
                <a:lnTo>
                  <a:pt x="150653" y="37241"/>
                </a:lnTo>
                <a:lnTo>
                  <a:pt x="153684" y="41275"/>
                </a:lnTo>
                <a:lnTo>
                  <a:pt x="87428" y="41275"/>
                </a:lnTo>
                <a:lnTo>
                  <a:pt x="64369" y="45091"/>
                </a:lnTo>
                <a:lnTo>
                  <a:pt x="46199" y="55768"/>
                </a:lnTo>
                <a:lnTo>
                  <a:pt x="34292" y="72143"/>
                </a:lnTo>
                <a:lnTo>
                  <a:pt x="30018" y="93056"/>
                </a:lnTo>
                <a:lnTo>
                  <a:pt x="34292" y="114186"/>
                </a:lnTo>
                <a:lnTo>
                  <a:pt x="46199" y="130673"/>
                </a:lnTo>
                <a:lnTo>
                  <a:pt x="64369" y="141390"/>
                </a:lnTo>
                <a:lnTo>
                  <a:pt x="87428" y="145213"/>
                </a:lnTo>
                <a:lnTo>
                  <a:pt x="153743" y="145213"/>
                </a:lnTo>
                <a:lnTo>
                  <a:pt x="150653" y="149340"/>
                </a:lnTo>
                <a:lnTo>
                  <a:pt x="122734" y="165135"/>
                </a:lnTo>
                <a:lnTo>
                  <a:pt x="87428" y="170728"/>
                </a:lnTo>
                <a:close/>
              </a:path>
              <a:path w="268604" h="332104">
                <a:moveTo>
                  <a:pt x="153743" y="145213"/>
                </a:moveTo>
                <a:lnTo>
                  <a:pt x="87428" y="145213"/>
                </a:lnTo>
                <a:lnTo>
                  <a:pt x="110920" y="141390"/>
                </a:lnTo>
                <a:lnTo>
                  <a:pt x="129312" y="130673"/>
                </a:lnTo>
                <a:lnTo>
                  <a:pt x="141302" y="114186"/>
                </a:lnTo>
                <a:lnTo>
                  <a:pt x="145588" y="93056"/>
                </a:lnTo>
                <a:lnTo>
                  <a:pt x="141302" y="72143"/>
                </a:lnTo>
                <a:lnTo>
                  <a:pt x="129312" y="55768"/>
                </a:lnTo>
                <a:lnTo>
                  <a:pt x="110920" y="45091"/>
                </a:lnTo>
                <a:lnTo>
                  <a:pt x="87428" y="41275"/>
                </a:lnTo>
                <a:lnTo>
                  <a:pt x="153684" y="41275"/>
                </a:lnTo>
                <a:lnTo>
                  <a:pt x="169004" y="61666"/>
                </a:lnTo>
                <a:lnTo>
                  <a:pt x="175606" y="93056"/>
                </a:lnTo>
                <a:lnTo>
                  <a:pt x="169004" y="124821"/>
                </a:lnTo>
                <a:lnTo>
                  <a:pt x="153743" y="145213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843100" y="9171166"/>
            <a:ext cx="264160" cy="337185"/>
          </a:xfrm>
          <a:custGeom>
            <a:avLst/>
            <a:gdLst/>
            <a:ahLst/>
            <a:cxnLst/>
            <a:rect l="l" t="t" r="r" b="b"/>
            <a:pathLst>
              <a:path w="264159" h="337184">
                <a:moveTo>
                  <a:pt x="263785" y="206750"/>
                </a:moveTo>
                <a:lnTo>
                  <a:pt x="233016" y="206750"/>
                </a:lnTo>
                <a:lnTo>
                  <a:pt x="233016" y="144462"/>
                </a:lnTo>
                <a:lnTo>
                  <a:pt x="167351" y="144462"/>
                </a:lnTo>
                <a:lnTo>
                  <a:pt x="167351" y="119697"/>
                </a:lnTo>
                <a:lnTo>
                  <a:pt x="233016" y="119697"/>
                </a:lnTo>
                <a:lnTo>
                  <a:pt x="233016" y="74670"/>
                </a:lnTo>
                <a:lnTo>
                  <a:pt x="167351" y="74670"/>
                </a:lnTo>
                <a:lnTo>
                  <a:pt x="167351" y="49530"/>
                </a:lnTo>
                <a:lnTo>
                  <a:pt x="233016" y="49530"/>
                </a:lnTo>
                <a:lnTo>
                  <a:pt x="233016" y="0"/>
                </a:lnTo>
                <a:lnTo>
                  <a:pt x="263785" y="0"/>
                </a:lnTo>
                <a:lnTo>
                  <a:pt x="263785" y="206750"/>
                </a:lnTo>
                <a:close/>
              </a:path>
              <a:path w="264159" h="337184">
                <a:moveTo>
                  <a:pt x="25140" y="191366"/>
                </a:moveTo>
                <a:lnTo>
                  <a:pt x="1125" y="191366"/>
                </a:lnTo>
                <a:lnTo>
                  <a:pt x="1125" y="91555"/>
                </a:lnTo>
                <a:lnTo>
                  <a:pt x="115194" y="91555"/>
                </a:lnTo>
                <a:lnTo>
                  <a:pt x="115194" y="45027"/>
                </a:lnTo>
                <a:lnTo>
                  <a:pt x="0" y="45027"/>
                </a:lnTo>
                <a:lnTo>
                  <a:pt x="0" y="19887"/>
                </a:lnTo>
                <a:lnTo>
                  <a:pt x="145213" y="19887"/>
                </a:lnTo>
                <a:lnTo>
                  <a:pt x="145213" y="115194"/>
                </a:lnTo>
                <a:lnTo>
                  <a:pt x="31143" y="115194"/>
                </a:lnTo>
                <a:lnTo>
                  <a:pt x="31143" y="166225"/>
                </a:lnTo>
                <a:lnTo>
                  <a:pt x="165680" y="166225"/>
                </a:lnTo>
                <a:lnTo>
                  <a:pt x="167726" y="183111"/>
                </a:lnTo>
                <a:lnTo>
                  <a:pt x="137479" y="187408"/>
                </a:lnTo>
                <a:lnTo>
                  <a:pt x="106142" y="189912"/>
                </a:lnTo>
                <a:lnTo>
                  <a:pt x="69950" y="191078"/>
                </a:lnTo>
                <a:lnTo>
                  <a:pt x="25140" y="191366"/>
                </a:lnTo>
                <a:close/>
              </a:path>
              <a:path w="264159" h="337184">
                <a:moveTo>
                  <a:pt x="165680" y="166225"/>
                </a:moveTo>
                <a:lnTo>
                  <a:pt x="31143" y="166225"/>
                </a:lnTo>
                <a:lnTo>
                  <a:pt x="72805" y="165891"/>
                </a:lnTo>
                <a:lnTo>
                  <a:pt x="106658" y="164678"/>
                </a:lnTo>
                <a:lnTo>
                  <a:pt x="136149" y="162268"/>
                </a:lnTo>
                <a:lnTo>
                  <a:pt x="164725" y="158346"/>
                </a:lnTo>
                <a:lnTo>
                  <a:pt x="165680" y="166225"/>
                </a:lnTo>
                <a:close/>
              </a:path>
              <a:path w="264159" h="337184">
                <a:moveTo>
                  <a:pt x="263785" y="336579"/>
                </a:moveTo>
                <a:lnTo>
                  <a:pt x="233016" y="336579"/>
                </a:lnTo>
                <a:lnTo>
                  <a:pt x="233016" y="249901"/>
                </a:lnTo>
                <a:lnTo>
                  <a:pt x="38648" y="249901"/>
                </a:lnTo>
                <a:lnTo>
                  <a:pt x="38648" y="224761"/>
                </a:lnTo>
                <a:lnTo>
                  <a:pt x="263785" y="224761"/>
                </a:lnTo>
                <a:lnTo>
                  <a:pt x="263785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189055" y="9171673"/>
            <a:ext cx="635635" cy="331470"/>
          </a:xfrm>
          <a:custGeom>
            <a:avLst/>
            <a:gdLst/>
            <a:ahLst/>
            <a:cxnLst/>
            <a:rect l="l" t="t" r="r" b="b"/>
            <a:pathLst>
              <a:path w="635634" h="331470">
                <a:moveTo>
                  <a:pt x="155714" y="69850"/>
                </a:moveTo>
                <a:lnTo>
                  <a:pt x="125704" y="69850"/>
                </a:lnTo>
                <a:lnTo>
                  <a:pt x="125704" y="93980"/>
                </a:lnTo>
                <a:lnTo>
                  <a:pt x="125704" y="149860"/>
                </a:lnTo>
                <a:lnTo>
                  <a:pt x="30391" y="149860"/>
                </a:lnTo>
                <a:lnTo>
                  <a:pt x="30391" y="93980"/>
                </a:lnTo>
                <a:lnTo>
                  <a:pt x="125704" y="93980"/>
                </a:lnTo>
                <a:lnTo>
                  <a:pt x="125704" y="69850"/>
                </a:lnTo>
                <a:lnTo>
                  <a:pt x="30391" y="69850"/>
                </a:lnTo>
                <a:lnTo>
                  <a:pt x="30391" y="17780"/>
                </a:lnTo>
                <a:lnTo>
                  <a:pt x="0" y="17780"/>
                </a:lnTo>
                <a:lnTo>
                  <a:pt x="0" y="69850"/>
                </a:lnTo>
                <a:lnTo>
                  <a:pt x="0" y="93980"/>
                </a:lnTo>
                <a:lnTo>
                  <a:pt x="0" y="149860"/>
                </a:lnTo>
                <a:lnTo>
                  <a:pt x="0" y="175260"/>
                </a:lnTo>
                <a:lnTo>
                  <a:pt x="155714" y="175260"/>
                </a:lnTo>
                <a:lnTo>
                  <a:pt x="155714" y="149961"/>
                </a:lnTo>
                <a:lnTo>
                  <a:pt x="155714" y="93980"/>
                </a:lnTo>
                <a:lnTo>
                  <a:pt x="155714" y="93687"/>
                </a:lnTo>
                <a:lnTo>
                  <a:pt x="155714" y="69850"/>
                </a:lnTo>
                <a:close/>
              </a:path>
              <a:path w="635634" h="331470">
                <a:moveTo>
                  <a:pt x="155714" y="17881"/>
                </a:moveTo>
                <a:lnTo>
                  <a:pt x="125704" y="17881"/>
                </a:lnTo>
                <a:lnTo>
                  <a:pt x="125704" y="69291"/>
                </a:lnTo>
                <a:lnTo>
                  <a:pt x="155714" y="69291"/>
                </a:lnTo>
                <a:lnTo>
                  <a:pt x="155714" y="17881"/>
                </a:lnTo>
                <a:close/>
              </a:path>
              <a:path w="635634" h="331470">
                <a:moveTo>
                  <a:pt x="256273" y="306070"/>
                </a:moveTo>
                <a:lnTo>
                  <a:pt x="67919" y="306070"/>
                </a:lnTo>
                <a:lnTo>
                  <a:pt x="67919" y="238760"/>
                </a:lnTo>
                <a:lnTo>
                  <a:pt x="250278" y="238760"/>
                </a:lnTo>
                <a:lnTo>
                  <a:pt x="250278" y="214630"/>
                </a:lnTo>
                <a:lnTo>
                  <a:pt x="37147" y="214630"/>
                </a:lnTo>
                <a:lnTo>
                  <a:pt x="37147" y="238760"/>
                </a:lnTo>
                <a:lnTo>
                  <a:pt x="37147" y="306070"/>
                </a:lnTo>
                <a:lnTo>
                  <a:pt x="37147" y="330200"/>
                </a:lnTo>
                <a:lnTo>
                  <a:pt x="256273" y="330200"/>
                </a:lnTo>
                <a:lnTo>
                  <a:pt x="256273" y="306070"/>
                </a:lnTo>
                <a:close/>
              </a:path>
              <a:path w="635634" h="331470">
                <a:moveTo>
                  <a:pt x="297180" y="80010"/>
                </a:moveTo>
                <a:lnTo>
                  <a:pt x="247269" y="80010"/>
                </a:lnTo>
                <a:lnTo>
                  <a:pt x="247269" y="0"/>
                </a:lnTo>
                <a:lnTo>
                  <a:pt x="216509" y="0"/>
                </a:lnTo>
                <a:lnTo>
                  <a:pt x="216509" y="80010"/>
                </a:lnTo>
                <a:lnTo>
                  <a:pt x="216509" y="105410"/>
                </a:lnTo>
                <a:lnTo>
                  <a:pt x="216509" y="195580"/>
                </a:lnTo>
                <a:lnTo>
                  <a:pt x="247269" y="195580"/>
                </a:lnTo>
                <a:lnTo>
                  <a:pt x="247269" y="105410"/>
                </a:lnTo>
                <a:lnTo>
                  <a:pt x="297180" y="105410"/>
                </a:lnTo>
                <a:lnTo>
                  <a:pt x="297180" y="80010"/>
                </a:lnTo>
                <a:close/>
              </a:path>
              <a:path w="635634" h="331470">
                <a:moveTo>
                  <a:pt x="595858" y="200621"/>
                </a:moveTo>
                <a:lnTo>
                  <a:pt x="565467" y="200621"/>
                </a:lnTo>
                <a:lnTo>
                  <a:pt x="565467" y="240017"/>
                </a:lnTo>
                <a:lnTo>
                  <a:pt x="565467" y="263664"/>
                </a:lnTo>
                <a:lnTo>
                  <a:pt x="565467" y="306438"/>
                </a:lnTo>
                <a:lnTo>
                  <a:pt x="399986" y="306438"/>
                </a:lnTo>
                <a:lnTo>
                  <a:pt x="399986" y="263664"/>
                </a:lnTo>
                <a:lnTo>
                  <a:pt x="565467" y="263664"/>
                </a:lnTo>
                <a:lnTo>
                  <a:pt x="565467" y="240017"/>
                </a:lnTo>
                <a:lnTo>
                  <a:pt x="399986" y="240017"/>
                </a:lnTo>
                <a:lnTo>
                  <a:pt x="399986" y="200621"/>
                </a:lnTo>
                <a:lnTo>
                  <a:pt x="369595" y="200621"/>
                </a:lnTo>
                <a:lnTo>
                  <a:pt x="369595" y="331203"/>
                </a:lnTo>
                <a:lnTo>
                  <a:pt x="595858" y="331203"/>
                </a:lnTo>
                <a:lnTo>
                  <a:pt x="595858" y="306438"/>
                </a:lnTo>
                <a:lnTo>
                  <a:pt x="595858" y="263664"/>
                </a:lnTo>
                <a:lnTo>
                  <a:pt x="595858" y="240017"/>
                </a:lnTo>
                <a:lnTo>
                  <a:pt x="595858" y="200621"/>
                </a:lnTo>
                <a:close/>
              </a:path>
              <a:path w="635634" h="331470">
                <a:moveTo>
                  <a:pt x="618375" y="104190"/>
                </a:moveTo>
                <a:lnTo>
                  <a:pt x="574624" y="93395"/>
                </a:lnTo>
                <a:lnTo>
                  <a:pt x="536524" y="73837"/>
                </a:lnTo>
                <a:lnTo>
                  <a:pt x="499427" y="17881"/>
                </a:lnTo>
                <a:lnTo>
                  <a:pt x="499427" y="2882"/>
                </a:lnTo>
                <a:lnTo>
                  <a:pt x="467906" y="2882"/>
                </a:lnTo>
                <a:lnTo>
                  <a:pt x="467906" y="17881"/>
                </a:lnTo>
                <a:lnTo>
                  <a:pt x="457758" y="48361"/>
                </a:lnTo>
                <a:lnTo>
                  <a:pt x="430898" y="74269"/>
                </a:lnTo>
                <a:lnTo>
                  <a:pt x="392709" y="93548"/>
                </a:lnTo>
                <a:lnTo>
                  <a:pt x="348589" y="104190"/>
                </a:lnTo>
                <a:lnTo>
                  <a:pt x="359841" y="128955"/>
                </a:lnTo>
                <a:lnTo>
                  <a:pt x="398399" y="119494"/>
                </a:lnTo>
                <a:lnTo>
                  <a:pt x="433578" y="103911"/>
                </a:lnTo>
                <a:lnTo>
                  <a:pt x="462838" y="82829"/>
                </a:lnTo>
                <a:lnTo>
                  <a:pt x="483666" y="56908"/>
                </a:lnTo>
                <a:lnTo>
                  <a:pt x="504647" y="82829"/>
                </a:lnTo>
                <a:lnTo>
                  <a:pt x="533857" y="103911"/>
                </a:lnTo>
                <a:lnTo>
                  <a:pt x="568833" y="119494"/>
                </a:lnTo>
                <a:lnTo>
                  <a:pt x="607110" y="128955"/>
                </a:lnTo>
                <a:lnTo>
                  <a:pt x="618375" y="104190"/>
                </a:lnTo>
                <a:close/>
              </a:path>
              <a:path w="635634" h="331470">
                <a:moveTo>
                  <a:pt x="635635" y="152590"/>
                </a:moveTo>
                <a:lnTo>
                  <a:pt x="330949" y="152590"/>
                </a:lnTo>
                <a:lnTo>
                  <a:pt x="330949" y="177355"/>
                </a:lnTo>
                <a:lnTo>
                  <a:pt x="635635" y="177355"/>
                </a:lnTo>
                <a:lnTo>
                  <a:pt x="635635" y="15259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886608" y="9170791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70" h="336550">
                <a:moveTo>
                  <a:pt x="27766" y="249526"/>
                </a:moveTo>
                <a:lnTo>
                  <a:pt x="0" y="249526"/>
                </a:lnTo>
                <a:lnTo>
                  <a:pt x="0" y="32644"/>
                </a:lnTo>
                <a:lnTo>
                  <a:pt x="30768" y="32644"/>
                </a:lnTo>
                <a:lnTo>
                  <a:pt x="30768" y="223260"/>
                </a:lnTo>
                <a:lnTo>
                  <a:pt x="191516" y="223260"/>
                </a:lnTo>
                <a:lnTo>
                  <a:pt x="192867" y="233766"/>
                </a:lnTo>
                <a:lnTo>
                  <a:pt x="149921" y="241294"/>
                </a:lnTo>
                <a:lnTo>
                  <a:pt x="108487" y="246149"/>
                </a:lnTo>
                <a:lnTo>
                  <a:pt x="67969" y="248752"/>
                </a:lnTo>
                <a:lnTo>
                  <a:pt x="27766" y="249526"/>
                </a:lnTo>
                <a:close/>
              </a:path>
              <a:path w="255270" h="336550">
                <a:moveTo>
                  <a:pt x="191516" y="223260"/>
                </a:moveTo>
                <a:lnTo>
                  <a:pt x="30768" y="223260"/>
                </a:lnTo>
                <a:lnTo>
                  <a:pt x="69077" y="222381"/>
                </a:lnTo>
                <a:lnTo>
                  <a:pt x="108159" y="219602"/>
                </a:lnTo>
                <a:lnTo>
                  <a:pt x="148226" y="214712"/>
                </a:lnTo>
                <a:lnTo>
                  <a:pt x="189490" y="207501"/>
                </a:lnTo>
                <a:lnTo>
                  <a:pt x="191516" y="223260"/>
                </a:lnTo>
                <a:close/>
              </a:path>
              <a:path w="255270" h="336550">
                <a:moveTo>
                  <a:pt x="254779" y="336204"/>
                </a:moveTo>
                <a:lnTo>
                  <a:pt x="224011" y="336204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225058" y="9170796"/>
            <a:ext cx="387985" cy="337820"/>
          </a:xfrm>
          <a:custGeom>
            <a:avLst/>
            <a:gdLst/>
            <a:ahLst/>
            <a:cxnLst/>
            <a:rect l="l" t="t" r="r" b="b"/>
            <a:pathLst>
              <a:path w="387984" h="337820">
                <a:moveTo>
                  <a:pt x="185737" y="241274"/>
                </a:moveTo>
                <a:lnTo>
                  <a:pt x="183845" y="227012"/>
                </a:lnTo>
                <a:lnTo>
                  <a:pt x="182359" y="215760"/>
                </a:lnTo>
                <a:lnTo>
                  <a:pt x="146481" y="221157"/>
                </a:lnTo>
                <a:lnTo>
                  <a:pt x="110642" y="224624"/>
                </a:lnTo>
                <a:lnTo>
                  <a:pt x="72758" y="226466"/>
                </a:lnTo>
                <a:lnTo>
                  <a:pt x="30772" y="227012"/>
                </a:lnTo>
                <a:lnTo>
                  <a:pt x="30772" y="57785"/>
                </a:lnTo>
                <a:lnTo>
                  <a:pt x="156464" y="57785"/>
                </a:lnTo>
                <a:lnTo>
                  <a:pt x="156464" y="32270"/>
                </a:lnTo>
                <a:lnTo>
                  <a:pt x="0" y="32270"/>
                </a:lnTo>
                <a:lnTo>
                  <a:pt x="0" y="253276"/>
                </a:lnTo>
                <a:lnTo>
                  <a:pt x="26644" y="253276"/>
                </a:lnTo>
                <a:lnTo>
                  <a:pt x="71018" y="252780"/>
                </a:lnTo>
                <a:lnTo>
                  <a:pt x="110693" y="250939"/>
                </a:lnTo>
                <a:lnTo>
                  <a:pt x="148107" y="247269"/>
                </a:lnTo>
                <a:lnTo>
                  <a:pt x="185737" y="241274"/>
                </a:lnTo>
                <a:close/>
              </a:path>
              <a:path w="387984" h="337820">
                <a:moveTo>
                  <a:pt x="300177" y="132829"/>
                </a:moveTo>
                <a:lnTo>
                  <a:pt x="244652" y="132829"/>
                </a:lnTo>
                <a:lnTo>
                  <a:pt x="244652" y="0"/>
                </a:lnTo>
                <a:lnTo>
                  <a:pt x="213880" y="0"/>
                </a:lnTo>
                <a:lnTo>
                  <a:pt x="213880" y="337324"/>
                </a:lnTo>
                <a:lnTo>
                  <a:pt x="244652" y="337324"/>
                </a:lnTo>
                <a:lnTo>
                  <a:pt x="244652" y="158343"/>
                </a:lnTo>
                <a:lnTo>
                  <a:pt x="300177" y="158343"/>
                </a:lnTo>
                <a:lnTo>
                  <a:pt x="300177" y="132829"/>
                </a:lnTo>
                <a:close/>
              </a:path>
              <a:path w="387984" h="337820">
                <a:moveTo>
                  <a:pt x="387985" y="287794"/>
                </a:moveTo>
                <a:lnTo>
                  <a:pt x="386016" y="277152"/>
                </a:lnTo>
                <a:lnTo>
                  <a:pt x="380669" y="268706"/>
                </a:lnTo>
                <a:lnTo>
                  <a:pt x="372783" y="263156"/>
                </a:lnTo>
                <a:lnTo>
                  <a:pt x="363220" y="261162"/>
                </a:lnTo>
                <a:lnTo>
                  <a:pt x="353656" y="263156"/>
                </a:lnTo>
                <a:lnTo>
                  <a:pt x="345770" y="268706"/>
                </a:lnTo>
                <a:lnTo>
                  <a:pt x="340423" y="277152"/>
                </a:lnTo>
                <a:lnTo>
                  <a:pt x="338455" y="287794"/>
                </a:lnTo>
                <a:lnTo>
                  <a:pt x="340423" y="298335"/>
                </a:lnTo>
                <a:lnTo>
                  <a:pt x="345770" y="306514"/>
                </a:lnTo>
                <a:lnTo>
                  <a:pt x="353656" y="311810"/>
                </a:lnTo>
                <a:lnTo>
                  <a:pt x="363220" y="313690"/>
                </a:lnTo>
                <a:lnTo>
                  <a:pt x="372783" y="311810"/>
                </a:lnTo>
                <a:lnTo>
                  <a:pt x="380669" y="306514"/>
                </a:lnTo>
                <a:lnTo>
                  <a:pt x="386016" y="298335"/>
                </a:lnTo>
                <a:lnTo>
                  <a:pt x="387985" y="28779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428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sp>
          <p:nvSpPr>
            <p:cNvPr id="4" name="object 4"/>
            <p:cNvSpPr/>
            <p:nvPr/>
          </p:nvSpPr>
          <p:spPr>
            <a:xfrm>
              <a:off x="538321" y="533400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19057" y="2431677"/>
              <a:ext cx="816017" cy="181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5074" y="5676820"/>
              <a:ext cx="233724" cy="2337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2925" y="523270"/>
              <a:ext cx="17202150" cy="657860"/>
            </a:xfrm>
            <a:custGeom>
              <a:avLst/>
              <a:gdLst/>
              <a:ahLst/>
              <a:cxnLst/>
              <a:rect l="l" t="t" r="r" b="b"/>
              <a:pathLst>
                <a:path w="17202150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202150" h="657860">
                  <a:moveTo>
                    <a:pt x="17201885" y="154792"/>
                  </a:moveTo>
                  <a:lnTo>
                    <a:pt x="16966089" y="154792"/>
                  </a:lnTo>
                  <a:lnTo>
                    <a:pt x="16966089" y="0"/>
                  </a:lnTo>
                  <a:lnTo>
                    <a:pt x="17065493" y="0"/>
                  </a:lnTo>
                  <a:lnTo>
                    <a:pt x="17108605" y="6952"/>
                  </a:lnTo>
                  <a:lnTo>
                    <a:pt x="17146047" y="26313"/>
                  </a:lnTo>
                  <a:lnTo>
                    <a:pt x="17175571" y="55836"/>
                  </a:lnTo>
                  <a:lnTo>
                    <a:pt x="17194932" y="93276"/>
                  </a:lnTo>
                  <a:lnTo>
                    <a:pt x="17201885" y="136386"/>
                  </a:lnTo>
                  <a:lnTo>
                    <a:pt x="17201885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03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66003" y="154793"/>
                  </a:lnTo>
                  <a:lnTo>
                    <a:pt x="16966003" y="657829"/>
                  </a:lnTo>
                  <a:close/>
                </a:path>
                <a:path w="17202150" h="657860">
                  <a:moveTo>
                    <a:pt x="16966089" y="657829"/>
                  </a:moveTo>
                  <a:lnTo>
                    <a:pt x="16966003" y="154793"/>
                  </a:lnTo>
                  <a:lnTo>
                    <a:pt x="16966089" y="657829"/>
                  </a:lnTo>
                  <a:close/>
                </a:path>
                <a:path w="17202150" h="657860">
                  <a:moveTo>
                    <a:pt x="17201885" y="657829"/>
                  </a:moveTo>
                  <a:lnTo>
                    <a:pt x="16966089" y="657829"/>
                  </a:lnTo>
                  <a:lnTo>
                    <a:pt x="16966089" y="154793"/>
                  </a:lnTo>
                  <a:lnTo>
                    <a:pt x="17201885" y="154793"/>
                  </a:lnTo>
                  <a:lnTo>
                    <a:pt x="17201885" y="657829"/>
                  </a:lnTo>
                  <a:close/>
                </a:path>
                <a:path w="17202150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73832"/>
              <a:ext cx="18288000" cy="23688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62150" y="1520917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0567" y="1826894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62736" y="1906334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62730" y="1850021"/>
              <a:ext cx="6816090" cy="518795"/>
            </a:xfrm>
            <a:custGeom>
              <a:avLst/>
              <a:gdLst/>
              <a:ahLst/>
              <a:cxnLst/>
              <a:rect l="l" t="t" r="r" b="b"/>
              <a:pathLst>
                <a:path w="6816090" h="518794">
                  <a:moveTo>
                    <a:pt x="293357" y="253479"/>
                  </a:moveTo>
                  <a:lnTo>
                    <a:pt x="290487" y="189293"/>
                  </a:lnTo>
                  <a:lnTo>
                    <a:pt x="281825" y="138684"/>
                  </a:lnTo>
                  <a:lnTo>
                    <a:pt x="267322" y="99453"/>
                  </a:lnTo>
                  <a:lnTo>
                    <a:pt x="227380" y="52400"/>
                  </a:lnTo>
                  <a:lnTo>
                    <a:pt x="215785" y="46266"/>
                  </a:lnTo>
                  <a:lnTo>
                    <a:pt x="215785" y="253479"/>
                  </a:lnTo>
                  <a:lnTo>
                    <a:pt x="214680" y="304546"/>
                  </a:lnTo>
                  <a:lnTo>
                    <a:pt x="211074" y="342861"/>
                  </a:lnTo>
                  <a:lnTo>
                    <a:pt x="194475" y="390055"/>
                  </a:lnTo>
                  <a:lnTo>
                    <a:pt x="161213" y="411099"/>
                  </a:lnTo>
                  <a:lnTo>
                    <a:pt x="146951" y="412445"/>
                  </a:lnTo>
                  <a:lnTo>
                    <a:pt x="132384" y="411099"/>
                  </a:lnTo>
                  <a:lnTo>
                    <a:pt x="99428" y="390055"/>
                  </a:lnTo>
                  <a:lnTo>
                    <a:pt x="82359" y="342861"/>
                  </a:lnTo>
                  <a:lnTo>
                    <a:pt x="78676" y="304546"/>
                  </a:lnTo>
                  <a:lnTo>
                    <a:pt x="77571" y="253479"/>
                  </a:lnTo>
                  <a:lnTo>
                    <a:pt x="78676" y="203034"/>
                  </a:lnTo>
                  <a:lnTo>
                    <a:pt x="82359" y="164973"/>
                  </a:lnTo>
                  <a:lnTo>
                    <a:pt x="99428" y="117449"/>
                  </a:lnTo>
                  <a:lnTo>
                    <a:pt x="132384" y="96939"/>
                  </a:lnTo>
                  <a:lnTo>
                    <a:pt x="146951" y="95592"/>
                  </a:lnTo>
                  <a:lnTo>
                    <a:pt x="161213" y="96939"/>
                  </a:lnTo>
                  <a:lnTo>
                    <a:pt x="194475" y="117449"/>
                  </a:lnTo>
                  <a:lnTo>
                    <a:pt x="211074" y="164973"/>
                  </a:lnTo>
                  <a:lnTo>
                    <a:pt x="214680" y="203034"/>
                  </a:lnTo>
                  <a:lnTo>
                    <a:pt x="215785" y="253479"/>
                  </a:lnTo>
                  <a:lnTo>
                    <a:pt x="215785" y="46266"/>
                  </a:lnTo>
                  <a:lnTo>
                    <a:pt x="204114" y="40081"/>
                  </a:lnTo>
                  <a:lnTo>
                    <a:pt x="177241" y="32575"/>
                  </a:lnTo>
                  <a:lnTo>
                    <a:pt x="146951" y="30048"/>
                  </a:lnTo>
                  <a:lnTo>
                    <a:pt x="116344" y="32575"/>
                  </a:lnTo>
                  <a:lnTo>
                    <a:pt x="65976" y="52400"/>
                  </a:lnTo>
                  <a:lnTo>
                    <a:pt x="26047" y="99453"/>
                  </a:lnTo>
                  <a:lnTo>
                    <a:pt x="11544" y="138684"/>
                  </a:lnTo>
                  <a:lnTo>
                    <a:pt x="2870" y="189293"/>
                  </a:lnTo>
                  <a:lnTo>
                    <a:pt x="0" y="253479"/>
                  </a:lnTo>
                  <a:lnTo>
                    <a:pt x="2870" y="318287"/>
                  </a:lnTo>
                  <a:lnTo>
                    <a:pt x="11544" y="369150"/>
                  </a:lnTo>
                  <a:lnTo>
                    <a:pt x="26047" y="408355"/>
                  </a:lnTo>
                  <a:lnTo>
                    <a:pt x="65976" y="455333"/>
                  </a:lnTo>
                  <a:lnTo>
                    <a:pt x="116344" y="475005"/>
                  </a:lnTo>
                  <a:lnTo>
                    <a:pt x="146951" y="477456"/>
                  </a:lnTo>
                  <a:lnTo>
                    <a:pt x="177241" y="475005"/>
                  </a:lnTo>
                  <a:lnTo>
                    <a:pt x="204114" y="467626"/>
                  </a:lnTo>
                  <a:lnTo>
                    <a:pt x="227380" y="455333"/>
                  </a:lnTo>
                  <a:lnTo>
                    <a:pt x="246926" y="438124"/>
                  </a:lnTo>
                  <a:lnTo>
                    <a:pt x="264515" y="412445"/>
                  </a:lnTo>
                  <a:lnTo>
                    <a:pt x="267322" y="408355"/>
                  </a:lnTo>
                  <a:lnTo>
                    <a:pt x="281825" y="369150"/>
                  </a:lnTo>
                  <a:lnTo>
                    <a:pt x="290487" y="318287"/>
                  </a:lnTo>
                  <a:lnTo>
                    <a:pt x="293357" y="253479"/>
                  </a:lnTo>
                  <a:close/>
                </a:path>
                <a:path w="6816090" h="518794">
                  <a:moveTo>
                    <a:pt x="612394" y="333781"/>
                  </a:moveTo>
                  <a:lnTo>
                    <a:pt x="606552" y="281647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60"/>
                  </a:lnTo>
                  <a:lnTo>
                    <a:pt x="470141" y="191782"/>
                  </a:lnTo>
                  <a:lnTo>
                    <a:pt x="451916" y="197954"/>
                  </a:lnTo>
                  <a:lnTo>
                    <a:pt x="437184" y="207302"/>
                  </a:lnTo>
                  <a:lnTo>
                    <a:pt x="426656" y="219062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693"/>
                  </a:lnTo>
                  <a:lnTo>
                    <a:pt x="360553" y="37693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68"/>
                  </a:lnTo>
                  <a:lnTo>
                    <a:pt x="444144" y="261188"/>
                  </a:lnTo>
                  <a:lnTo>
                    <a:pt x="457441" y="255892"/>
                  </a:lnTo>
                  <a:lnTo>
                    <a:pt x="473087" y="254025"/>
                  </a:lnTo>
                  <a:lnTo>
                    <a:pt x="499567" y="259181"/>
                  </a:lnTo>
                  <a:lnTo>
                    <a:pt x="518909" y="274370"/>
                  </a:lnTo>
                  <a:lnTo>
                    <a:pt x="530783" y="299199"/>
                  </a:lnTo>
                  <a:lnTo>
                    <a:pt x="534822" y="333235"/>
                  </a:lnTo>
                  <a:lnTo>
                    <a:pt x="530555" y="367969"/>
                  </a:lnTo>
                  <a:lnTo>
                    <a:pt x="518299" y="392709"/>
                  </a:lnTo>
                  <a:lnTo>
                    <a:pt x="498868" y="407530"/>
                  </a:lnTo>
                  <a:lnTo>
                    <a:pt x="473087" y="412445"/>
                  </a:lnTo>
                  <a:lnTo>
                    <a:pt x="449554" y="408584"/>
                  </a:lnTo>
                  <a:lnTo>
                    <a:pt x="431025" y="397090"/>
                  </a:lnTo>
                  <a:lnTo>
                    <a:pt x="418236" y="378104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26"/>
                  </a:lnTo>
                  <a:lnTo>
                    <a:pt x="427456" y="471893"/>
                  </a:lnTo>
                  <a:lnTo>
                    <a:pt x="473087" y="477456"/>
                  </a:lnTo>
                  <a:lnTo>
                    <a:pt x="520725" y="471220"/>
                  </a:lnTo>
                  <a:lnTo>
                    <a:pt x="559409" y="453009"/>
                  </a:lnTo>
                  <a:lnTo>
                    <a:pt x="588225" y="423532"/>
                  </a:lnTo>
                  <a:lnTo>
                    <a:pt x="606196" y="383552"/>
                  </a:lnTo>
                  <a:lnTo>
                    <a:pt x="612394" y="333781"/>
                  </a:lnTo>
                  <a:close/>
                </a:path>
                <a:path w="6816090" h="518794">
                  <a:moveTo>
                    <a:pt x="846213" y="235991"/>
                  </a:moveTo>
                  <a:lnTo>
                    <a:pt x="650633" y="235991"/>
                  </a:lnTo>
                  <a:lnTo>
                    <a:pt x="650633" y="301548"/>
                  </a:lnTo>
                  <a:lnTo>
                    <a:pt x="846213" y="301548"/>
                  </a:lnTo>
                  <a:lnTo>
                    <a:pt x="846213" y="235991"/>
                  </a:lnTo>
                  <a:close/>
                </a:path>
                <a:path w="6816090" h="518794">
                  <a:moveTo>
                    <a:pt x="1097508" y="37693"/>
                  </a:moveTo>
                  <a:lnTo>
                    <a:pt x="1031405" y="37693"/>
                  </a:lnTo>
                  <a:lnTo>
                    <a:pt x="923239" y="86855"/>
                  </a:lnTo>
                  <a:lnTo>
                    <a:pt x="923239" y="158965"/>
                  </a:lnTo>
                  <a:lnTo>
                    <a:pt x="1019937" y="115811"/>
                  </a:lnTo>
                  <a:lnTo>
                    <a:pt x="1019937" y="469811"/>
                  </a:lnTo>
                  <a:lnTo>
                    <a:pt x="1097508" y="469811"/>
                  </a:lnTo>
                  <a:lnTo>
                    <a:pt x="1097508" y="37693"/>
                  </a:lnTo>
                  <a:close/>
                </a:path>
                <a:path w="6816090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11"/>
                  </a:lnTo>
                  <a:lnTo>
                    <a:pt x="1305648" y="469811"/>
                  </a:lnTo>
                  <a:lnTo>
                    <a:pt x="1305648" y="387870"/>
                  </a:lnTo>
                  <a:close/>
                </a:path>
                <a:path w="6816090" h="518794">
                  <a:moveTo>
                    <a:pt x="1731949" y="402069"/>
                  </a:moveTo>
                  <a:lnTo>
                    <a:pt x="1704251" y="379666"/>
                  </a:lnTo>
                  <a:lnTo>
                    <a:pt x="1698879" y="375323"/>
                  </a:lnTo>
                  <a:lnTo>
                    <a:pt x="1675130" y="338086"/>
                  </a:lnTo>
                  <a:lnTo>
                    <a:pt x="1660804" y="285991"/>
                  </a:lnTo>
                  <a:lnTo>
                    <a:pt x="1656016" y="214693"/>
                  </a:lnTo>
                  <a:lnTo>
                    <a:pt x="1656016" y="8737"/>
                  </a:lnTo>
                  <a:lnTo>
                    <a:pt x="1582254" y="8737"/>
                  </a:lnTo>
                  <a:lnTo>
                    <a:pt x="1582254" y="214693"/>
                  </a:lnTo>
                  <a:lnTo>
                    <a:pt x="1577390" y="286067"/>
                  </a:lnTo>
                  <a:lnTo>
                    <a:pt x="1562938" y="338289"/>
                  </a:lnTo>
                  <a:lnTo>
                    <a:pt x="1539163" y="375551"/>
                  </a:lnTo>
                  <a:lnTo>
                    <a:pt x="1506321" y="402069"/>
                  </a:lnTo>
                  <a:lnTo>
                    <a:pt x="1506321" y="470903"/>
                  </a:lnTo>
                  <a:lnTo>
                    <a:pt x="1540510" y="454190"/>
                  </a:lnTo>
                  <a:lnTo>
                    <a:pt x="1571675" y="432663"/>
                  </a:lnTo>
                  <a:lnTo>
                    <a:pt x="1598434" y="407454"/>
                  </a:lnTo>
                  <a:lnTo>
                    <a:pt x="1619415" y="379666"/>
                  </a:lnTo>
                  <a:lnTo>
                    <a:pt x="1640065" y="407289"/>
                  </a:lnTo>
                  <a:lnTo>
                    <a:pt x="1666659" y="432663"/>
                  </a:lnTo>
                  <a:lnTo>
                    <a:pt x="1697774" y="454342"/>
                  </a:lnTo>
                  <a:lnTo>
                    <a:pt x="1731949" y="470903"/>
                  </a:lnTo>
                  <a:lnTo>
                    <a:pt x="1731949" y="402069"/>
                  </a:lnTo>
                  <a:close/>
                </a:path>
                <a:path w="6816090" h="518794">
                  <a:moveTo>
                    <a:pt x="1835200" y="5461"/>
                  </a:moveTo>
                  <a:lnTo>
                    <a:pt x="1763090" y="5461"/>
                  </a:lnTo>
                  <a:lnTo>
                    <a:pt x="1763090" y="178092"/>
                  </a:lnTo>
                  <a:lnTo>
                    <a:pt x="1696440" y="178092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21"/>
                  </a:lnTo>
                  <a:lnTo>
                    <a:pt x="1835200" y="498221"/>
                  </a:lnTo>
                  <a:lnTo>
                    <a:pt x="1835200" y="5461"/>
                  </a:lnTo>
                  <a:close/>
                </a:path>
                <a:path w="6816090" h="518794">
                  <a:moveTo>
                    <a:pt x="1943366" y="2730"/>
                  </a:moveTo>
                  <a:lnTo>
                    <a:pt x="1870710" y="2730"/>
                  </a:lnTo>
                  <a:lnTo>
                    <a:pt x="1870710" y="504228"/>
                  </a:lnTo>
                  <a:lnTo>
                    <a:pt x="1943366" y="504228"/>
                  </a:lnTo>
                  <a:lnTo>
                    <a:pt x="1943366" y="2730"/>
                  </a:lnTo>
                  <a:close/>
                </a:path>
                <a:path w="6816090" h="518794">
                  <a:moveTo>
                    <a:pt x="2445410" y="8737"/>
                  </a:moveTo>
                  <a:lnTo>
                    <a:pt x="2370569" y="8737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37"/>
                  </a:lnTo>
                  <a:close/>
                </a:path>
                <a:path w="6816090" h="518794">
                  <a:moveTo>
                    <a:pt x="2470543" y="319582"/>
                  </a:moveTo>
                  <a:lnTo>
                    <a:pt x="2024761" y="319582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19"/>
                  </a:lnTo>
                  <a:lnTo>
                    <a:pt x="2284247" y="512419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82"/>
                  </a:lnTo>
                  <a:close/>
                </a:path>
                <a:path w="6816090" h="518794">
                  <a:moveTo>
                    <a:pt x="2939542" y="11468"/>
                  </a:moveTo>
                  <a:lnTo>
                    <a:pt x="2692616" y="11468"/>
                  </a:lnTo>
                  <a:lnTo>
                    <a:pt x="2692616" y="76479"/>
                  </a:lnTo>
                  <a:lnTo>
                    <a:pt x="2865247" y="76479"/>
                  </a:lnTo>
                  <a:lnTo>
                    <a:pt x="2865247" y="121272"/>
                  </a:lnTo>
                  <a:lnTo>
                    <a:pt x="2862821" y="174536"/>
                  </a:lnTo>
                  <a:lnTo>
                    <a:pt x="2855366" y="223126"/>
                  </a:lnTo>
                  <a:lnTo>
                    <a:pt x="2842603" y="266877"/>
                  </a:lnTo>
                  <a:lnTo>
                    <a:pt x="2824276" y="305574"/>
                  </a:lnTo>
                  <a:lnTo>
                    <a:pt x="2800108" y="339026"/>
                  </a:lnTo>
                  <a:lnTo>
                    <a:pt x="2769832" y="367030"/>
                  </a:lnTo>
                  <a:lnTo>
                    <a:pt x="2733179" y="389382"/>
                  </a:lnTo>
                  <a:lnTo>
                    <a:pt x="2689885" y="405892"/>
                  </a:lnTo>
                  <a:lnTo>
                    <a:pt x="2689885" y="476910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48"/>
                  </a:lnTo>
                  <a:lnTo>
                    <a:pt x="2855887" y="383971"/>
                  </a:lnTo>
                  <a:lnTo>
                    <a:pt x="2882519" y="349211"/>
                  </a:lnTo>
                  <a:lnTo>
                    <a:pt x="2903740" y="310095"/>
                  </a:lnTo>
                  <a:lnTo>
                    <a:pt x="2919793" y="266750"/>
                  </a:lnTo>
                  <a:lnTo>
                    <a:pt x="2930931" y="219290"/>
                  </a:lnTo>
                  <a:lnTo>
                    <a:pt x="2937433" y="167843"/>
                  </a:lnTo>
                  <a:lnTo>
                    <a:pt x="2939542" y="112534"/>
                  </a:lnTo>
                  <a:lnTo>
                    <a:pt x="2939542" y="11468"/>
                  </a:lnTo>
                  <a:close/>
                </a:path>
                <a:path w="6816090" h="518794">
                  <a:moveTo>
                    <a:pt x="3096336" y="2730"/>
                  </a:moveTo>
                  <a:lnTo>
                    <a:pt x="3021482" y="2730"/>
                  </a:lnTo>
                  <a:lnTo>
                    <a:pt x="3021482" y="504228"/>
                  </a:lnTo>
                  <a:lnTo>
                    <a:pt x="3096336" y="504228"/>
                  </a:lnTo>
                  <a:lnTo>
                    <a:pt x="3096336" y="2730"/>
                  </a:lnTo>
                  <a:close/>
                </a:path>
                <a:path w="6816090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61"/>
                  </a:lnTo>
                  <a:lnTo>
                    <a:pt x="3213785" y="5461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6816090" h="518794">
                  <a:moveTo>
                    <a:pt x="3611486" y="415721"/>
                  </a:moveTo>
                  <a:lnTo>
                    <a:pt x="3601707" y="376936"/>
                  </a:lnTo>
                  <a:lnTo>
                    <a:pt x="3561778" y="339242"/>
                  </a:lnTo>
                  <a:lnTo>
                    <a:pt x="3536645" y="329615"/>
                  </a:lnTo>
                  <a:lnTo>
                    <a:pt x="3536645" y="415721"/>
                  </a:lnTo>
                  <a:lnTo>
                    <a:pt x="3535527" y="423405"/>
                  </a:lnTo>
                  <a:lnTo>
                    <a:pt x="3500297" y="447459"/>
                  </a:lnTo>
                  <a:lnTo>
                    <a:pt x="3444341" y="454367"/>
                  </a:lnTo>
                  <a:lnTo>
                    <a:pt x="3408261" y="455066"/>
                  </a:lnTo>
                  <a:lnTo>
                    <a:pt x="3372193" y="454367"/>
                  </a:lnTo>
                  <a:lnTo>
                    <a:pt x="3316236" y="447459"/>
                  </a:lnTo>
                  <a:lnTo>
                    <a:pt x="3281007" y="423405"/>
                  </a:lnTo>
                  <a:lnTo>
                    <a:pt x="3279889" y="415721"/>
                  </a:lnTo>
                  <a:lnTo>
                    <a:pt x="3281007" y="408355"/>
                  </a:lnTo>
                  <a:lnTo>
                    <a:pt x="3316236" y="384314"/>
                  </a:lnTo>
                  <a:lnTo>
                    <a:pt x="3372193" y="377621"/>
                  </a:lnTo>
                  <a:lnTo>
                    <a:pt x="3408261" y="376936"/>
                  </a:lnTo>
                  <a:lnTo>
                    <a:pt x="3444341" y="377621"/>
                  </a:lnTo>
                  <a:lnTo>
                    <a:pt x="3500297" y="384314"/>
                  </a:lnTo>
                  <a:lnTo>
                    <a:pt x="3535527" y="408355"/>
                  </a:lnTo>
                  <a:lnTo>
                    <a:pt x="3536645" y="415721"/>
                  </a:lnTo>
                  <a:lnTo>
                    <a:pt x="3536645" y="329615"/>
                  </a:lnTo>
                  <a:lnTo>
                    <a:pt x="3530257" y="327164"/>
                  </a:lnTo>
                  <a:lnTo>
                    <a:pt x="3493211" y="319239"/>
                  </a:lnTo>
                  <a:lnTo>
                    <a:pt x="3452076" y="314896"/>
                  </a:lnTo>
                  <a:lnTo>
                    <a:pt x="3408261" y="313575"/>
                  </a:lnTo>
                  <a:lnTo>
                    <a:pt x="3364458" y="314896"/>
                  </a:lnTo>
                  <a:lnTo>
                    <a:pt x="3323310" y="319239"/>
                  </a:lnTo>
                  <a:lnTo>
                    <a:pt x="3254756" y="339242"/>
                  </a:lnTo>
                  <a:lnTo>
                    <a:pt x="3218218" y="369697"/>
                  </a:lnTo>
                  <a:lnTo>
                    <a:pt x="3205048" y="415721"/>
                  </a:lnTo>
                  <a:lnTo>
                    <a:pt x="3208426" y="441210"/>
                  </a:lnTo>
                  <a:lnTo>
                    <a:pt x="3233851" y="479259"/>
                  </a:lnTo>
                  <a:lnTo>
                    <a:pt x="3286264" y="504837"/>
                  </a:lnTo>
                  <a:lnTo>
                    <a:pt x="3364458" y="517105"/>
                  </a:lnTo>
                  <a:lnTo>
                    <a:pt x="3408261" y="518426"/>
                  </a:lnTo>
                  <a:lnTo>
                    <a:pt x="3452076" y="517105"/>
                  </a:lnTo>
                  <a:lnTo>
                    <a:pt x="3493211" y="512762"/>
                  </a:lnTo>
                  <a:lnTo>
                    <a:pt x="3561778" y="492760"/>
                  </a:lnTo>
                  <a:lnTo>
                    <a:pt x="3598303" y="462229"/>
                  </a:lnTo>
                  <a:lnTo>
                    <a:pt x="3608095" y="441210"/>
                  </a:lnTo>
                  <a:lnTo>
                    <a:pt x="3611486" y="415721"/>
                  </a:lnTo>
                  <a:close/>
                </a:path>
                <a:path w="6816090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31"/>
                  </a:lnTo>
                  <a:lnTo>
                    <a:pt x="3633343" y="274231"/>
                  </a:lnTo>
                  <a:lnTo>
                    <a:pt x="3633343" y="209778"/>
                  </a:lnTo>
                  <a:close/>
                </a:path>
                <a:path w="6816090" h="518794">
                  <a:moveTo>
                    <a:pt x="4273893" y="240919"/>
                  </a:moveTo>
                  <a:lnTo>
                    <a:pt x="4220908" y="224116"/>
                  </a:lnTo>
                  <a:lnTo>
                    <a:pt x="4176877" y="200469"/>
                  </a:lnTo>
                  <a:lnTo>
                    <a:pt x="4142092" y="169964"/>
                  </a:lnTo>
                  <a:lnTo>
                    <a:pt x="4116882" y="132588"/>
                  </a:lnTo>
                  <a:lnTo>
                    <a:pt x="4101528" y="88315"/>
                  </a:lnTo>
                  <a:lnTo>
                    <a:pt x="4096347" y="37147"/>
                  </a:lnTo>
                  <a:lnTo>
                    <a:pt x="4096347" y="8737"/>
                  </a:lnTo>
                  <a:lnTo>
                    <a:pt x="4021505" y="8737"/>
                  </a:lnTo>
                  <a:lnTo>
                    <a:pt x="4021505" y="37147"/>
                  </a:lnTo>
                  <a:lnTo>
                    <a:pt x="4016362" y="88315"/>
                  </a:lnTo>
                  <a:lnTo>
                    <a:pt x="4001109" y="132588"/>
                  </a:lnTo>
                  <a:lnTo>
                    <a:pt x="3976027" y="169964"/>
                  </a:lnTo>
                  <a:lnTo>
                    <a:pt x="3941381" y="200469"/>
                  </a:lnTo>
                  <a:lnTo>
                    <a:pt x="3897452" y="224116"/>
                  </a:lnTo>
                  <a:lnTo>
                    <a:pt x="3844506" y="240919"/>
                  </a:lnTo>
                  <a:lnTo>
                    <a:pt x="3844506" y="306463"/>
                  </a:lnTo>
                  <a:lnTo>
                    <a:pt x="3904069" y="291642"/>
                  </a:lnTo>
                  <a:lnTo>
                    <a:pt x="3955478" y="270510"/>
                  </a:lnTo>
                  <a:lnTo>
                    <a:pt x="3998569" y="244602"/>
                  </a:lnTo>
                  <a:lnTo>
                    <a:pt x="4033189" y="215455"/>
                  </a:lnTo>
                  <a:lnTo>
                    <a:pt x="4059199" y="184645"/>
                  </a:lnTo>
                  <a:lnTo>
                    <a:pt x="4085196" y="215455"/>
                  </a:lnTo>
                  <a:lnTo>
                    <a:pt x="4119816" y="244602"/>
                  </a:lnTo>
                  <a:lnTo>
                    <a:pt x="4162920" y="270510"/>
                  </a:lnTo>
                  <a:lnTo>
                    <a:pt x="4214330" y="291642"/>
                  </a:lnTo>
                  <a:lnTo>
                    <a:pt x="4273893" y="306463"/>
                  </a:lnTo>
                  <a:lnTo>
                    <a:pt x="4273893" y="240919"/>
                  </a:lnTo>
                  <a:close/>
                </a:path>
                <a:path w="6816090" h="518794">
                  <a:moveTo>
                    <a:pt x="4282630" y="417372"/>
                  </a:moveTo>
                  <a:lnTo>
                    <a:pt x="4095800" y="417372"/>
                  </a:lnTo>
                  <a:lnTo>
                    <a:pt x="4095800" y="275323"/>
                  </a:lnTo>
                  <a:lnTo>
                    <a:pt x="4021505" y="275323"/>
                  </a:lnTo>
                  <a:lnTo>
                    <a:pt x="4021505" y="417372"/>
                  </a:lnTo>
                  <a:lnTo>
                    <a:pt x="3836847" y="417372"/>
                  </a:lnTo>
                  <a:lnTo>
                    <a:pt x="3836847" y="482371"/>
                  </a:lnTo>
                  <a:lnTo>
                    <a:pt x="4282630" y="482371"/>
                  </a:lnTo>
                  <a:lnTo>
                    <a:pt x="4282630" y="417372"/>
                  </a:lnTo>
                  <a:close/>
                </a:path>
                <a:path w="6816090" h="518794">
                  <a:moveTo>
                    <a:pt x="4547590" y="11468"/>
                  </a:moveTo>
                  <a:lnTo>
                    <a:pt x="4358017" y="11468"/>
                  </a:lnTo>
                  <a:lnTo>
                    <a:pt x="4358017" y="76479"/>
                  </a:lnTo>
                  <a:lnTo>
                    <a:pt x="4474375" y="76479"/>
                  </a:lnTo>
                  <a:lnTo>
                    <a:pt x="4474375" y="173177"/>
                  </a:lnTo>
                  <a:lnTo>
                    <a:pt x="4470628" y="233197"/>
                  </a:lnTo>
                  <a:lnTo>
                    <a:pt x="4459656" y="284429"/>
                  </a:lnTo>
                  <a:lnTo>
                    <a:pt x="4441876" y="327025"/>
                  </a:lnTo>
                  <a:lnTo>
                    <a:pt x="4417733" y="361099"/>
                  </a:lnTo>
                  <a:lnTo>
                    <a:pt x="4387634" y="386791"/>
                  </a:lnTo>
                  <a:lnTo>
                    <a:pt x="4352010" y="404253"/>
                  </a:lnTo>
                  <a:lnTo>
                    <a:pt x="4352010" y="476910"/>
                  </a:lnTo>
                  <a:lnTo>
                    <a:pt x="4401502" y="458673"/>
                  </a:lnTo>
                  <a:lnTo>
                    <a:pt x="4442955" y="434086"/>
                  </a:lnTo>
                  <a:lnTo>
                    <a:pt x="4476788" y="403440"/>
                  </a:lnTo>
                  <a:lnTo>
                    <a:pt x="4503471" y="367042"/>
                  </a:lnTo>
                  <a:lnTo>
                    <a:pt x="4523448" y="325183"/>
                  </a:lnTo>
                  <a:lnTo>
                    <a:pt x="4537151" y="278168"/>
                  </a:lnTo>
                  <a:lnTo>
                    <a:pt x="4545050" y="226314"/>
                  </a:lnTo>
                  <a:lnTo>
                    <a:pt x="4547590" y="169887"/>
                  </a:lnTo>
                  <a:lnTo>
                    <a:pt x="4547590" y="11468"/>
                  </a:lnTo>
                  <a:close/>
                </a:path>
                <a:path w="6816090" h="518794">
                  <a:moveTo>
                    <a:pt x="4771568" y="2730"/>
                  </a:moveTo>
                  <a:lnTo>
                    <a:pt x="4698911" y="2730"/>
                  </a:lnTo>
                  <a:lnTo>
                    <a:pt x="4698911" y="195021"/>
                  </a:lnTo>
                  <a:lnTo>
                    <a:pt x="4660125" y="195021"/>
                  </a:lnTo>
                  <a:lnTo>
                    <a:pt x="4660125" y="5461"/>
                  </a:lnTo>
                  <a:lnTo>
                    <a:pt x="4587468" y="5461"/>
                  </a:lnTo>
                  <a:lnTo>
                    <a:pt x="4587468" y="498221"/>
                  </a:lnTo>
                  <a:lnTo>
                    <a:pt x="4660125" y="498221"/>
                  </a:lnTo>
                  <a:lnTo>
                    <a:pt x="4660125" y="260578"/>
                  </a:lnTo>
                  <a:lnTo>
                    <a:pt x="4698911" y="260578"/>
                  </a:lnTo>
                  <a:lnTo>
                    <a:pt x="4698911" y="504228"/>
                  </a:lnTo>
                  <a:lnTo>
                    <a:pt x="4771568" y="504228"/>
                  </a:lnTo>
                  <a:lnTo>
                    <a:pt x="4771568" y="260578"/>
                  </a:lnTo>
                  <a:lnTo>
                    <a:pt x="4771568" y="195021"/>
                  </a:lnTo>
                  <a:lnTo>
                    <a:pt x="4771568" y="2730"/>
                  </a:lnTo>
                  <a:close/>
                </a:path>
                <a:path w="6816090" h="518794">
                  <a:moveTo>
                    <a:pt x="5178298" y="235991"/>
                  </a:moveTo>
                  <a:lnTo>
                    <a:pt x="4982718" y="235991"/>
                  </a:lnTo>
                  <a:lnTo>
                    <a:pt x="4982718" y="301548"/>
                  </a:lnTo>
                  <a:lnTo>
                    <a:pt x="5178298" y="301548"/>
                  </a:lnTo>
                  <a:lnTo>
                    <a:pt x="5178298" y="235991"/>
                  </a:lnTo>
                  <a:close/>
                </a:path>
                <a:path w="6816090" h="518794">
                  <a:moveTo>
                    <a:pt x="5816295" y="417652"/>
                  </a:moveTo>
                  <a:lnTo>
                    <a:pt x="5631637" y="417652"/>
                  </a:lnTo>
                  <a:lnTo>
                    <a:pt x="5631637" y="335102"/>
                  </a:lnTo>
                  <a:lnTo>
                    <a:pt x="5796623" y="335102"/>
                  </a:lnTo>
                  <a:lnTo>
                    <a:pt x="5796623" y="270332"/>
                  </a:lnTo>
                  <a:lnTo>
                    <a:pt x="5470487" y="270332"/>
                  </a:lnTo>
                  <a:lnTo>
                    <a:pt x="5470487" y="204292"/>
                  </a:lnTo>
                  <a:lnTo>
                    <a:pt x="5791162" y="204292"/>
                  </a:lnTo>
                  <a:lnTo>
                    <a:pt x="5791162" y="139522"/>
                  </a:lnTo>
                  <a:lnTo>
                    <a:pt x="5791162" y="76022"/>
                  </a:lnTo>
                  <a:lnTo>
                    <a:pt x="5791162" y="11252"/>
                  </a:lnTo>
                  <a:lnTo>
                    <a:pt x="5395646" y="11252"/>
                  </a:lnTo>
                  <a:lnTo>
                    <a:pt x="5395646" y="76022"/>
                  </a:lnTo>
                  <a:lnTo>
                    <a:pt x="5716321" y="76022"/>
                  </a:lnTo>
                  <a:lnTo>
                    <a:pt x="5716321" y="139522"/>
                  </a:lnTo>
                  <a:lnTo>
                    <a:pt x="5395646" y="139522"/>
                  </a:lnTo>
                  <a:lnTo>
                    <a:pt x="5395646" y="204292"/>
                  </a:lnTo>
                  <a:lnTo>
                    <a:pt x="5395646" y="270332"/>
                  </a:lnTo>
                  <a:lnTo>
                    <a:pt x="5395646" y="335102"/>
                  </a:lnTo>
                  <a:lnTo>
                    <a:pt x="5557342" y="335102"/>
                  </a:lnTo>
                  <a:lnTo>
                    <a:pt x="5557342" y="417652"/>
                  </a:lnTo>
                  <a:lnTo>
                    <a:pt x="5370512" y="417652"/>
                  </a:lnTo>
                  <a:lnTo>
                    <a:pt x="5370512" y="482422"/>
                  </a:lnTo>
                  <a:lnTo>
                    <a:pt x="5816295" y="482422"/>
                  </a:lnTo>
                  <a:lnTo>
                    <a:pt x="5816295" y="417652"/>
                  </a:lnTo>
                  <a:close/>
                </a:path>
                <a:path w="6816090" h="518794">
                  <a:moveTo>
                    <a:pt x="6299212" y="11468"/>
                  </a:moveTo>
                  <a:lnTo>
                    <a:pt x="5900966" y="11468"/>
                  </a:lnTo>
                  <a:lnTo>
                    <a:pt x="5900966" y="77025"/>
                  </a:lnTo>
                  <a:lnTo>
                    <a:pt x="6224371" y="77025"/>
                  </a:lnTo>
                  <a:lnTo>
                    <a:pt x="6224371" y="186829"/>
                  </a:lnTo>
                  <a:lnTo>
                    <a:pt x="6223533" y="228307"/>
                  </a:lnTo>
                  <a:lnTo>
                    <a:pt x="6220955" y="272046"/>
                  </a:lnTo>
                  <a:lnTo>
                    <a:pt x="6216535" y="314972"/>
                  </a:lnTo>
                  <a:lnTo>
                    <a:pt x="6210173" y="353999"/>
                  </a:lnTo>
                  <a:lnTo>
                    <a:pt x="6284468" y="353999"/>
                  </a:lnTo>
                  <a:lnTo>
                    <a:pt x="6290919" y="314198"/>
                  </a:lnTo>
                  <a:lnTo>
                    <a:pt x="6295529" y="270002"/>
                  </a:lnTo>
                  <a:lnTo>
                    <a:pt x="6298298" y="223545"/>
                  </a:lnTo>
                  <a:lnTo>
                    <a:pt x="6299212" y="176999"/>
                  </a:lnTo>
                  <a:lnTo>
                    <a:pt x="6299212" y="11468"/>
                  </a:lnTo>
                  <a:close/>
                </a:path>
                <a:path w="6816090" h="518794">
                  <a:moveTo>
                    <a:pt x="6324346" y="417372"/>
                  </a:moveTo>
                  <a:lnTo>
                    <a:pt x="5878563" y="417372"/>
                  </a:lnTo>
                  <a:lnTo>
                    <a:pt x="5878563" y="482371"/>
                  </a:lnTo>
                  <a:lnTo>
                    <a:pt x="6324346" y="482371"/>
                  </a:lnTo>
                  <a:lnTo>
                    <a:pt x="6324346" y="417372"/>
                  </a:lnTo>
                  <a:close/>
                </a:path>
                <a:path w="6816090" h="518794">
                  <a:moveTo>
                    <a:pt x="6659219" y="146405"/>
                  </a:moveTo>
                  <a:lnTo>
                    <a:pt x="6648158" y="77292"/>
                  </a:lnTo>
                  <a:lnTo>
                    <a:pt x="6616611" y="29502"/>
                  </a:lnTo>
                  <a:lnTo>
                    <a:pt x="6586017" y="11188"/>
                  </a:lnTo>
                  <a:lnTo>
                    <a:pt x="6586017" y="146405"/>
                  </a:lnTo>
                  <a:lnTo>
                    <a:pt x="6584721" y="168109"/>
                  </a:lnTo>
                  <a:lnTo>
                    <a:pt x="6566903" y="213055"/>
                  </a:lnTo>
                  <a:lnTo>
                    <a:pt x="6526479" y="228892"/>
                  </a:lnTo>
                  <a:lnTo>
                    <a:pt x="6514401" y="227876"/>
                  </a:lnTo>
                  <a:lnTo>
                    <a:pt x="6477990" y="201485"/>
                  </a:lnTo>
                  <a:lnTo>
                    <a:pt x="6466929" y="146405"/>
                  </a:lnTo>
                  <a:lnTo>
                    <a:pt x="6468224" y="124777"/>
                  </a:lnTo>
                  <a:lnTo>
                    <a:pt x="6486055" y="79756"/>
                  </a:lnTo>
                  <a:lnTo>
                    <a:pt x="6526479" y="63906"/>
                  </a:lnTo>
                  <a:lnTo>
                    <a:pt x="6538557" y="64922"/>
                  </a:lnTo>
                  <a:lnTo>
                    <a:pt x="6574955" y="91554"/>
                  </a:lnTo>
                  <a:lnTo>
                    <a:pt x="6586017" y="146405"/>
                  </a:lnTo>
                  <a:lnTo>
                    <a:pt x="6586017" y="11188"/>
                  </a:lnTo>
                  <a:lnTo>
                    <a:pt x="6577279" y="7366"/>
                  </a:lnTo>
                  <a:lnTo>
                    <a:pt x="6553314" y="1841"/>
                  </a:lnTo>
                  <a:lnTo>
                    <a:pt x="6526479" y="0"/>
                  </a:lnTo>
                  <a:lnTo>
                    <a:pt x="6499873" y="1841"/>
                  </a:lnTo>
                  <a:lnTo>
                    <a:pt x="6454648" y="16586"/>
                  </a:lnTo>
                  <a:lnTo>
                    <a:pt x="6418161" y="50685"/>
                  </a:lnTo>
                  <a:lnTo>
                    <a:pt x="6396545" y="109232"/>
                  </a:lnTo>
                  <a:lnTo>
                    <a:pt x="6393726" y="146405"/>
                  </a:lnTo>
                  <a:lnTo>
                    <a:pt x="6396545" y="183794"/>
                  </a:lnTo>
                  <a:lnTo>
                    <a:pt x="6418161" y="242201"/>
                  </a:lnTo>
                  <a:lnTo>
                    <a:pt x="6454648" y="276529"/>
                  </a:lnTo>
                  <a:lnTo>
                    <a:pt x="6499873" y="291503"/>
                  </a:lnTo>
                  <a:lnTo>
                    <a:pt x="6526479" y="293357"/>
                  </a:lnTo>
                  <a:lnTo>
                    <a:pt x="6553314" y="291503"/>
                  </a:lnTo>
                  <a:lnTo>
                    <a:pt x="6598386" y="276529"/>
                  </a:lnTo>
                  <a:lnTo>
                    <a:pt x="6634797" y="242201"/>
                  </a:lnTo>
                  <a:lnTo>
                    <a:pt x="6656413" y="183794"/>
                  </a:lnTo>
                  <a:lnTo>
                    <a:pt x="6659219" y="146405"/>
                  </a:lnTo>
                  <a:close/>
                </a:path>
                <a:path w="6816090" h="518794">
                  <a:moveTo>
                    <a:pt x="6806730" y="2730"/>
                  </a:moveTo>
                  <a:lnTo>
                    <a:pt x="6731889" y="2730"/>
                  </a:lnTo>
                  <a:lnTo>
                    <a:pt x="6731889" y="354545"/>
                  </a:lnTo>
                  <a:lnTo>
                    <a:pt x="6806730" y="354545"/>
                  </a:lnTo>
                  <a:lnTo>
                    <a:pt x="6806730" y="2730"/>
                  </a:lnTo>
                  <a:close/>
                </a:path>
                <a:path w="6816090" h="518794">
                  <a:moveTo>
                    <a:pt x="6815468" y="441401"/>
                  </a:moveTo>
                  <a:lnTo>
                    <a:pt x="6503530" y="441401"/>
                  </a:lnTo>
                  <a:lnTo>
                    <a:pt x="6503530" y="328866"/>
                  </a:lnTo>
                  <a:lnTo>
                    <a:pt x="6428689" y="328866"/>
                  </a:lnTo>
                  <a:lnTo>
                    <a:pt x="6428689" y="506412"/>
                  </a:lnTo>
                  <a:lnTo>
                    <a:pt x="6815468" y="506412"/>
                  </a:lnTo>
                  <a:lnTo>
                    <a:pt x="6815468" y="441401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1785" y="2237882"/>
              <a:ext cx="82490" cy="1556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57534" y="1830983"/>
              <a:ext cx="3602354" cy="564515"/>
            </a:xfrm>
            <a:custGeom>
              <a:avLst/>
              <a:gdLst/>
              <a:ahLst/>
              <a:cxnLst/>
              <a:rect l="l" t="t" r="r" b="b"/>
              <a:pathLst>
                <a:path w="3602355" h="564514">
                  <a:moveTo>
                    <a:pt x="293903" y="64922"/>
                  </a:moveTo>
                  <a:lnTo>
                    <a:pt x="187921" y="64922"/>
                  </a:lnTo>
                  <a:lnTo>
                    <a:pt x="187921" y="7010"/>
                  </a:lnTo>
                  <a:lnTo>
                    <a:pt x="113080" y="7010"/>
                  </a:lnTo>
                  <a:lnTo>
                    <a:pt x="113080" y="64922"/>
                  </a:lnTo>
                  <a:lnTo>
                    <a:pt x="8191" y="64922"/>
                  </a:lnTo>
                  <a:lnTo>
                    <a:pt x="8191" y="128841"/>
                  </a:lnTo>
                  <a:lnTo>
                    <a:pt x="293903" y="128841"/>
                  </a:lnTo>
                  <a:lnTo>
                    <a:pt x="293903" y="64922"/>
                  </a:lnTo>
                  <a:close/>
                </a:path>
                <a:path w="3602355" h="564514">
                  <a:moveTo>
                    <a:pt x="417372" y="21767"/>
                  </a:moveTo>
                  <a:lnTo>
                    <a:pt x="342519" y="21767"/>
                  </a:lnTo>
                  <a:lnTo>
                    <a:pt x="342519" y="410184"/>
                  </a:lnTo>
                  <a:lnTo>
                    <a:pt x="328041" y="419417"/>
                  </a:lnTo>
                  <a:lnTo>
                    <a:pt x="308584" y="425881"/>
                  </a:lnTo>
                  <a:lnTo>
                    <a:pt x="284518" y="429691"/>
                  </a:lnTo>
                  <a:lnTo>
                    <a:pt x="256209" y="430936"/>
                  </a:lnTo>
                  <a:lnTo>
                    <a:pt x="189014" y="430936"/>
                  </a:lnTo>
                  <a:lnTo>
                    <a:pt x="189014" y="376313"/>
                  </a:lnTo>
                  <a:lnTo>
                    <a:pt x="202298" y="372427"/>
                  </a:lnTo>
                  <a:lnTo>
                    <a:pt x="214960" y="367360"/>
                  </a:lnTo>
                  <a:lnTo>
                    <a:pt x="226809" y="361175"/>
                  </a:lnTo>
                  <a:lnTo>
                    <a:pt x="237629" y="353910"/>
                  </a:lnTo>
                  <a:lnTo>
                    <a:pt x="255358" y="336931"/>
                  </a:lnTo>
                  <a:lnTo>
                    <a:pt x="267792" y="317855"/>
                  </a:lnTo>
                  <a:lnTo>
                    <a:pt x="268770" y="316357"/>
                  </a:lnTo>
                  <a:lnTo>
                    <a:pt x="277279" y="292303"/>
                  </a:lnTo>
                  <a:lnTo>
                    <a:pt x="280250" y="264871"/>
                  </a:lnTo>
                  <a:lnTo>
                    <a:pt x="277279" y="237426"/>
                  </a:lnTo>
                  <a:lnTo>
                    <a:pt x="268770" y="213372"/>
                  </a:lnTo>
                  <a:lnTo>
                    <a:pt x="267792" y="211874"/>
                  </a:lnTo>
                  <a:lnTo>
                    <a:pt x="255358" y="192811"/>
                  </a:lnTo>
                  <a:lnTo>
                    <a:pt x="237629" y="175818"/>
                  </a:lnTo>
                  <a:lnTo>
                    <a:pt x="219151" y="164261"/>
                  </a:lnTo>
                  <a:lnTo>
                    <a:pt x="205955" y="158940"/>
                  </a:lnTo>
                  <a:lnTo>
                    <a:pt x="205955" y="264871"/>
                  </a:lnTo>
                  <a:lnTo>
                    <a:pt x="204774" y="276390"/>
                  </a:lnTo>
                  <a:lnTo>
                    <a:pt x="181660" y="310019"/>
                  </a:lnTo>
                  <a:lnTo>
                    <a:pt x="151320" y="317855"/>
                  </a:lnTo>
                  <a:lnTo>
                    <a:pt x="139954" y="316953"/>
                  </a:lnTo>
                  <a:lnTo>
                    <a:pt x="105829" y="296367"/>
                  </a:lnTo>
                  <a:lnTo>
                    <a:pt x="96139" y="264871"/>
                  </a:lnTo>
                  <a:lnTo>
                    <a:pt x="97320" y="253339"/>
                  </a:lnTo>
                  <a:lnTo>
                    <a:pt x="120510" y="219710"/>
                  </a:lnTo>
                  <a:lnTo>
                    <a:pt x="151320" y="211874"/>
                  </a:lnTo>
                  <a:lnTo>
                    <a:pt x="162598" y="212775"/>
                  </a:lnTo>
                  <a:lnTo>
                    <a:pt x="196265" y="233375"/>
                  </a:lnTo>
                  <a:lnTo>
                    <a:pt x="205955" y="264871"/>
                  </a:lnTo>
                  <a:lnTo>
                    <a:pt x="205955" y="158940"/>
                  </a:lnTo>
                  <a:lnTo>
                    <a:pt x="198374" y="155879"/>
                  </a:lnTo>
                  <a:lnTo>
                    <a:pt x="175641" y="150774"/>
                  </a:lnTo>
                  <a:lnTo>
                    <a:pt x="151320" y="149047"/>
                  </a:lnTo>
                  <a:lnTo>
                    <a:pt x="126911" y="150774"/>
                  </a:lnTo>
                  <a:lnTo>
                    <a:pt x="83019" y="164261"/>
                  </a:lnTo>
                  <a:lnTo>
                    <a:pt x="46736" y="192811"/>
                  </a:lnTo>
                  <a:lnTo>
                    <a:pt x="24815" y="237426"/>
                  </a:lnTo>
                  <a:lnTo>
                    <a:pt x="21844" y="264871"/>
                  </a:lnTo>
                  <a:lnTo>
                    <a:pt x="24815" y="292303"/>
                  </a:lnTo>
                  <a:lnTo>
                    <a:pt x="46736" y="336931"/>
                  </a:lnTo>
                  <a:lnTo>
                    <a:pt x="87680" y="367779"/>
                  </a:lnTo>
                  <a:lnTo>
                    <a:pt x="114173" y="376313"/>
                  </a:lnTo>
                  <a:lnTo>
                    <a:pt x="114173" y="430936"/>
                  </a:lnTo>
                  <a:lnTo>
                    <a:pt x="0" y="430936"/>
                  </a:lnTo>
                  <a:lnTo>
                    <a:pt x="0" y="495947"/>
                  </a:lnTo>
                  <a:lnTo>
                    <a:pt x="242011" y="495947"/>
                  </a:lnTo>
                  <a:lnTo>
                    <a:pt x="275221" y="494411"/>
                  </a:lnTo>
                  <a:lnTo>
                    <a:pt x="303733" y="489800"/>
                  </a:lnTo>
                  <a:lnTo>
                    <a:pt x="326517" y="482117"/>
                  </a:lnTo>
                  <a:lnTo>
                    <a:pt x="342519" y="471373"/>
                  </a:lnTo>
                  <a:lnTo>
                    <a:pt x="342519" y="523265"/>
                  </a:lnTo>
                  <a:lnTo>
                    <a:pt x="417372" y="523265"/>
                  </a:lnTo>
                  <a:lnTo>
                    <a:pt x="417372" y="471373"/>
                  </a:lnTo>
                  <a:lnTo>
                    <a:pt x="417372" y="21767"/>
                  </a:lnTo>
                  <a:close/>
                </a:path>
                <a:path w="3602355" h="564514">
                  <a:moveTo>
                    <a:pt x="800315" y="115722"/>
                  </a:moveTo>
                  <a:lnTo>
                    <a:pt x="791984" y="77762"/>
                  </a:lnTo>
                  <a:lnTo>
                    <a:pt x="747572" y="35852"/>
                  </a:lnTo>
                  <a:lnTo>
                    <a:pt x="728751" y="29070"/>
                  </a:lnTo>
                  <a:lnTo>
                    <a:pt x="728751" y="115722"/>
                  </a:lnTo>
                  <a:lnTo>
                    <a:pt x="728040" y="123101"/>
                  </a:lnTo>
                  <a:lnTo>
                    <a:pt x="693521" y="150901"/>
                  </a:lnTo>
                  <a:lnTo>
                    <a:pt x="659917" y="154520"/>
                  </a:lnTo>
                  <a:lnTo>
                    <a:pt x="641972" y="153606"/>
                  </a:lnTo>
                  <a:lnTo>
                    <a:pt x="602564" y="140309"/>
                  </a:lnTo>
                  <a:lnTo>
                    <a:pt x="590537" y="115722"/>
                  </a:lnTo>
                  <a:lnTo>
                    <a:pt x="591350" y="108356"/>
                  </a:lnTo>
                  <a:lnTo>
                    <a:pt x="626122" y="80835"/>
                  </a:lnTo>
                  <a:lnTo>
                    <a:pt x="659917" y="77482"/>
                  </a:lnTo>
                  <a:lnTo>
                    <a:pt x="677799" y="78320"/>
                  </a:lnTo>
                  <a:lnTo>
                    <a:pt x="717283" y="91147"/>
                  </a:lnTo>
                  <a:lnTo>
                    <a:pt x="728751" y="115722"/>
                  </a:lnTo>
                  <a:lnTo>
                    <a:pt x="728751" y="29070"/>
                  </a:lnTo>
                  <a:lnTo>
                    <a:pt x="721182" y="26339"/>
                  </a:lnTo>
                  <a:lnTo>
                    <a:pt x="691603" y="20815"/>
                  </a:lnTo>
                  <a:lnTo>
                    <a:pt x="659917" y="19037"/>
                  </a:lnTo>
                  <a:lnTo>
                    <a:pt x="628243" y="20815"/>
                  </a:lnTo>
                  <a:lnTo>
                    <a:pt x="572262" y="35852"/>
                  </a:lnTo>
                  <a:lnTo>
                    <a:pt x="537273" y="62407"/>
                  </a:lnTo>
                  <a:lnTo>
                    <a:pt x="519518" y="115722"/>
                  </a:lnTo>
                  <a:lnTo>
                    <a:pt x="521614" y="136118"/>
                  </a:lnTo>
                  <a:lnTo>
                    <a:pt x="550113" y="181825"/>
                  </a:lnTo>
                  <a:lnTo>
                    <a:pt x="598665" y="205587"/>
                  </a:lnTo>
                  <a:lnTo>
                    <a:pt x="659917" y="212966"/>
                  </a:lnTo>
                  <a:lnTo>
                    <a:pt x="691603" y="211175"/>
                  </a:lnTo>
                  <a:lnTo>
                    <a:pt x="747572" y="195910"/>
                  </a:lnTo>
                  <a:lnTo>
                    <a:pt x="782345" y="169125"/>
                  </a:lnTo>
                  <a:lnTo>
                    <a:pt x="798156" y="136118"/>
                  </a:lnTo>
                  <a:lnTo>
                    <a:pt x="800315" y="115722"/>
                  </a:lnTo>
                  <a:close/>
                </a:path>
                <a:path w="3602355" h="564514">
                  <a:moveTo>
                    <a:pt x="829271" y="224447"/>
                  </a:moveTo>
                  <a:lnTo>
                    <a:pt x="812088" y="227685"/>
                  </a:lnTo>
                  <a:lnTo>
                    <a:pt x="794588" y="229489"/>
                  </a:lnTo>
                  <a:lnTo>
                    <a:pt x="776262" y="230276"/>
                  </a:lnTo>
                  <a:lnTo>
                    <a:pt x="502043" y="230454"/>
                  </a:lnTo>
                  <a:lnTo>
                    <a:pt x="502043" y="292176"/>
                  </a:lnTo>
                  <a:lnTo>
                    <a:pt x="601472" y="292176"/>
                  </a:lnTo>
                  <a:lnTo>
                    <a:pt x="601472" y="368122"/>
                  </a:lnTo>
                  <a:lnTo>
                    <a:pt x="676313" y="368122"/>
                  </a:lnTo>
                  <a:lnTo>
                    <a:pt x="676313" y="292176"/>
                  </a:lnTo>
                  <a:lnTo>
                    <a:pt x="752792" y="292176"/>
                  </a:lnTo>
                  <a:lnTo>
                    <a:pt x="773506" y="291731"/>
                  </a:lnTo>
                  <a:lnTo>
                    <a:pt x="793076" y="290195"/>
                  </a:lnTo>
                  <a:lnTo>
                    <a:pt x="811644" y="287337"/>
                  </a:lnTo>
                  <a:lnTo>
                    <a:pt x="829271" y="282892"/>
                  </a:lnTo>
                  <a:lnTo>
                    <a:pt x="829271" y="224447"/>
                  </a:lnTo>
                  <a:close/>
                </a:path>
                <a:path w="3602355" h="564514">
                  <a:moveTo>
                    <a:pt x="925969" y="21767"/>
                  </a:moveTo>
                  <a:lnTo>
                    <a:pt x="851128" y="21767"/>
                  </a:lnTo>
                  <a:lnTo>
                    <a:pt x="851128" y="310756"/>
                  </a:lnTo>
                  <a:lnTo>
                    <a:pt x="746785" y="310756"/>
                  </a:lnTo>
                  <a:lnTo>
                    <a:pt x="746785" y="369214"/>
                  </a:lnTo>
                  <a:lnTo>
                    <a:pt x="851128" y="369214"/>
                  </a:lnTo>
                  <a:lnTo>
                    <a:pt x="851128" y="401447"/>
                  </a:lnTo>
                  <a:lnTo>
                    <a:pt x="925969" y="401447"/>
                  </a:lnTo>
                  <a:lnTo>
                    <a:pt x="925969" y="21767"/>
                  </a:lnTo>
                  <a:close/>
                </a:path>
                <a:path w="3602355" h="564514">
                  <a:moveTo>
                    <a:pt x="934707" y="463715"/>
                  </a:moveTo>
                  <a:lnTo>
                    <a:pt x="622769" y="463715"/>
                  </a:lnTo>
                  <a:lnTo>
                    <a:pt x="622769" y="381228"/>
                  </a:lnTo>
                  <a:lnTo>
                    <a:pt x="547928" y="381228"/>
                  </a:lnTo>
                  <a:lnTo>
                    <a:pt x="547928" y="528726"/>
                  </a:lnTo>
                  <a:lnTo>
                    <a:pt x="934707" y="528726"/>
                  </a:lnTo>
                  <a:lnTo>
                    <a:pt x="934707" y="463715"/>
                  </a:lnTo>
                  <a:close/>
                </a:path>
                <a:path w="3602355" h="564514">
                  <a:moveTo>
                    <a:pt x="1273416" y="30505"/>
                  </a:moveTo>
                  <a:lnTo>
                    <a:pt x="1027036" y="30505"/>
                  </a:lnTo>
                  <a:lnTo>
                    <a:pt x="1027036" y="95516"/>
                  </a:lnTo>
                  <a:lnTo>
                    <a:pt x="1199667" y="95516"/>
                  </a:lnTo>
                  <a:lnTo>
                    <a:pt x="1199667" y="140309"/>
                  </a:lnTo>
                  <a:lnTo>
                    <a:pt x="1197216" y="193573"/>
                  </a:lnTo>
                  <a:lnTo>
                    <a:pt x="1189697" y="242163"/>
                  </a:lnTo>
                  <a:lnTo>
                    <a:pt x="1176870" y="285915"/>
                  </a:lnTo>
                  <a:lnTo>
                    <a:pt x="1158481" y="324612"/>
                  </a:lnTo>
                  <a:lnTo>
                    <a:pt x="1134287" y="358063"/>
                  </a:lnTo>
                  <a:lnTo>
                    <a:pt x="1104023" y="386067"/>
                  </a:lnTo>
                  <a:lnTo>
                    <a:pt x="1067447" y="408419"/>
                  </a:lnTo>
                  <a:lnTo>
                    <a:pt x="1024305" y="424929"/>
                  </a:lnTo>
                  <a:lnTo>
                    <a:pt x="1024305" y="495947"/>
                  </a:lnTo>
                  <a:lnTo>
                    <a:pt x="1075080" y="479882"/>
                  </a:lnTo>
                  <a:lnTo>
                    <a:pt x="1119441" y="458952"/>
                  </a:lnTo>
                  <a:lnTo>
                    <a:pt x="1157617" y="433285"/>
                  </a:lnTo>
                  <a:lnTo>
                    <a:pt x="1189875" y="403009"/>
                  </a:lnTo>
                  <a:lnTo>
                    <a:pt x="1216456" y="368249"/>
                  </a:lnTo>
                  <a:lnTo>
                    <a:pt x="1237653" y="329133"/>
                  </a:lnTo>
                  <a:lnTo>
                    <a:pt x="1253680" y="285788"/>
                  </a:lnTo>
                  <a:lnTo>
                    <a:pt x="1264818" y="238328"/>
                  </a:lnTo>
                  <a:lnTo>
                    <a:pt x="1271308" y="186880"/>
                  </a:lnTo>
                  <a:lnTo>
                    <a:pt x="1273416" y="131572"/>
                  </a:lnTo>
                  <a:lnTo>
                    <a:pt x="1273416" y="30505"/>
                  </a:lnTo>
                  <a:close/>
                </a:path>
                <a:path w="3602355" h="564514">
                  <a:moveTo>
                    <a:pt x="1496301" y="220611"/>
                  </a:moveTo>
                  <a:lnTo>
                    <a:pt x="1420914" y="220611"/>
                  </a:lnTo>
                  <a:lnTo>
                    <a:pt x="1420914" y="21767"/>
                  </a:lnTo>
                  <a:lnTo>
                    <a:pt x="1346073" y="21767"/>
                  </a:lnTo>
                  <a:lnTo>
                    <a:pt x="1346073" y="523265"/>
                  </a:lnTo>
                  <a:lnTo>
                    <a:pt x="1420914" y="523265"/>
                  </a:lnTo>
                  <a:lnTo>
                    <a:pt x="1420914" y="285076"/>
                  </a:lnTo>
                  <a:lnTo>
                    <a:pt x="1496301" y="285076"/>
                  </a:lnTo>
                  <a:lnTo>
                    <a:pt x="1496301" y="220611"/>
                  </a:lnTo>
                  <a:close/>
                </a:path>
                <a:path w="3602355" h="564514">
                  <a:moveTo>
                    <a:pt x="1794586" y="150685"/>
                  </a:moveTo>
                  <a:lnTo>
                    <a:pt x="1782216" y="88823"/>
                  </a:lnTo>
                  <a:lnTo>
                    <a:pt x="1748142" y="45796"/>
                  </a:lnTo>
                  <a:lnTo>
                    <a:pt x="1721383" y="30708"/>
                  </a:lnTo>
                  <a:lnTo>
                    <a:pt x="1721383" y="150685"/>
                  </a:lnTo>
                  <a:lnTo>
                    <a:pt x="1720062" y="167360"/>
                  </a:lnTo>
                  <a:lnTo>
                    <a:pt x="1701165" y="204774"/>
                  </a:lnTo>
                  <a:lnTo>
                    <a:pt x="1661833" y="218973"/>
                  </a:lnTo>
                  <a:lnTo>
                    <a:pt x="1650466" y="217982"/>
                  </a:lnTo>
                  <a:lnTo>
                    <a:pt x="1613814" y="194551"/>
                  </a:lnTo>
                  <a:lnTo>
                    <a:pt x="1602282" y="150685"/>
                  </a:lnTo>
                  <a:lnTo>
                    <a:pt x="1603603" y="134264"/>
                  </a:lnTo>
                  <a:lnTo>
                    <a:pt x="1622501" y="97155"/>
                  </a:lnTo>
                  <a:lnTo>
                    <a:pt x="1661833" y="82943"/>
                  </a:lnTo>
                  <a:lnTo>
                    <a:pt x="1673275" y="83934"/>
                  </a:lnTo>
                  <a:lnTo>
                    <a:pt x="1709851" y="107137"/>
                  </a:lnTo>
                  <a:lnTo>
                    <a:pt x="1721383" y="150685"/>
                  </a:lnTo>
                  <a:lnTo>
                    <a:pt x="1721383" y="30708"/>
                  </a:lnTo>
                  <a:lnTo>
                    <a:pt x="1709496" y="25857"/>
                  </a:lnTo>
                  <a:lnTo>
                    <a:pt x="1686687" y="20751"/>
                  </a:lnTo>
                  <a:lnTo>
                    <a:pt x="1661833" y="19037"/>
                  </a:lnTo>
                  <a:lnTo>
                    <a:pt x="1636979" y="20751"/>
                  </a:lnTo>
                  <a:lnTo>
                    <a:pt x="1593608" y="34239"/>
                  </a:lnTo>
                  <a:lnTo>
                    <a:pt x="1556042" y="64808"/>
                  </a:lnTo>
                  <a:lnTo>
                    <a:pt x="1532267" y="117551"/>
                  </a:lnTo>
                  <a:lnTo>
                    <a:pt x="1529080" y="150685"/>
                  </a:lnTo>
                  <a:lnTo>
                    <a:pt x="1532267" y="184061"/>
                  </a:lnTo>
                  <a:lnTo>
                    <a:pt x="1556042" y="236880"/>
                  </a:lnTo>
                  <a:lnTo>
                    <a:pt x="1593608" y="267677"/>
                  </a:lnTo>
                  <a:lnTo>
                    <a:pt x="1636979" y="281165"/>
                  </a:lnTo>
                  <a:lnTo>
                    <a:pt x="1661833" y="282892"/>
                  </a:lnTo>
                  <a:lnTo>
                    <a:pt x="1686687" y="281165"/>
                  </a:lnTo>
                  <a:lnTo>
                    <a:pt x="1730044" y="267677"/>
                  </a:lnTo>
                  <a:lnTo>
                    <a:pt x="1767611" y="236880"/>
                  </a:lnTo>
                  <a:lnTo>
                    <a:pt x="1791398" y="184061"/>
                  </a:lnTo>
                  <a:lnTo>
                    <a:pt x="1794586" y="150685"/>
                  </a:lnTo>
                  <a:close/>
                </a:path>
                <a:path w="3602355" h="564514">
                  <a:moveTo>
                    <a:pt x="1942084" y="306933"/>
                  </a:moveTo>
                  <a:lnTo>
                    <a:pt x="1867242" y="306933"/>
                  </a:lnTo>
                  <a:lnTo>
                    <a:pt x="1867242" y="359371"/>
                  </a:lnTo>
                  <a:lnTo>
                    <a:pt x="1867242" y="423291"/>
                  </a:lnTo>
                  <a:lnTo>
                    <a:pt x="1867242" y="464807"/>
                  </a:lnTo>
                  <a:lnTo>
                    <a:pt x="1638884" y="464807"/>
                  </a:lnTo>
                  <a:lnTo>
                    <a:pt x="1638884" y="423291"/>
                  </a:lnTo>
                  <a:lnTo>
                    <a:pt x="1867242" y="423291"/>
                  </a:lnTo>
                  <a:lnTo>
                    <a:pt x="1867242" y="359371"/>
                  </a:lnTo>
                  <a:lnTo>
                    <a:pt x="1638884" y="359371"/>
                  </a:lnTo>
                  <a:lnTo>
                    <a:pt x="1638884" y="306933"/>
                  </a:lnTo>
                  <a:lnTo>
                    <a:pt x="1564043" y="306933"/>
                  </a:lnTo>
                  <a:lnTo>
                    <a:pt x="1564043" y="528726"/>
                  </a:lnTo>
                  <a:lnTo>
                    <a:pt x="1942084" y="528726"/>
                  </a:lnTo>
                  <a:lnTo>
                    <a:pt x="1942084" y="464807"/>
                  </a:lnTo>
                  <a:lnTo>
                    <a:pt x="1942084" y="423291"/>
                  </a:lnTo>
                  <a:lnTo>
                    <a:pt x="1942084" y="359371"/>
                  </a:lnTo>
                  <a:lnTo>
                    <a:pt x="1942084" y="306933"/>
                  </a:lnTo>
                  <a:close/>
                </a:path>
                <a:path w="3602355" h="564514">
                  <a:moveTo>
                    <a:pt x="1942084" y="21767"/>
                  </a:moveTo>
                  <a:lnTo>
                    <a:pt x="1867242" y="21767"/>
                  </a:lnTo>
                  <a:lnTo>
                    <a:pt x="1867242" y="287807"/>
                  </a:lnTo>
                  <a:lnTo>
                    <a:pt x="1942084" y="287807"/>
                  </a:lnTo>
                  <a:lnTo>
                    <a:pt x="1942084" y="21767"/>
                  </a:lnTo>
                  <a:close/>
                </a:path>
                <a:path w="3602355" h="564514">
                  <a:moveTo>
                    <a:pt x="3602342" y="0"/>
                  </a:moveTo>
                  <a:lnTo>
                    <a:pt x="3564839" y="0"/>
                  </a:lnTo>
                  <a:lnTo>
                    <a:pt x="3564839" y="564349"/>
                  </a:lnTo>
                  <a:lnTo>
                    <a:pt x="3602342" y="564349"/>
                  </a:lnTo>
                  <a:lnTo>
                    <a:pt x="3602342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47759" y="8157515"/>
              <a:ext cx="7927340" cy="381635"/>
            </a:xfrm>
            <a:custGeom>
              <a:avLst/>
              <a:gdLst/>
              <a:ahLst/>
              <a:cxnLst/>
              <a:rect l="l" t="t" r="r" b="b"/>
              <a:pathLst>
                <a:path w="7927340" h="381634">
                  <a:moveTo>
                    <a:pt x="305803" y="270954"/>
                  </a:moveTo>
                  <a:lnTo>
                    <a:pt x="168097" y="270954"/>
                  </a:lnTo>
                  <a:lnTo>
                    <a:pt x="168097" y="207454"/>
                  </a:lnTo>
                  <a:lnTo>
                    <a:pt x="275793" y="207454"/>
                  </a:lnTo>
                  <a:lnTo>
                    <a:pt x="275793" y="183324"/>
                  </a:lnTo>
                  <a:lnTo>
                    <a:pt x="68656" y="183324"/>
                  </a:lnTo>
                  <a:lnTo>
                    <a:pt x="68656" y="128714"/>
                  </a:lnTo>
                  <a:lnTo>
                    <a:pt x="267906" y="128714"/>
                  </a:lnTo>
                  <a:lnTo>
                    <a:pt x="267906" y="103314"/>
                  </a:lnTo>
                  <a:lnTo>
                    <a:pt x="267906" y="51244"/>
                  </a:lnTo>
                  <a:lnTo>
                    <a:pt x="267906" y="25844"/>
                  </a:lnTo>
                  <a:lnTo>
                    <a:pt x="37515" y="25844"/>
                  </a:lnTo>
                  <a:lnTo>
                    <a:pt x="37515" y="51244"/>
                  </a:lnTo>
                  <a:lnTo>
                    <a:pt x="237883" y="51244"/>
                  </a:lnTo>
                  <a:lnTo>
                    <a:pt x="237883" y="103314"/>
                  </a:lnTo>
                  <a:lnTo>
                    <a:pt x="38265" y="103314"/>
                  </a:lnTo>
                  <a:lnTo>
                    <a:pt x="38265" y="128714"/>
                  </a:lnTo>
                  <a:lnTo>
                    <a:pt x="38265" y="183324"/>
                  </a:lnTo>
                  <a:lnTo>
                    <a:pt x="38265" y="207454"/>
                  </a:lnTo>
                  <a:lnTo>
                    <a:pt x="136956" y="207454"/>
                  </a:lnTo>
                  <a:lnTo>
                    <a:pt x="136956" y="270954"/>
                  </a:lnTo>
                  <a:lnTo>
                    <a:pt x="0" y="270954"/>
                  </a:lnTo>
                  <a:lnTo>
                    <a:pt x="0" y="296354"/>
                  </a:lnTo>
                  <a:lnTo>
                    <a:pt x="305803" y="296354"/>
                  </a:lnTo>
                  <a:lnTo>
                    <a:pt x="305803" y="270954"/>
                  </a:lnTo>
                  <a:close/>
                </a:path>
                <a:path w="7927340" h="381634">
                  <a:moveTo>
                    <a:pt x="609371" y="37515"/>
                  </a:moveTo>
                  <a:lnTo>
                    <a:pt x="595109" y="37515"/>
                  </a:lnTo>
                  <a:lnTo>
                    <a:pt x="595109" y="37147"/>
                  </a:lnTo>
                  <a:lnTo>
                    <a:pt x="378599" y="37147"/>
                  </a:lnTo>
                  <a:lnTo>
                    <a:pt x="378599" y="62280"/>
                  </a:lnTo>
                  <a:lnTo>
                    <a:pt x="578967" y="62280"/>
                  </a:lnTo>
                  <a:lnTo>
                    <a:pt x="578967" y="70916"/>
                  </a:lnTo>
                  <a:lnTo>
                    <a:pt x="578764" y="103924"/>
                  </a:lnTo>
                  <a:lnTo>
                    <a:pt x="577278" y="141084"/>
                  </a:lnTo>
                  <a:lnTo>
                    <a:pt x="573278" y="183311"/>
                  </a:lnTo>
                  <a:lnTo>
                    <a:pt x="565467" y="231508"/>
                  </a:lnTo>
                  <a:lnTo>
                    <a:pt x="596226" y="234886"/>
                  </a:lnTo>
                  <a:lnTo>
                    <a:pt x="603821" y="184569"/>
                  </a:lnTo>
                  <a:lnTo>
                    <a:pt x="607720" y="141643"/>
                  </a:lnTo>
                  <a:lnTo>
                    <a:pt x="609155" y="104343"/>
                  </a:lnTo>
                  <a:lnTo>
                    <a:pt x="609371" y="70916"/>
                  </a:lnTo>
                  <a:lnTo>
                    <a:pt x="609371" y="37515"/>
                  </a:lnTo>
                  <a:close/>
                </a:path>
                <a:path w="7927340" h="381634">
                  <a:moveTo>
                    <a:pt x="650265" y="263410"/>
                  </a:moveTo>
                  <a:lnTo>
                    <a:pt x="345960" y="263410"/>
                  </a:lnTo>
                  <a:lnTo>
                    <a:pt x="345960" y="288925"/>
                  </a:lnTo>
                  <a:lnTo>
                    <a:pt x="650265" y="288925"/>
                  </a:lnTo>
                  <a:lnTo>
                    <a:pt x="650265" y="263410"/>
                  </a:lnTo>
                  <a:close/>
                </a:path>
                <a:path w="7927340" h="381634">
                  <a:moveTo>
                    <a:pt x="874280" y="107683"/>
                  </a:moveTo>
                  <a:lnTo>
                    <a:pt x="867575" y="74371"/>
                  </a:lnTo>
                  <a:lnTo>
                    <a:pt x="851535" y="51777"/>
                  </a:lnTo>
                  <a:lnTo>
                    <a:pt x="849045" y="48260"/>
                  </a:lnTo>
                  <a:lnTo>
                    <a:pt x="844257" y="45351"/>
                  </a:lnTo>
                  <a:lnTo>
                    <a:pt x="844257" y="107683"/>
                  </a:lnTo>
                  <a:lnTo>
                    <a:pt x="839863" y="130632"/>
                  </a:lnTo>
                  <a:lnTo>
                    <a:pt x="827697" y="148539"/>
                  </a:lnTo>
                  <a:lnTo>
                    <a:pt x="809269" y="160185"/>
                  </a:lnTo>
                  <a:lnTo>
                    <a:pt x="786091" y="164350"/>
                  </a:lnTo>
                  <a:lnTo>
                    <a:pt x="763358" y="160185"/>
                  </a:lnTo>
                  <a:lnTo>
                    <a:pt x="745147" y="148539"/>
                  </a:lnTo>
                  <a:lnTo>
                    <a:pt x="733069" y="130632"/>
                  </a:lnTo>
                  <a:lnTo>
                    <a:pt x="728687" y="107683"/>
                  </a:lnTo>
                  <a:lnTo>
                    <a:pt x="733069" y="85178"/>
                  </a:lnTo>
                  <a:lnTo>
                    <a:pt x="745147" y="67487"/>
                  </a:lnTo>
                  <a:lnTo>
                    <a:pt x="763358" y="55930"/>
                  </a:lnTo>
                  <a:lnTo>
                    <a:pt x="786091" y="51777"/>
                  </a:lnTo>
                  <a:lnTo>
                    <a:pt x="809269" y="55930"/>
                  </a:lnTo>
                  <a:lnTo>
                    <a:pt x="827697" y="67487"/>
                  </a:lnTo>
                  <a:lnTo>
                    <a:pt x="839863" y="85178"/>
                  </a:lnTo>
                  <a:lnTo>
                    <a:pt x="844257" y="107683"/>
                  </a:lnTo>
                  <a:lnTo>
                    <a:pt x="844257" y="45351"/>
                  </a:lnTo>
                  <a:lnTo>
                    <a:pt x="821093" y="31229"/>
                  </a:lnTo>
                  <a:lnTo>
                    <a:pt x="786091" y="25133"/>
                  </a:lnTo>
                  <a:lnTo>
                    <a:pt x="751382" y="31229"/>
                  </a:lnTo>
                  <a:lnTo>
                    <a:pt x="723671" y="48260"/>
                  </a:lnTo>
                  <a:lnTo>
                    <a:pt x="705307" y="74371"/>
                  </a:lnTo>
                  <a:lnTo>
                    <a:pt x="698665" y="107683"/>
                  </a:lnTo>
                  <a:lnTo>
                    <a:pt x="705307" y="141287"/>
                  </a:lnTo>
                  <a:lnTo>
                    <a:pt x="723671" y="167627"/>
                  </a:lnTo>
                  <a:lnTo>
                    <a:pt x="751382" y="184835"/>
                  </a:lnTo>
                  <a:lnTo>
                    <a:pt x="786091" y="190995"/>
                  </a:lnTo>
                  <a:lnTo>
                    <a:pt x="821093" y="184835"/>
                  </a:lnTo>
                  <a:lnTo>
                    <a:pt x="849045" y="167627"/>
                  </a:lnTo>
                  <a:lnTo>
                    <a:pt x="851344" y="164350"/>
                  </a:lnTo>
                  <a:lnTo>
                    <a:pt x="867575" y="141287"/>
                  </a:lnTo>
                  <a:lnTo>
                    <a:pt x="874280" y="107683"/>
                  </a:lnTo>
                  <a:close/>
                </a:path>
                <a:path w="7927340" h="381634">
                  <a:moveTo>
                    <a:pt x="966952" y="1879"/>
                  </a:moveTo>
                  <a:lnTo>
                    <a:pt x="936193" y="1879"/>
                  </a:lnTo>
                  <a:lnTo>
                    <a:pt x="936193" y="247650"/>
                  </a:lnTo>
                  <a:lnTo>
                    <a:pt x="966952" y="247650"/>
                  </a:lnTo>
                  <a:lnTo>
                    <a:pt x="966952" y="1879"/>
                  </a:lnTo>
                  <a:close/>
                </a:path>
                <a:path w="7927340" h="381634">
                  <a:moveTo>
                    <a:pt x="977087" y="305435"/>
                  </a:moveTo>
                  <a:lnTo>
                    <a:pt x="781215" y="305435"/>
                  </a:lnTo>
                  <a:lnTo>
                    <a:pt x="781215" y="222504"/>
                  </a:lnTo>
                  <a:lnTo>
                    <a:pt x="750455" y="222504"/>
                  </a:lnTo>
                  <a:lnTo>
                    <a:pt x="750455" y="330568"/>
                  </a:lnTo>
                  <a:lnTo>
                    <a:pt x="977087" y="330568"/>
                  </a:lnTo>
                  <a:lnTo>
                    <a:pt x="977087" y="305435"/>
                  </a:lnTo>
                  <a:close/>
                </a:path>
                <a:path w="7927340" h="381634">
                  <a:moveTo>
                    <a:pt x="1343672" y="42405"/>
                  </a:moveTo>
                  <a:lnTo>
                    <a:pt x="1258874" y="42405"/>
                  </a:lnTo>
                  <a:lnTo>
                    <a:pt x="1258874" y="1879"/>
                  </a:lnTo>
                  <a:lnTo>
                    <a:pt x="1228102" y="1879"/>
                  </a:lnTo>
                  <a:lnTo>
                    <a:pt x="1228102" y="42405"/>
                  </a:lnTo>
                  <a:lnTo>
                    <a:pt x="1142555" y="42405"/>
                  </a:lnTo>
                  <a:lnTo>
                    <a:pt x="1142555" y="66789"/>
                  </a:lnTo>
                  <a:lnTo>
                    <a:pt x="1343672" y="66789"/>
                  </a:lnTo>
                  <a:lnTo>
                    <a:pt x="1343672" y="42405"/>
                  </a:lnTo>
                  <a:close/>
                </a:path>
                <a:path w="7927340" h="381634">
                  <a:moveTo>
                    <a:pt x="1351178" y="260781"/>
                  </a:moveTo>
                  <a:lnTo>
                    <a:pt x="1349971" y="246151"/>
                  </a:lnTo>
                  <a:lnTo>
                    <a:pt x="1349298" y="237896"/>
                  </a:lnTo>
                  <a:lnTo>
                    <a:pt x="1327251" y="240868"/>
                  </a:lnTo>
                  <a:lnTo>
                    <a:pt x="1304645" y="243141"/>
                  </a:lnTo>
                  <a:lnTo>
                    <a:pt x="1281760" y="244856"/>
                  </a:lnTo>
                  <a:lnTo>
                    <a:pt x="1258874" y="246151"/>
                  </a:lnTo>
                  <a:lnTo>
                    <a:pt x="1258874" y="210502"/>
                  </a:lnTo>
                  <a:lnTo>
                    <a:pt x="1285201" y="203530"/>
                  </a:lnTo>
                  <a:lnTo>
                    <a:pt x="1305445" y="190423"/>
                  </a:lnTo>
                  <a:lnTo>
                    <a:pt x="1307693" y="187236"/>
                  </a:lnTo>
                  <a:lnTo>
                    <a:pt x="1318450" y="171983"/>
                  </a:lnTo>
                  <a:lnTo>
                    <a:pt x="1323035" y="148958"/>
                  </a:lnTo>
                  <a:lnTo>
                    <a:pt x="1317205" y="123240"/>
                  </a:lnTo>
                  <a:lnTo>
                    <a:pt x="1306436" y="110312"/>
                  </a:lnTo>
                  <a:lnTo>
                    <a:pt x="1300848" y="103606"/>
                  </a:lnTo>
                  <a:lnTo>
                    <a:pt x="1293761" y="100088"/>
                  </a:lnTo>
                  <a:lnTo>
                    <a:pt x="1293761" y="148958"/>
                  </a:lnTo>
                  <a:lnTo>
                    <a:pt x="1290129" y="164757"/>
                  </a:lnTo>
                  <a:lnTo>
                    <a:pt x="1279880" y="176822"/>
                  </a:lnTo>
                  <a:lnTo>
                    <a:pt x="1264005" y="184531"/>
                  </a:lnTo>
                  <a:lnTo>
                    <a:pt x="1243482" y="187236"/>
                  </a:lnTo>
                  <a:lnTo>
                    <a:pt x="1222971" y="184531"/>
                  </a:lnTo>
                  <a:lnTo>
                    <a:pt x="1207084" y="176822"/>
                  </a:lnTo>
                  <a:lnTo>
                    <a:pt x="1196848" y="164757"/>
                  </a:lnTo>
                  <a:lnTo>
                    <a:pt x="1193203" y="148958"/>
                  </a:lnTo>
                  <a:lnTo>
                    <a:pt x="1196848" y="133108"/>
                  </a:lnTo>
                  <a:lnTo>
                    <a:pt x="1207084" y="120916"/>
                  </a:lnTo>
                  <a:lnTo>
                    <a:pt x="1222971" y="113080"/>
                  </a:lnTo>
                  <a:lnTo>
                    <a:pt x="1243482" y="110312"/>
                  </a:lnTo>
                  <a:lnTo>
                    <a:pt x="1264005" y="113080"/>
                  </a:lnTo>
                  <a:lnTo>
                    <a:pt x="1279880" y="120916"/>
                  </a:lnTo>
                  <a:lnTo>
                    <a:pt x="1290129" y="133108"/>
                  </a:lnTo>
                  <a:lnTo>
                    <a:pt x="1293761" y="148958"/>
                  </a:lnTo>
                  <a:lnTo>
                    <a:pt x="1293761" y="100088"/>
                  </a:lnTo>
                  <a:lnTo>
                    <a:pt x="1275702" y="91084"/>
                  </a:lnTo>
                  <a:lnTo>
                    <a:pt x="1243482" y="86677"/>
                  </a:lnTo>
                  <a:lnTo>
                    <a:pt x="1211275" y="91084"/>
                  </a:lnTo>
                  <a:lnTo>
                    <a:pt x="1186129" y="103606"/>
                  </a:lnTo>
                  <a:lnTo>
                    <a:pt x="1169771" y="123240"/>
                  </a:lnTo>
                  <a:lnTo>
                    <a:pt x="1163942" y="148958"/>
                  </a:lnTo>
                  <a:lnTo>
                    <a:pt x="1168527" y="171983"/>
                  </a:lnTo>
                  <a:lnTo>
                    <a:pt x="1181531" y="190423"/>
                  </a:lnTo>
                  <a:lnTo>
                    <a:pt x="1201775" y="203530"/>
                  </a:lnTo>
                  <a:lnTo>
                    <a:pt x="1228102" y="210502"/>
                  </a:lnTo>
                  <a:lnTo>
                    <a:pt x="1228102" y="247269"/>
                  </a:lnTo>
                  <a:lnTo>
                    <a:pt x="1203883" y="247929"/>
                  </a:lnTo>
                  <a:lnTo>
                    <a:pt x="1136916" y="248399"/>
                  </a:lnTo>
                  <a:lnTo>
                    <a:pt x="1141044" y="274294"/>
                  </a:lnTo>
                  <a:lnTo>
                    <a:pt x="1188605" y="273977"/>
                  </a:lnTo>
                  <a:lnTo>
                    <a:pt x="1241183" y="272326"/>
                  </a:lnTo>
                  <a:lnTo>
                    <a:pt x="1296238" y="268274"/>
                  </a:lnTo>
                  <a:lnTo>
                    <a:pt x="1351178" y="260781"/>
                  </a:lnTo>
                  <a:close/>
                </a:path>
                <a:path w="7927340" h="381634">
                  <a:moveTo>
                    <a:pt x="1452486" y="144462"/>
                  </a:moveTo>
                  <a:lnTo>
                    <a:pt x="1399959" y="144462"/>
                  </a:lnTo>
                  <a:lnTo>
                    <a:pt x="1399959" y="1498"/>
                  </a:lnTo>
                  <a:lnTo>
                    <a:pt x="1369187" y="1498"/>
                  </a:lnTo>
                  <a:lnTo>
                    <a:pt x="1369187" y="338074"/>
                  </a:lnTo>
                  <a:lnTo>
                    <a:pt x="1399959" y="338074"/>
                  </a:lnTo>
                  <a:lnTo>
                    <a:pt x="1399959" y="170357"/>
                  </a:lnTo>
                  <a:lnTo>
                    <a:pt x="1452486" y="170357"/>
                  </a:lnTo>
                  <a:lnTo>
                    <a:pt x="1452486" y="144462"/>
                  </a:lnTo>
                  <a:close/>
                </a:path>
                <a:path w="7927340" h="381634">
                  <a:moveTo>
                    <a:pt x="1763179" y="157975"/>
                  </a:moveTo>
                  <a:lnTo>
                    <a:pt x="1732038" y="157975"/>
                  </a:lnTo>
                  <a:lnTo>
                    <a:pt x="1732038" y="247269"/>
                  </a:lnTo>
                  <a:lnTo>
                    <a:pt x="1763179" y="247269"/>
                  </a:lnTo>
                  <a:lnTo>
                    <a:pt x="1763179" y="157975"/>
                  </a:lnTo>
                  <a:close/>
                </a:path>
                <a:path w="7927340" h="381634">
                  <a:moveTo>
                    <a:pt x="1763179" y="61404"/>
                  </a:moveTo>
                  <a:lnTo>
                    <a:pt x="1654733" y="61404"/>
                  </a:lnTo>
                  <a:lnTo>
                    <a:pt x="1654733" y="55054"/>
                  </a:lnTo>
                  <a:lnTo>
                    <a:pt x="1654733" y="30924"/>
                  </a:lnTo>
                  <a:lnTo>
                    <a:pt x="1624723" y="30924"/>
                  </a:lnTo>
                  <a:lnTo>
                    <a:pt x="1624723" y="55054"/>
                  </a:lnTo>
                  <a:lnTo>
                    <a:pt x="1624723" y="61404"/>
                  </a:lnTo>
                  <a:lnTo>
                    <a:pt x="1624723" y="85534"/>
                  </a:lnTo>
                  <a:lnTo>
                    <a:pt x="1624723" y="132524"/>
                  </a:lnTo>
                  <a:lnTo>
                    <a:pt x="1624723" y="157924"/>
                  </a:lnTo>
                  <a:lnTo>
                    <a:pt x="1624723" y="163004"/>
                  </a:lnTo>
                  <a:lnTo>
                    <a:pt x="1531658" y="163004"/>
                  </a:lnTo>
                  <a:lnTo>
                    <a:pt x="1531658" y="55054"/>
                  </a:lnTo>
                  <a:lnTo>
                    <a:pt x="1624723" y="55054"/>
                  </a:lnTo>
                  <a:lnTo>
                    <a:pt x="1624723" y="30924"/>
                  </a:lnTo>
                  <a:lnTo>
                    <a:pt x="1501267" y="30924"/>
                  </a:lnTo>
                  <a:lnTo>
                    <a:pt x="1501267" y="55054"/>
                  </a:lnTo>
                  <a:lnTo>
                    <a:pt x="1501267" y="163004"/>
                  </a:lnTo>
                  <a:lnTo>
                    <a:pt x="1501267" y="188404"/>
                  </a:lnTo>
                  <a:lnTo>
                    <a:pt x="1654733" y="188404"/>
                  </a:lnTo>
                  <a:lnTo>
                    <a:pt x="1654733" y="163004"/>
                  </a:lnTo>
                  <a:lnTo>
                    <a:pt x="1654733" y="157924"/>
                  </a:lnTo>
                  <a:lnTo>
                    <a:pt x="1763179" y="157924"/>
                  </a:lnTo>
                  <a:lnTo>
                    <a:pt x="1763179" y="132829"/>
                  </a:lnTo>
                  <a:lnTo>
                    <a:pt x="1763179" y="132524"/>
                  </a:lnTo>
                  <a:lnTo>
                    <a:pt x="1763179" y="85928"/>
                  </a:lnTo>
                  <a:lnTo>
                    <a:pt x="1732038" y="85928"/>
                  </a:lnTo>
                  <a:lnTo>
                    <a:pt x="1732038" y="132524"/>
                  </a:lnTo>
                  <a:lnTo>
                    <a:pt x="1654733" y="132524"/>
                  </a:lnTo>
                  <a:lnTo>
                    <a:pt x="1654733" y="85534"/>
                  </a:lnTo>
                  <a:lnTo>
                    <a:pt x="1763179" y="85534"/>
                  </a:lnTo>
                  <a:lnTo>
                    <a:pt x="1763179" y="61404"/>
                  </a:lnTo>
                  <a:close/>
                </a:path>
                <a:path w="7927340" h="381634">
                  <a:moveTo>
                    <a:pt x="1763179" y="1879"/>
                  </a:moveTo>
                  <a:lnTo>
                    <a:pt x="1732038" y="1879"/>
                  </a:lnTo>
                  <a:lnTo>
                    <a:pt x="1732038" y="60782"/>
                  </a:lnTo>
                  <a:lnTo>
                    <a:pt x="1763179" y="60782"/>
                  </a:lnTo>
                  <a:lnTo>
                    <a:pt x="1763179" y="1879"/>
                  </a:lnTo>
                  <a:close/>
                </a:path>
                <a:path w="7927340" h="381634">
                  <a:moveTo>
                    <a:pt x="1771053" y="305244"/>
                  </a:moveTo>
                  <a:lnTo>
                    <a:pt x="1577441" y="305244"/>
                  </a:lnTo>
                  <a:lnTo>
                    <a:pt x="1577441" y="225234"/>
                  </a:lnTo>
                  <a:lnTo>
                    <a:pt x="1546669" y="225234"/>
                  </a:lnTo>
                  <a:lnTo>
                    <a:pt x="1546669" y="305244"/>
                  </a:lnTo>
                  <a:lnTo>
                    <a:pt x="1546669" y="330644"/>
                  </a:lnTo>
                  <a:lnTo>
                    <a:pt x="1771053" y="330644"/>
                  </a:lnTo>
                  <a:lnTo>
                    <a:pt x="1771053" y="305244"/>
                  </a:lnTo>
                  <a:close/>
                </a:path>
                <a:path w="7927340" h="381634">
                  <a:moveTo>
                    <a:pt x="2050224" y="9004"/>
                  </a:moveTo>
                  <a:lnTo>
                    <a:pt x="2020963" y="9004"/>
                  </a:lnTo>
                  <a:lnTo>
                    <a:pt x="2020963" y="132448"/>
                  </a:lnTo>
                  <a:lnTo>
                    <a:pt x="1978558" y="132448"/>
                  </a:lnTo>
                  <a:lnTo>
                    <a:pt x="1971535" y="89636"/>
                  </a:lnTo>
                  <a:lnTo>
                    <a:pt x="1957108" y="58153"/>
                  </a:lnTo>
                  <a:lnTo>
                    <a:pt x="1956701" y="57264"/>
                  </a:lnTo>
                  <a:lnTo>
                    <a:pt x="1950796" y="51701"/>
                  </a:lnTo>
                  <a:lnTo>
                    <a:pt x="1950796" y="146342"/>
                  </a:lnTo>
                  <a:lnTo>
                    <a:pt x="1947684" y="183565"/>
                  </a:lnTo>
                  <a:lnTo>
                    <a:pt x="1938883" y="211670"/>
                  </a:lnTo>
                  <a:lnTo>
                    <a:pt x="1925142" y="229438"/>
                  </a:lnTo>
                  <a:lnTo>
                    <a:pt x="1907260" y="235635"/>
                  </a:lnTo>
                  <a:lnTo>
                    <a:pt x="1889010" y="229438"/>
                  </a:lnTo>
                  <a:lnTo>
                    <a:pt x="1875180" y="211670"/>
                  </a:lnTo>
                  <a:lnTo>
                    <a:pt x="1866430" y="183565"/>
                  </a:lnTo>
                  <a:lnTo>
                    <a:pt x="1863369" y="146342"/>
                  </a:lnTo>
                  <a:lnTo>
                    <a:pt x="1866430" y="109766"/>
                  </a:lnTo>
                  <a:lnTo>
                    <a:pt x="1875180" y="81991"/>
                  </a:lnTo>
                  <a:lnTo>
                    <a:pt x="1889010" y="64338"/>
                  </a:lnTo>
                  <a:lnTo>
                    <a:pt x="1907260" y="58153"/>
                  </a:lnTo>
                  <a:lnTo>
                    <a:pt x="1925142" y="64338"/>
                  </a:lnTo>
                  <a:lnTo>
                    <a:pt x="1938883" y="81991"/>
                  </a:lnTo>
                  <a:lnTo>
                    <a:pt x="1947684" y="109766"/>
                  </a:lnTo>
                  <a:lnTo>
                    <a:pt x="1950796" y="146342"/>
                  </a:lnTo>
                  <a:lnTo>
                    <a:pt x="1950796" y="51701"/>
                  </a:lnTo>
                  <a:lnTo>
                    <a:pt x="1934972" y="36791"/>
                  </a:lnTo>
                  <a:lnTo>
                    <a:pt x="1907260" y="29641"/>
                  </a:lnTo>
                  <a:lnTo>
                    <a:pt x="1877491" y="37795"/>
                  </a:lnTo>
                  <a:lnTo>
                    <a:pt x="1854784" y="61112"/>
                  </a:lnTo>
                  <a:lnTo>
                    <a:pt x="1840306" y="97866"/>
                  </a:lnTo>
                  <a:lnTo>
                    <a:pt x="1835226" y="146342"/>
                  </a:lnTo>
                  <a:lnTo>
                    <a:pt x="1840306" y="195453"/>
                  </a:lnTo>
                  <a:lnTo>
                    <a:pt x="1854784" y="232549"/>
                  </a:lnTo>
                  <a:lnTo>
                    <a:pt x="1877491" y="255981"/>
                  </a:lnTo>
                  <a:lnTo>
                    <a:pt x="1907260" y="264160"/>
                  </a:lnTo>
                  <a:lnTo>
                    <a:pt x="1935454" y="256794"/>
                  </a:lnTo>
                  <a:lnTo>
                    <a:pt x="1957400" y="235635"/>
                  </a:lnTo>
                  <a:lnTo>
                    <a:pt x="1972119" y="202107"/>
                  </a:lnTo>
                  <a:lnTo>
                    <a:pt x="1978558" y="157594"/>
                  </a:lnTo>
                  <a:lnTo>
                    <a:pt x="2020963" y="157594"/>
                  </a:lnTo>
                  <a:lnTo>
                    <a:pt x="2020963" y="321564"/>
                  </a:lnTo>
                  <a:lnTo>
                    <a:pt x="2050224" y="321564"/>
                  </a:lnTo>
                  <a:lnTo>
                    <a:pt x="2050224" y="157594"/>
                  </a:lnTo>
                  <a:lnTo>
                    <a:pt x="2050224" y="132448"/>
                  </a:lnTo>
                  <a:lnTo>
                    <a:pt x="2050224" y="9004"/>
                  </a:lnTo>
                  <a:close/>
                </a:path>
                <a:path w="7927340" h="381634">
                  <a:moveTo>
                    <a:pt x="2117013" y="1498"/>
                  </a:moveTo>
                  <a:lnTo>
                    <a:pt x="2087753" y="1498"/>
                  </a:lnTo>
                  <a:lnTo>
                    <a:pt x="2087753" y="338074"/>
                  </a:lnTo>
                  <a:lnTo>
                    <a:pt x="2117013" y="338074"/>
                  </a:lnTo>
                  <a:lnTo>
                    <a:pt x="2117013" y="1498"/>
                  </a:lnTo>
                  <a:close/>
                </a:path>
                <a:path w="7927340" h="381634">
                  <a:moveTo>
                    <a:pt x="2381173" y="236397"/>
                  </a:moveTo>
                  <a:lnTo>
                    <a:pt x="2346998" y="212432"/>
                  </a:lnTo>
                  <a:lnTo>
                    <a:pt x="2319363" y="177812"/>
                  </a:lnTo>
                  <a:lnTo>
                    <a:pt x="2300871" y="136080"/>
                  </a:lnTo>
                  <a:lnTo>
                    <a:pt x="2294128" y="90805"/>
                  </a:lnTo>
                  <a:lnTo>
                    <a:pt x="2294128" y="30391"/>
                  </a:lnTo>
                  <a:lnTo>
                    <a:pt x="2263356" y="30391"/>
                  </a:lnTo>
                  <a:lnTo>
                    <a:pt x="2263356" y="90805"/>
                  </a:lnTo>
                  <a:lnTo>
                    <a:pt x="2256612" y="137337"/>
                  </a:lnTo>
                  <a:lnTo>
                    <a:pt x="2238121" y="180809"/>
                  </a:lnTo>
                  <a:lnTo>
                    <a:pt x="2210485" y="217182"/>
                  </a:lnTo>
                  <a:lnTo>
                    <a:pt x="2176310" y="242392"/>
                  </a:lnTo>
                  <a:lnTo>
                    <a:pt x="2195068" y="266788"/>
                  </a:lnTo>
                  <a:lnTo>
                    <a:pt x="2222068" y="247662"/>
                  </a:lnTo>
                  <a:lnTo>
                    <a:pt x="2245626" y="221615"/>
                  </a:lnTo>
                  <a:lnTo>
                    <a:pt x="2264816" y="190004"/>
                  </a:lnTo>
                  <a:lnTo>
                    <a:pt x="2278735" y="154216"/>
                  </a:lnTo>
                  <a:lnTo>
                    <a:pt x="2293035" y="188125"/>
                  </a:lnTo>
                  <a:lnTo>
                    <a:pt x="2312365" y="218059"/>
                  </a:lnTo>
                  <a:lnTo>
                    <a:pt x="2335987" y="242709"/>
                  </a:lnTo>
                  <a:lnTo>
                    <a:pt x="2363165" y="260781"/>
                  </a:lnTo>
                  <a:lnTo>
                    <a:pt x="2381173" y="236397"/>
                  </a:lnTo>
                  <a:close/>
                </a:path>
                <a:path w="7927340" h="381634">
                  <a:moveTo>
                    <a:pt x="2453602" y="1498"/>
                  </a:moveTo>
                  <a:lnTo>
                    <a:pt x="2422829" y="1498"/>
                  </a:lnTo>
                  <a:lnTo>
                    <a:pt x="2422829" y="115570"/>
                  </a:lnTo>
                  <a:lnTo>
                    <a:pt x="2344775" y="115570"/>
                  </a:lnTo>
                  <a:lnTo>
                    <a:pt x="2344775" y="140703"/>
                  </a:lnTo>
                  <a:lnTo>
                    <a:pt x="2422829" y="140703"/>
                  </a:lnTo>
                  <a:lnTo>
                    <a:pt x="2422829" y="338455"/>
                  </a:lnTo>
                  <a:lnTo>
                    <a:pt x="2453602" y="338455"/>
                  </a:lnTo>
                  <a:lnTo>
                    <a:pt x="2453602" y="1498"/>
                  </a:lnTo>
                  <a:close/>
                </a:path>
                <a:path w="7927340" h="381634">
                  <a:moveTo>
                    <a:pt x="2791307" y="103314"/>
                  </a:moveTo>
                  <a:lnTo>
                    <a:pt x="2593187" y="103314"/>
                  </a:lnTo>
                  <a:lnTo>
                    <a:pt x="2593187" y="14414"/>
                  </a:lnTo>
                  <a:lnTo>
                    <a:pt x="2562415" y="14414"/>
                  </a:lnTo>
                  <a:lnTo>
                    <a:pt x="2562415" y="103314"/>
                  </a:lnTo>
                  <a:lnTo>
                    <a:pt x="2562415" y="127444"/>
                  </a:lnTo>
                  <a:lnTo>
                    <a:pt x="2791307" y="127444"/>
                  </a:lnTo>
                  <a:lnTo>
                    <a:pt x="2791307" y="103314"/>
                  </a:lnTo>
                  <a:close/>
                </a:path>
                <a:path w="7927340" h="381634">
                  <a:moveTo>
                    <a:pt x="2793174" y="305244"/>
                  </a:moveTo>
                  <a:lnTo>
                    <a:pt x="2590927" y="305244"/>
                  </a:lnTo>
                  <a:lnTo>
                    <a:pt x="2590927" y="231584"/>
                  </a:lnTo>
                  <a:lnTo>
                    <a:pt x="2560167" y="231584"/>
                  </a:lnTo>
                  <a:lnTo>
                    <a:pt x="2560167" y="305244"/>
                  </a:lnTo>
                  <a:lnTo>
                    <a:pt x="2560167" y="329374"/>
                  </a:lnTo>
                  <a:lnTo>
                    <a:pt x="2793174" y="329374"/>
                  </a:lnTo>
                  <a:lnTo>
                    <a:pt x="2793174" y="305244"/>
                  </a:lnTo>
                  <a:close/>
                </a:path>
                <a:path w="7927340" h="381634">
                  <a:moveTo>
                    <a:pt x="2826194" y="172974"/>
                  </a:moveTo>
                  <a:lnTo>
                    <a:pt x="2521140" y="172974"/>
                  </a:lnTo>
                  <a:lnTo>
                    <a:pt x="2521140" y="197739"/>
                  </a:lnTo>
                  <a:lnTo>
                    <a:pt x="2826194" y="197739"/>
                  </a:lnTo>
                  <a:lnTo>
                    <a:pt x="2826194" y="172974"/>
                  </a:lnTo>
                  <a:close/>
                </a:path>
                <a:path w="7927340" h="381634">
                  <a:moveTo>
                    <a:pt x="3145205" y="144830"/>
                  </a:moveTo>
                  <a:lnTo>
                    <a:pt x="3138970" y="96253"/>
                  </a:lnTo>
                  <a:lnTo>
                    <a:pt x="3121558" y="59232"/>
                  </a:lnTo>
                  <a:lnTo>
                    <a:pt x="3116935" y="55156"/>
                  </a:lnTo>
                  <a:lnTo>
                    <a:pt x="3115932" y="54279"/>
                  </a:lnTo>
                  <a:lnTo>
                    <a:pt x="3115932" y="144830"/>
                  </a:lnTo>
                  <a:lnTo>
                    <a:pt x="3111855" y="182016"/>
                  </a:lnTo>
                  <a:lnTo>
                    <a:pt x="3100451" y="210413"/>
                  </a:lnTo>
                  <a:lnTo>
                    <a:pt x="3083001" y="228523"/>
                  </a:lnTo>
                  <a:lnTo>
                    <a:pt x="3060776" y="234886"/>
                  </a:lnTo>
                  <a:lnTo>
                    <a:pt x="3038322" y="228523"/>
                  </a:lnTo>
                  <a:lnTo>
                    <a:pt x="3020771" y="210413"/>
                  </a:lnTo>
                  <a:lnTo>
                    <a:pt x="3009328" y="182016"/>
                  </a:lnTo>
                  <a:lnTo>
                    <a:pt x="3005239" y="144830"/>
                  </a:lnTo>
                  <a:lnTo>
                    <a:pt x="3009328" y="107873"/>
                  </a:lnTo>
                  <a:lnTo>
                    <a:pt x="3020771" y="79590"/>
                  </a:lnTo>
                  <a:lnTo>
                    <a:pt x="3038322" y="61518"/>
                  </a:lnTo>
                  <a:lnTo>
                    <a:pt x="3060776" y="55156"/>
                  </a:lnTo>
                  <a:lnTo>
                    <a:pt x="3083001" y="61518"/>
                  </a:lnTo>
                  <a:lnTo>
                    <a:pt x="3100451" y="79590"/>
                  </a:lnTo>
                  <a:lnTo>
                    <a:pt x="3111855" y="107873"/>
                  </a:lnTo>
                  <a:lnTo>
                    <a:pt x="3115932" y="144830"/>
                  </a:lnTo>
                  <a:lnTo>
                    <a:pt x="3115932" y="54279"/>
                  </a:lnTo>
                  <a:lnTo>
                    <a:pt x="3094863" y="35661"/>
                  </a:lnTo>
                  <a:lnTo>
                    <a:pt x="3060776" y="27393"/>
                  </a:lnTo>
                  <a:lnTo>
                    <a:pt x="3026626" y="35661"/>
                  </a:lnTo>
                  <a:lnTo>
                    <a:pt x="2999803" y="59232"/>
                  </a:lnTo>
                  <a:lnTo>
                    <a:pt x="2982252" y="96253"/>
                  </a:lnTo>
                  <a:lnTo>
                    <a:pt x="2975978" y="144830"/>
                  </a:lnTo>
                  <a:lnTo>
                    <a:pt x="2982252" y="193421"/>
                  </a:lnTo>
                  <a:lnTo>
                    <a:pt x="2999803" y="230441"/>
                  </a:lnTo>
                  <a:lnTo>
                    <a:pt x="3026626" y="254012"/>
                  </a:lnTo>
                  <a:lnTo>
                    <a:pt x="3060776" y="262280"/>
                  </a:lnTo>
                  <a:lnTo>
                    <a:pt x="3094863" y="254012"/>
                  </a:lnTo>
                  <a:lnTo>
                    <a:pt x="3116516" y="234886"/>
                  </a:lnTo>
                  <a:lnTo>
                    <a:pt x="3121558" y="230441"/>
                  </a:lnTo>
                  <a:lnTo>
                    <a:pt x="3138970" y="193421"/>
                  </a:lnTo>
                  <a:lnTo>
                    <a:pt x="3145205" y="144830"/>
                  </a:lnTo>
                  <a:close/>
                </a:path>
                <a:path w="7927340" h="381634">
                  <a:moveTo>
                    <a:pt x="3285540" y="135826"/>
                  </a:moveTo>
                  <a:lnTo>
                    <a:pt x="3230003" y="135826"/>
                  </a:lnTo>
                  <a:lnTo>
                    <a:pt x="3230003" y="1879"/>
                  </a:lnTo>
                  <a:lnTo>
                    <a:pt x="3199231" y="1879"/>
                  </a:lnTo>
                  <a:lnTo>
                    <a:pt x="3199231" y="338074"/>
                  </a:lnTo>
                  <a:lnTo>
                    <a:pt x="3230003" y="338074"/>
                  </a:lnTo>
                  <a:lnTo>
                    <a:pt x="3230003" y="161721"/>
                  </a:lnTo>
                  <a:lnTo>
                    <a:pt x="3285540" y="161721"/>
                  </a:lnTo>
                  <a:lnTo>
                    <a:pt x="3285540" y="135826"/>
                  </a:lnTo>
                  <a:close/>
                </a:path>
                <a:path w="7927340" h="381634">
                  <a:moveTo>
                    <a:pt x="3499789" y="144830"/>
                  </a:moveTo>
                  <a:lnTo>
                    <a:pt x="3493439" y="96253"/>
                  </a:lnTo>
                  <a:lnTo>
                    <a:pt x="3475723" y="59232"/>
                  </a:lnTo>
                  <a:lnTo>
                    <a:pt x="3471037" y="55156"/>
                  </a:lnTo>
                  <a:lnTo>
                    <a:pt x="3470148" y="54394"/>
                  </a:lnTo>
                  <a:lnTo>
                    <a:pt x="3470148" y="144830"/>
                  </a:lnTo>
                  <a:lnTo>
                    <a:pt x="3466007" y="182016"/>
                  </a:lnTo>
                  <a:lnTo>
                    <a:pt x="3454438" y="210413"/>
                  </a:lnTo>
                  <a:lnTo>
                    <a:pt x="3436747" y="228523"/>
                  </a:lnTo>
                  <a:lnTo>
                    <a:pt x="3414242" y="234886"/>
                  </a:lnTo>
                  <a:lnTo>
                    <a:pt x="3391509" y="228523"/>
                  </a:lnTo>
                  <a:lnTo>
                    <a:pt x="3373717" y="210413"/>
                  </a:lnTo>
                  <a:lnTo>
                    <a:pt x="3362109" y="182016"/>
                  </a:lnTo>
                  <a:lnTo>
                    <a:pt x="3357956" y="144830"/>
                  </a:lnTo>
                  <a:lnTo>
                    <a:pt x="3362109" y="107873"/>
                  </a:lnTo>
                  <a:lnTo>
                    <a:pt x="3373717" y="79590"/>
                  </a:lnTo>
                  <a:lnTo>
                    <a:pt x="3391509" y="61518"/>
                  </a:lnTo>
                  <a:lnTo>
                    <a:pt x="3414242" y="55156"/>
                  </a:lnTo>
                  <a:lnTo>
                    <a:pt x="3436747" y="61518"/>
                  </a:lnTo>
                  <a:lnTo>
                    <a:pt x="3454438" y="79590"/>
                  </a:lnTo>
                  <a:lnTo>
                    <a:pt x="3466007" y="107873"/>
                  </a:lnTo>
                  <a:lnTo>
                    <a:pt x="3470148" y="144830"/>
                  </a:lnTo>
                  <a:lnTo>
                    <a:pt x="3470148" y="54394"/>
                  </a:lnTo>
                  <a:lnTo>
                    <a:pt x="3448659" y="35661"/>
                  </a:lnTo>
                  <a:lnTo>
                    <a:pt x="3414242" y="27393"/>
                  </a:lnTo>
                  <a:lnTo>
                    <a:pt x="3379813" y="35661"/>
                  </a:lnTo>
                  <a:lnTo>
                    <a:pt x="3352749" y="59232"/>
                  </a:lnTo>
                  <a:lnTo>
                    <a:pt x="3335032" y="96253"/>
                  </a:lnTo>
                  <a:lnTo>
                    <a:pt x="3328682" y="144830"/>
                  </a:lnTo>
                  <a:lnTo>
                    <a:pt x="3335032" y="193421"/>
                  </a:lnTo>
                  <a:lnTo>
                    <a:pt x="3352749" y="230441"/>
                  </a:lnTo>
                  <a:lnTo>
                    <a:pt x="3379813" y="254012"/>
                  </a:lnTo>
                  <a:lnTo>
                    <a:pt x="3414242" y="262280"/>
                  </a:lnTo>
                  <a:lnTo>
                    <a:pt x="3448659" y="254012"/>
                  </a:lnTo>
                  <a:lnTo>
                    <a:pt x="3470618" y="234886"/>
                  </a:lnTo>
                  <a:lnTo>
                    <a:pt x="3475723" y="230441"/>
                  </a:lnTo>
                  <a:lnTo>
                    <a:pt x="3493439" y="193421"/>
                  </a:lnTo>
                  <a:lnTo>
                    <a:pt x="3499789" y="144830"/>
                  </a:lnTo>
                  <a:close/>
                </a:path>
                <a:path w="7927340" h="381634">
                  <a:moveTo>
                    <a:pt x="3591725" y="1498"/>
                  </a:moveTo>
                  <a:lnTo>
                    <a:pt x="3560953" y="1498"/>
                  </a:lnTo>
                  <a:lnTo>
                    <a:pt x="3560953" y="338823"/>
                  </a:lnTo>
                  <a:lnTo>
                    <a:pt x="3591725" y="338823"/>
                  </a:lnTo>
                  <a:lnTo>
                    <a:pt x="3591725" y="1498"/>
                  </a:lnTo>
                  <a:close/>
                </a:path>
                <a:path w="7927340" h="381634">
                  <a:moveTo>
                    <a:pt x="3873893" y="243522"/>
                  </a:moveTo>
                  <a:lnTo>
                    <a:pt x="3871988" y="228892"/>
                  </a:lnTo>
                  <a:lnTo>
                    <a:pt x="3870515" y="217627"/>
                  </a:lnTo>
                  <a:lnTo>
                    <a:pt x="3834244" y="223342"/>
                  </a:lnTo>
                  <a:lnTo>
                    <a:pt x="3797858" y="226771"/>
                  </a:lnTo>
                  <a:lnTo>
                    <a:pt x="3758603" y="228447"/>
                  </a:lnTo>
                  <a:lnTo>
                    <a:pt x="3713670" y="228892"/>
                  </a:lnTo>
                  <a:lnTo>
                    <a:pt x="3713670" y="59283"/>
                  </a:lnTo>
                  <a:lnTo>
                    <a:pt x="3842372" y="59283"/>
                  </a:lnTo>
                  <a:lnTo>
                    <a:pt x="3842372" y="33388"/>
                  </a:lnTo>
                  <a:lnTo>
                    <a:pt x="3683279" y="33388"/>
                  </a:lnTo>
                  <a:lnTo>
                    <a:pt x="3683279" y="255155"/>
                  </a:lnTo>
                  <a:lnTo>
                    <a:pt x="3710292" y="255155"/>
                  </a:lnTo>
                  <a:lnTo>
                    <a:pt x="3757231" y="254660"/>
                  </a:lnTo>
                  <a:lnTo>
                    <a:pt x="3798138" y="252857"/>
                  </a:lnTo>
                  <a:lnTo>
                    <a:pt x="3836035" y="249301"/>
                  </a:lnTo>
                  <a:lnTo>
                    <a:pt x="3873893" y="243522"/>
                  </a:lnTo>
                  <a:close/>
                </a:path>
                <a:path w="7927340" h="381634">
                  <a:moveTo>
                    <a:pt x="3936936" y="1498"/>
                  </a:moveTo>
                  <a:lnTo>
                    <a:pt x="3906164" y="1498"/>
                  </a:lnTo>
                  <a:lnTo>
                    <a:pt x="3906164" y="338823"/>
                  </a:lnTo>
                  <a:lnTo>
                    <a:pt x="3936936" y="338823"/>
                  </a:lnTo>
                  <a:lnTo>
                    <a:pt x="3936936" y="1498"/>
                  </a:lnTo>
                  <a:close/>
                </a:path>
                <a:path w="7927340" h="381634">
                  <a:moveTo>
                    <a:pt x="4203712" y="162852"/>
                  </a:moveTo>
                  <a:lnTo>
                    <a:pt x="4144060" y="126923"/>
                  </a:lnTo>
                  <a:lnTo>
                    <a:pt x="4121543" y="71297"/>
                  </a:lnTo>
                  <a:lnTo>
                    <a:pt x="4121543" y="65659"/>
                  </a:lnTo>
                  <a:lnTo>
                    <a:pt x="4195838" y="65659"/>
                  </a:lnTo>
                  <a:lnTo>
                    <a:pt x="4195838" y="40894"/>
                  </a:lnTo>
                  <a:lnTo>
                    <a:pt x="4121543" y="40894"/>
                  </a:lnTo>
                  <a:lnTo>
                    <a:pt x="4121543" y="0"/>
                  </a:lnTo>
                  <a:lnTo>
                    <a:pt x="4090771" y="0"/>
                  </a:lnTo>
                  <a:lnTo>
                    <a:pt x="4090771" y="40894"/>
                  </a:lnTo>
                  <a:lnTo>
                    <a:pt x="4016108" y="40894"/>
                  </a:lnTo>
                  <a:lnTo>
                    <a:pt x="4016108" y="65659"/>
                  </a:lnTo>
                  <a:lnTo>
                    <a:pt x="4090771" y="65659"/>
                  </a:lnTo>
                  <a:lnTo>
                    <a:pt x="4090771" y="71297"/>
                  </a:lnTo>
                  <a:lnTo>
                    <a:pt x="4084663" y="103098"/>
                  </a:lnTo>
                  <a:lnTo>
                    <a:pt x="4067467" y="131051"/>
                  </a:lnTo>
                  <a:lnTo>
                    <a:pt x="4040911" y="153504"/>
                  </a:lnTo>
                  <a:lnTo>
                    <a:pt x="4006723" y="168846"/>
                  </a:lnTo>
                  <a:lnTo>
                    <a:pt x="4021734" y="193243"/>
                  </a:lnTo>
                  <a:lnTo>
                    <a:pt x="4049547" y="181152"/>
                  </a:lnTo>
                  <a:lnTo>
                    <a:pt x="4073423" y="164388"/>
                  </a:lnTo>
                  <a:lnTo>
                    <a:pt x="4092651" y="143484"/>
                  </a:lnTo>
                  <a:lnTo>
                    <a:pt x="4106532" y="118948"/>
                  </a:lnTo>
                  <a:lnTo>
                    <a:pt x="4120388" y="141211"/>
                  </a:lnTo>
                  <a:lnTo>
                    <a:pt x="4139082" y="160312"/>
                  </a:lnTo>
                  <a:lnTo>
                    <a:pt x="4162145" y="175615"/>
                  </a:lnTo>
                  <a:lnTo>
                    <a:pt x="4189082" y="186486"/>
                  </a:lnTo>
                  <a:lnTo>
                    <a:pt x="4203712" y="162852"/>
                  </a:lnTo>
                  <a:close/>
                </a:path>
                <a:path w="7927340" h="381634">
                  <a:moveTo>
                    <a:pt x="4286643" y="313309"/>
                  </a:moveTo>
                  <a:lnTo>
                    <a:pt x="4247870" y="303034"/>
                  </a:lnTo>
                  <a:lnTo>
                    <a:pt x="4197845" y="270916"/>
                  </a:lnTo>
                  <a:lnTo>
                    <a:pt x="4179328" y="239763"/>
                  </a:lnTo>
                  <a:lnTo>
                    <a:pt x="4273512" y="239763"/>
                  </a:lnTo>
                  <a:lnTo>
                    <a:pt x="4273512" y="215379"/>
                  </a:lnTo>
                  <a:lnTo>
                    <a:pt x="4053255" y="215379"/>
                  </a:lnTo>
                  <a:lnTo>
                    <a:pt x="4053255" y="239763"/>
                  </a:lnTo>
                  <a:lnTo>
                    <a:pt x="4147058" y="239763"/>
                  </a:lnTo>
                  <a:lnTo>
                    <a:pt x="4135945" y="264922"/>
                  </a:lnTo>
                  <a:lnTo>
                    <a:pt x="4112209" y="286486"/>
                  </a:lnTo>
                  <a:lnTo>
                    <a:pt x="4079252" y="302983"/>
                  </a:lnTo>
                  <a:lnTo>
                    <a:pt x="4040492" y="312940"/>
                  </a:lnTo>
                  <a:lnTo>
                    <a:pt x="4051376" y="336575"/>
                  </a:lnTo>
                  <a:lnTo>
                    <a:pt x="4087101" y="327583"/>
                  </a:lnTo>
                  <a:lnTo>
                    <a:pt x="4118826" y="313309"/>
                  </a:lnTo>
                  <a:lnTo>
                    <a:pt x="4144772" y="294259"/>
                  </a:lnTo>
                  <a:lnTo>
                    <a:pt x="4163187" y="270916"/>
                  </a:lnTo>
                  <a:lnTo>
                    <a:pt x="4181881" y="294157"/>
                  </a:lnTo>
                  <a:lnTo>
                    <a:pt x="4207980" y="313359"/>
                  </a:lnTo>
                  <a:lnTo>
                    <a:pt x="4239653" y="327850"/>
                  </a:lnTo>
                  <a:lnTo>
                    <a:pt x="4275010" y="336956"/>
                  </a:lnTo>
                  <a:lnTo>
                    <a:pt x="4286643" y="313309"/>
                  </a:lnTo>
                  <a:close/>
                </a:path>
                <a:path w="7927340" h="381634">
                  <a:moveTo>
                    <a:pt x="4317784" y="84797"/>
                  </a:moveTo>
                  <a:lnTo>
                    <a:pt x="4267886" y="84797"/>
                  </a:lnTo>
                  <a:lnTo>
                    <a:pt x="4267886" y="1879"/>
                  </a:lnTo>
                  <a:lnTo>
                    <a:pt x="4237113" y="1879"/>
                  </a:lnTo>
                  <a:lnTo>
                    <a:pt x="4237113" y="196989"/>
                  </a:lnTo>
                  <a:lnTo>
                    <a:pt x="4267886" y="196989"/>
                  </a:lnTo>
                  <a:lnTo>
                    <a:pt x="4267886" y="110312"/>
                  </a:lnTo>
                  <a:lnTo>
                    <a:pt x="4317784" y="110312"/>
                  </a:lnTo>
                  <a:lnTo>
                    <a:pt x="4317784" y="84797"/>
                  </a:lnTo>
                  <a:close/>
                </a:path>
                <a:path w="7927340" h="381634">
                  <a:moveTo>
                    <a:pt x="4529417" y="37896"/>
                  </a:moveTo>
                  <a:lnTo>
                    <a:pt x="4371822" y="37896"/>
                  </a:lnTo>
                  <a:lnTo>
                    <a:pt x="4371822" y="62661"/>
                  </a:lnTo>
                  <a:lnTo>
                    <a:pt x="4498276" y="62661"/>
                  </a:lnTo>
                  <a:lnTo>
                    <a:pt x="4489755" y="108724"/>
                  </a:lnTo>
                  <a:lnTo>
                    <a:pt x="4471632" y="150799"/>
                  </a:lnTo>
                  <a:lnTo>
                    <a:pt x="4443590" y="188607"/>
                  </a:lnTo>
                  <a:lnTo>
                    <a:pt x="4405300" y="221869"/>
                  </a:lnTo>
                  <a:lnTo>
                    <a:pt x="4356430" y="250278"/>
                  </a:lnTo>
                  <a:lnTo>
                    <a:pt x="4372940" y="275412"/>
                  </a:lnTo>
                  <a:lnTo>
                    <a:pt x="4423359" y="245554"/>
                  </a:lnTo>
                  <a:lnTo>
                    <a:pt x="4463212" y="211086"/>
                  </a:lnTo>
                  <a:lnTo>
                    <a:pt x="4493107" y="172554"/>
                  </a:lnTo>
                  <a:lnTo>
                    <a:pt x="4513694" y="130492"/>
                  </a:lnTo>
                  <a:lnTo>
                    <a:pt x="4525594" y="85432"/>
                  </a:lnTo>
                  <a:lnTo>
                    <a:pt x="4529417" y="37896"/>
                  </a:lnTo>
                  <a:close/>
                </a:path>
                <a:path w="7927340" h="381634">
                  <a:moveTo>
                    <a:pt x="4628096" y="1498"/>
                  </a:moveTo>
                  <a:lnTo>
                    <a:pt x="4597336" y="1498"/>
                  </a:lnTo>
                  <a:lnTo>
                    <a:pt x="4597336" y="338074"/>
                  </a:lnTo>
                  <a:lnTo>
                    <a:pt x="4628096" y="338074"/>
                  </a:lnTo>
                  <a:lnTo>
                    <a:pt x="4628096" y="1498"/>
                  </a:lnTo>
                  <a:close/>
                </a:path>
                <a:path w="7927340" h="381634">
                  <a:moveTo>
                    <a:pt x="4760176" y="303187"/>
                  </a:moveTo>
                  <a:lnTo>
                    <a:pt x="4758194" y="286245"/>
                  </a:lnTo>
                  <a:lnTo>
                    <a:pt x="4752492" y="273494"/>
                  </a:lnTo>
                  <a:lnTo>
                    <a:pt x="4743399" y="265455"/>
                  </a:lnTo>
                  <a:lnTo>
                    <a:pt x="4731283" y="262661"/>
                  </a:lnTo>
                  <a:lnTo>
                    <a:pt x="4721390" y="264350"/>
                  </a:lnTo>
                  <a:lnTo>
                    <a:pt x="4713135" y="269176"/>
                  </a:lnTo>
                  <a:lnTo>
                    <a:pt x="4707496" y="276745"/>
                  </a:lnTo>
                  <a:lnTo>
                    <a:pt x="4705401" y="286677"/>
                  </a:lnTo>
                  <a:lnTo>
                    <a:pt x="4707483" y="297078"/>
                  </a:lnTo>
                  <a:lnTo>
                    <a:pt x="4713046" y="304584"/>
                  </a:lnTo>
                  <a:lnTo>
                    <a:pt x="4721072" y="309156"/>
                  </a:lnTo>
                  <a:lnTo>
                    <a:pt x="4730534" y="310692"/>
                  </a:lnTo>
                  <a:lnTo>
                    <a:pt x="4733163" y="310692"/>
                  </a:lnTo>
                  <a:lnTo>
                    <a:pt x="4734661" y="310311"/>
                  </a:lnTo>
                  <a:lnTo>
                    <a:pt x="4731918" y="326517"/>
                  </a:lnTo>
                  <a:lnTo>
                    <a:pt x="4724489" y="340614"/>
                  </a:lnTo>
                  <a:lnTo>
                    <a:pt x="4712767" y="352310"/>
                  </a:lnTo>
                  <a:lnTo>
                    <a:pt x="4697146" y="361340"/>
                  </a:lnTo>
                  <a:lnTo>
                    <a:pt x="4705401" y="381609"/>
                  </a:lnTo>
                  <a:lnTo>
                    <a:pt x="4728210" y="368401"/>
                  </a:lnTo>
                  <a:lnTo>
                    <a:pt x="4745456" y="350558"/>
                  </a:lnTo>
                  <a:lnTo>
                    <a:pt x="4756366" y="328625"/>
                  </a:lnTo>
                  <a:lnTo>
                    <a:pt x="4760176" y="303187"/>
                  </a:lnTo>
                  <a:close/>
                </a:path>
                <a:path w="7927340" h="381634">
                  <a:moveTo>
                    <a:pt x="5083670" y="30022"/>
                  </a:moveTo>
                  <a:lnTo>
                    <a:pt x="5053279" y="30022"/>
                  </a:lnTo>
                  <a:lnTo>
                    <a:pt x="5053279" y="118554"/>
                  </a:lnTo>
                  <a:lnTo>
                    <a:pt x="5053279" y="143954"/>
                  </a:lnTo>
                  <a:lnTo>
                    <a:pt x="5053279" y="231584"/>
                  </a:lnTo>
                  <a:lnTo>
                    <a:pt x="4955718" y="231584"/>
                  </a:lnTo>
                  <a:lnTo>
                    <a:pt x="4955718" y="143954"/>
                  </a:lnTo>
                  <a:lnTo>
                    <a:pt x="5053279" y="143954"/>
                  </a:lnTo>
                  <a:lnTo>
                    <a:pt x="5053279" y="118554"/>
                  </a:lnTo>
                  <a:lnTo>
                    <a:pt x="4955718" y="118554"/>
                  </a:lnTo>
                  <a:lnTo>
                    <a:pt x="4955718" y="29654"/>
                  </a:lnTo>
                  <a:lnTo>
                    <a:pt x="4925326" y="29654"/>
                  </a:lnTo>
                  <a:lnTo>
                    <a:pt x="4925326" y="118554"/>
                  </a:lnTo>
                  <a:lnTo>
                    <a:pt x="4925326" y="143954"/>
                  </a:lnTo>
                  <a:lnTo>
                    <a:pt x="4925326" y="231584"/>
                  </a:lnTo>
                  <a:lnTo>
                    <a:pt x="4925326" y="256984"/>
                  </a:lnTo>
                  <a:lnTo>
                    <a:pt x="5083670" y="256984"/>
                  </a:lnTo>
                  <a:lnTo>
                    <a:pt x="5083670" y="118554"/>
                  </a:lnTo>
                  <a:lnTo>
                    <a:pt x="5083670" y="30022"/>
                  </a:lnTo>
                  <a:close/>
                </a:path>
                <a:path w="7927340" h="381634">
                  <a:moveTo>
                    <a:pt x="5181612" y="1498"/>
                  </a:moveTo>
                  <a:lnTo>
                    <a:pt x="5150840" y="1498"/>
                  </a:lnTo>
                  <a:lnTo>
                    <a:pt x="5150840" y="338455"/>
                  </a:lnTo>
                  <a:lnTo>
                    <a:pt x="5181612" y="338455"/>
                  </a:lnTo>
                  <a:lnTo>
                    <a:pt x="5181612" y="1498"/>
                  </a:lnTo>
                  <a:close/>
                </a:path>
                <a:path w="7927340" h="381634">
                  <a:moveTo>
                    <a:pt x="5426253" y="20764"/>
                  </a:moveTo>
                  <a:lnTo>
                    <a:pt x="5269039" y="20764"/>
                  </a:lnTo>
                  <a:lnTo>
                    <a:pt x="5269039" y="44894"/>
                  </a:lnTo>
                  <a:lnTo>
                    <a:pt x="5269039" y="133794"/>
                  </a:lnTo>
                  <a:lnTo>
                    <a:pt x="5269039" y="157924"/>
                  </a:lnTo>
                  <a:lnTo>
                    <a:pt x="5426253" y="157924"/>
                  </a:lnTo>
                  <a:lnTo>
                    <a:pt x="5426253" y="133794"/>
                  </a:lnTo>
                  <a:lnTo>
                    <a:pt x="5299062" y="133794"/>
                  </a:lnTo>
                  <a:lnTo>
                    <a:pt x="5299062" y="44894"/>
                  </a:lnTo>
                  <a:lnTo>
                    <a:pt x="5396242" y="44894"/>
                  </a:lnTo>
                  <a:lnTo>
                    <a:pt x="5396242" y="133210"/>
                  </a:lnTo>
                  <a:lnTo>
                    <a:pt x="5426253" y="133210"/>
                  </a:lnTo>
                  <a:lnTo>
                    <a:pt x="5426253" y="44894"/>
                  </a:lnTo>
                  <a:lnTo>
                    <a:pt x="5426253" y="44653"/>
                  </a:lnTo>
                  <a:lnTo>
                    <a:pt x="5426253" y="20764"/>
                  </a:lnTo>
                  <a:close/>
                </a:path>
                <a:path w="7927340" h="381634">
                  <a:moveTo>
                    <a:pt x="5527192" y="1879"/>
                  </a:moveTo>
                  <a:lnTo>
                    <a:pt x="5496433" y="1879"/>
                  </a:lnTo>
                  <a:lnTo>
                    <a:pt x="5496433" y="174853"/>
                  </a:lnTo>
                  <a:lnTo>
                    <a:pt x="5527192" y="174853"/>
                  </a:lnTo>
                  <a:lnTo>
                    <a:pt x="5527192" y="1879"/>
                  </a:lnTo>
                  <a:close/>
                </a:path>
                <a:path w="7927340" h="381634">
                  <a:moveTo>
                    <a:pt x="5538825" y="310324"/>
                  </a:moveTo>
                  <a:lnTo>
                    <a:pt x="5340337" y="310324"/>
                  </a:lnTo>
                  <a:lnTo>
                    <a:pt x="5340337" y="272224"/>
                  </a:lnTo>
                  <a:lnTo>
                    <a:pt x="5527192" y="272224"/>
                  </a:lnTo>
                  <a:lnTo>
                    <a:pt x="5527192" y="249364"/>
                  </a:lnTo>
                  <a:lnTo>
                    <a:pt x="5527192" y="216344"/>
                  </a:lnTo>
                  <a:lnTo>
                    <a:pt x="5527192" y="192214"/>
                  </a:lnTo>
                  <a:lnTo>
                    <a:pt x="5309184" y="192214"/>
                  </a:lnTo>
                  <a:lnTo>
                    <a:pt x="5309184" y="216344"/>
                  </a:lnTo>
                  <a:lnTo>
                    <a:pt x="5496801" y="216344"/>
                  </a:lnTo>
                  <a:lnTo>
                    <a:pt x="5496801" y="249364"/>
                  </a:lnTo>
                  <a:lnTo>
                    <a:pt x="5310314" y="249364"/>
                  </a:lnTo>
                  <a:lnTo>
                    <a:pt x="5310314" y="272224"/>
                  </a:lnTo>
                  <a:lnTo>
                    <a:pt x="5310314" y="310324"/>
                  </a:lnTo>
                  <a:lnTo>
                    <a:pt x="5310314" y="334454"/>
                  </a:lnTo>
                  <a:lnTo>
                    <a:pt x="5538825" y="334454"/>
                  </a:lnTo>
                  <a:lnTo>
                    <a:pt x="5538825" y="310324"/>
                  </a:lnTo>
                  <a:close/>
                </a:path>
                <a:path w="7927340" h="381634">
                  <a:moveTo>
                    <a:pt x="5873902" y="121577"/>
                  </a:moveTo>
                  <a:lnTo>
                    <a:pt x="5842762" y="121577"/>
                  </a:lnTo>
                  <a:lnTo>
                    <a:pt x="5842762" y="250647"/>
                  </a:lnTo>
                  <a:lnTo>
                    <a:pt x="5873902" y="250647"/>
                  </a:lnTo>
                  <a:lnTo>
                    <a:pt x="5873902" y="121577"/>
                  </a:lnTo>
                  <a:close/>
                </a:path>
                <a:path w="7927340" h="381634">
                  <a:moveTo>
                    <a:pt x="5873902" y="96964"/>
                  </a:moveTo>
                  <a:lnTo>
                    <a:pt x="5765089" y="96964"/>
                  </a:lnTo>
                  <a:lnTo>
                    <a:pt x="5765089" y="83299"/>
                  </a:lnTo>
                  <a:lnTo>
                    <a:pt x="5765089" y="82994"/>
                  </a:lnTo>
                  <a:lnTo>
                    <a:pt x="5765089" y="24015"/>
                  </a:lnTo>
                  <a:lnTo>
                    <a:pt x="5734697" y="24015"/>
                  </a:lnTo>
                  <a:lnTo>
                    <a:pt x="5734697" y="82994"/>
                  </a:lnTo>
                  <a:lnTo>
                    <a:pt x="5734697" y="107124"/>
                  </a:lnTo>
                  <a:lnTo>
                    <a:pt x="5734697" y="121094"/>
                  </a:lnTo>
                  <a:lnTo>
                    <a:pt x="5734697" y="168084"/>
                  </a:lnTo>
                  <a:lnTo>
                    <a:pt x="5643892" y="168084"/>
                  </a:lnTo>
                  <a:lnTo>
                    <a:pt x="5643892" y="107124"/>
                  </a:lnTo>
                  <a:lnTo>
                    <a:pt x="5734697" y="107124"/>
                  </a:lnTo>
                  <a:lnTo>
                    <a:pt x="5734697" y="82994"/>
                  </a:lnTo>
                  <a:lnTo>
                    <a:pt x="5643892" y="82994"/>
                  </a:lnTo>
                  <a:lnTo>
                    <a:pt x="5643892" y="24574"/>
                  </a:lnTo>
                  <a:lnTo>
                    <a:pt x="5613501" y="24574"/>
                  </a:lnTo>
                  <a:lnTo>
                    <a:pt x="5613501" y="193484"/>
                  </a:lnTo>
                  <a:lnTo>
                    <a:pt x="5765089" y="193484"/>
                  </a:lnTo>
                  <a:lnTo>
                    <a:pt x="5765089" y="168084"/>
                  </a:lnTo>
                  <a:lnTo>
                    <a:pt x="5765089" y="121094"/>
                  </a:lnTo>
                  <a:lnTo>
                    <a:pt x="5873902" y="121094"/>
                  </a:lnTo>
                  <a:lnTo>
                    <a:pt x="5873902" y="107124"/>
                  </a:lnTo>
                  <a:lnTo>
                    <a:pt x="5873902" y="96964"/>
                  </a:lnTo>
                  <a:close/>
                </a:path>
                <a:path w="7927340" h="381634">
                  <a:moveTo>
                    <a:pt x="5873902" y="1498"/>
                  </a:moveTo>
                  <a:lnTo>
                    <a:pt x="5842762" y="1498"/>
                  </a:lnTo>
                  <a:lnTo>
                    <a:pt x="5842762" y="96431"/>
                  </a:lnTo>
                  <a:lnTo>
                    <a:pt x="5873902" y="96431"/>
                  </a:lnTo>
                  <a:lnTo>
                    <a:pt x="5873902" y="1498"/>
                  </a:lnTo>
                  <a:close/>
                </a:path>
                <a:path w="7927340" h="381634">
                  <a:moveTo>
                    <a:pt x="5881789" y="305244"/>
                  </a:moveTo>
                  <a:lnTo>
                    <a:pt x="5688165" y="305244"/>
                  </a:lnTo>
                  <a:lnTo>
                    <a:pt x="5688165" y="226504"/>
                  </a:lnTo>
                  <a:lnTo>
                    <a:pt x="5657405" y="226504"/>
                  </a:lnTo>
                  <a:lnTo>
                    <a:pt x="5657405" y="305244"/>
                  </a:lnTo>
                  <a:lnTo>
                    <a:pt x="5657405" y="330644"/>
                  </a:lnTo>
                  <a:lnTo>
                    <a:pt x="5881789" y="330644"/>
                  </a:lnTo>
                  <a:lnTo>
                    <a:pt x="5881789" y="305244"/>
                  </a:lnTo>
                  <a:close/>
                </a:path>
                <a:path w="7927340" h="381634">
                  <a:moveTo>
                    <a:pt x="6229997" y="50660"/>
                  </a:moveTo>
                  <a:lnTo>
                    <a:pt x="6109551" y="50660"/>
                  </a:lnTo>
                  <a:lnTo>
                    <a:pt x="6109551" y="6756"/>
                  </a:lnTo>
                  <a:lnTo>
                    <a:pt x="6078779" y="6756"/>
                  </a:lnTo>
                  <a:lnTo>
                    <a:pt x="6078779" y="50660"/>
                  </a:lnTo>
                  <a:lnTo>
                    <a:pt x="5956833" y="50660"/>
                  </a:lnTo>
                  <a:lnTo>
                    <a:pt x="5956833" y="75793"/>
                  </a:lnTo>
                  <a:lnTo>
                    <a:pt x="6229997" y="75793"/>
                  </a:lnTo>
                  <a:lnTo>
                    <a:pt x="6229997" y="50660"/>
                  </a:lnTo>
                  <a:close/>
                </a:path>
                <a:path w="7927340" h="381634">
                  <a:moveTo>
                    <a:pt x="6246888" y="273545"/>
                  </a:moveTo>
                  <a:lnTo>
                    <a:pt x="6109551" y="273545"/>
                  </a:lnTo>
                  <a:lnTo>
                    <a:pt x="6109551" y="226263"/>
                  </a:lnTo>
                  <a:lnTo>
                    <a:pt x="6148959" y="219989"/>
                  </a:lnTo>
                  <a:lnTo>
                    <a:pt x="6178588" y="207035"/>
                  </a:lnTo>
                  <a:lnTo>
                    <a:pt x="6182855" y="202615"/>
                  </a:lnTo>
                  <a:lnTo>
                    <a:pt x="6197244" y="187744"/>
                  </a:lnTo>
                  <a:lnTo>
                    <a:pt x="6203734" y="162471"/>
                  </a:lnTo>
                  <a:lnTo>
                    <a:pt x="6196050" y="135407"/>
                  </a:lnTo>
                  <a:lnTo>
                    <a:pt x="6182144" y="122694"/>
                  </a:lnTo>
                  <a:lnTo>
                    <a:pt x="6174130" y="115379"/>
                  </a:lnTo>
                  <a:lnTo>
                    <a:pt x="6172581" y="114833"/>
                  </a:lnTo>
                  <a:lnTo>
                    <a:pt x="6172581" y="162471"/>
                  </a:lnTo>
                  <a:lnTo>
                    <a:pt x="6167145" y="179349"/>
                  </a:lnTo>
                  <a:lnTo>
                    <a:pt x="6151524" y="191973"/>
                  </a:lnTo>
                  <a:lnTo>
                    <a:pt x="6126835" y="199885"/>
                  </a:lnTo>
                  <a:lnTo>
                    <a:pt x="6094158" y="202615"/>
                  </a:lnTo>
                  <a:lnTo>
                    <a:pt x="6060999" y="199885"/>
                  </a:lnTo>
                  <a:lnTo>
                    <a:pt x="6035954" y="191973"/>
                  </a:lnTo>
                  <a:lnTo>
                    <a:pt x="6020130" y="179349"/>
                  </a:lnTo>
                  <a:lnTo>
                    <a:pt x="6014618" y="162471"/>
                  </a:lnTo>
                  <a:lnTo>
                    <a:pt x="6020130" y="145808"/>
                  </a:lnTo>
                  <a:lnTo>
                    <a:pt x="6035954" y="133299"/>
                  </a:lnTo>
                  <a:lnTo>
                    <a:pt x="6060999" y="125425"/>
                  </a:lnTo>
                  <a:lnTo>
                    <a:pt x="6094158" y="122694"/>
                  </a:lnTo>
                  <a:lnTo>
                    <a:pt x="6126835" y="125425"/>
                  </a:lnTo>
                  <a:lnTo>
                    <a:pt x="6151524" y="133299"/>
                  </a:lnTo>
                  <a:lnTo>
                    <a:pt x="6167145" y="145808"/>
                  </a:lnTo>
                  <a:lnTo>
                    <a:pt x="6172581" y="162471"/>
                  </a:lnTo>
                  <a:lnTo>
                    <a:pt x="6172581" y="114833"/>
                  </a:lnTo>
                  <a:lnTo>
                    <a:pt x="6139624" y="102946"/>
                  </a:lnTo>
                  <a:lnTo>
                    <a:pt x="6094158" y="98679"/>
                  </a:lnTo>
                  <a:lnTo>
                    <a:pt x="6048057" y="102946"/>
                  </a:lnTo>
                  <a:lnTo>
                    <a:pt x="6013208" y="115379"/>
                  </a:lnTo>
                  <a:lnTo>
                    <a:pt x="5991161" y="135407"/>
                  </a:lnTo>
                  <a:lnTo>
                    <a:pt x="5983478" y="162471"/>
                  </a:lnTo>
                  <a:lnTo>
                    <a:pt x="5990031" y="187794"/>
                  </a:lnTo>
                  <a:lnTo>
                    <a:pt x="6008890" y="207175"/>
                  </a:lnTo>
                  <a:lnTo>
                    <a:pt x="6038875" y="220141"/>
                  </a:lnTo>
                  <a:lnTo>
                    <a:pt x="6078779" y="226263"/>
                  </a:lnTo>
                  <a:lnTo>
                    <a:pt x="6078779" y="273545"/>
                  </a:lnTo>
                  <a:lnTo>
                    <a:pt x="5941822" y="273545"/>
                  </a:lnTo>
                  <a:lnTo>
                    <a:pt x="5941822" y="298678"/>
                  </a:lnTo>
                  <a:lnTo>
                    <a:pt x="6246888" y="298678"/>
                  </a:lnTo>
                  <a:lnTo>
                    <a:pt x="6246888" y="273545"/>
                  </a:lnTo>
                  <a:close/>
                </a:path>
                <a:path w="7927340" h="381634">
                  <a:moveTo>
                    <a:pt x="6588773" y="162852"/>
                  </a:moveTo>
                  <a:lnTo>
                    <a:pt x="6555041" y="148221"/>
                  </a:lnTo>
                  <a:lnTo>
                    <a:pt x="6529108" y="126923"/>
                  </a:lnTo>
                  <a:lnTo>
                    <a:pt x="6524053" y="118948"/>
                  </a:lnTo>
                  <a:lnTo>
                    <a:pt x="6512471" y="100685"/>
                  </a:lnTo>
                  <a:lnTo>
                    <a:pt x="6506604" y="71297"/>
                  </a:lnTo>
                  <a:lnTo>
                    <a:pt x="6506604" y="65659"/>
                  </a:lnTo>
                  <a:lnTo>
                    <a:pt x="6580899" y="65659"/>
                  </a:lnTo>
                  <a:lnTo>
                    <a:pt x="6580899" y="40894"/>
                  </a:lnTo>
                  <a:lnTo>
                    <a:pt x="6506604" y="40894"/>
                  </a:lnTo>
                  <a:lnTo>
                    <a:pt x="6506604" y="0"/>
                  </a:lnTo>
                  <a:lnTo>
                    <a:pt x="6475831" y="0"/>
                  </a:lnTo>
                  <a:lnTo>
                    <a:pt x="6475831" y="40894"/>
                  </a:lnTo>
                  <a:lnTo>
                    <a:pt x="6401155" y="40894"/>
                  </a:lnTo>
                  <a:lnTo>
                    <a:pt x="6401155" y="65659"/>
                  </a:lnTo>
                  <a:lnTo>
                    <a:pt x="6475831" y="65659"/>
                  </a:lnTo>
                  <a:lnTo>
                    <a:pt x="6475831" y="71297"/>
                  </a:lnTo>
                  <a:lnTo>
                    <a:pt x="6469710" y="103098"/>
                  </a:lnTo>
                  <a:lnTo>
                    <a:pt x="6452514" y="131051"/>
                  </a:lnTo>
                  <a:lnTo>
                    <a:pt x="6425971" y="153504"/>
                  </a:lnTo>
                  <a:lnTo>
                    <a:pt x="6391783" y="168846"/>
                  </a:lnTo>
                  <a:lnTo>
                    <a:pt x="6406794" y="193243"/>
                  </a:lnTo>
                  <a:lnTo>
                    <a:pt x="6434607" y="181152"/>
                  </a:lnTo>
                  <a:lnTo>
                    <a:pt x="6458471" y="164388"/>
                  </a:lnTo>
                  <a:lnTo>
                    <a:pt x="6477711" y="143484"/>
                  </a:lnTo>
                  <a:lnTo>
                    <a:pt x="6491592" y="118948"/>
                  </a:lnTo>
                  <a:lnTo>
                    <a:pt x="6505435" y="141211"/>
                  </a:lnTo>
                  <a:lnTo>
                    <a:pt x="6524142" y="160312"/>
                  </a:lnTo>
                  <a:lnTo>
                    <a:pt x="6547205" y="175615"/>
                  </a:lnTo>
                  <a:lnTo>
                    <a:pt x="6574142" y="186486"/>
                  </a:lnTo>
                  <a:lnTo>
                    <a:pt x="6588773" y="162852"/>
                  </a:lnTo>
                  <a:close/>
                </a:path>
                <a:path w="7927340" h="381634">
                  <a:moveTo>
                    <a:pt x="6671704" y="313309"/>
                  </a:moveTo>
                  <a:lnTo>
                    <a:pt x="6632930" y="303034"/>
                  </a:lnTo>
                  <a:lnTo>
                    <a:pt x="6582905" y="270916"/>
                  </a:lnTo>
                  <a:lnTo>
                    <a:pt x="6564389" y="239763"/>
                  </a:lnTo>
                  <a:lnTo>
                    <a:pt x="6658572" y="239763"/>
                  </a:lnTo>
                  <a:lnTo>
                    <a:pt x="6658572" y="215379"/>
                  </a:lnTo>
                  <a:lnTo>
                    <a:pt x="6438303" y="215379"/>
                  </a:lnTo>
                  <a:lnTo>
                    <a:pt x="6438303" y="239763"/>
                  </a:lnTo>
                  <a:lnTo>
                    <a:pt x="6532118" y="239763"/>
                  </a:lnTo>
                  <a:lnTo>
                    <a:pt x="6521005" y="264922"/>
                  </a:lnTo>
                  <a:lnTo>
                    <a:pt x="6497269" y="286486"/>
                  </a:lnTo>
                  <a:lnTo>
                    <a:pt x="6464313" y="302983"/>
                  </a:lnTo>
                  <a:lnTo>
                    <a:pt x="6425552" y="312940"/>
                  </a:lnTo>
                  <a:lnTo>
                    <a:pt x="6436436" y="336575"/>
                  </a:lnTo>
                  <a:lnTo>
                    <a:pt x="6472161" y="327583"/>
                  </a:lnTo>
                  <a:lnTo>
                    <a:pt x="6503873" y="313309"/>
                  </a:lnTo>
                  <a:lnTo>
                    <a:pt x="6529832" y="294259"/>
                  </a:lnTo>
                  <a:lnTo>
                    <a:pt x="6548247" y="270916"/>
                  </a:lnTo>
                  <a:lnTo>
                    <a:pt x="6566929" y="294157"/>
                  </a:lnTo>
                  <a:lnTo>
                    <a:pt x="6593040" y="313359"/>
                  </a:lnTo>
                  <a:lnTo>
                    <a:pt x="6624714" y="327850"/>
                  </a:lnTo>
                  <a:lnTo>
                    <a:pt x="6660070" y="336956"/>
                  </a:lnTo>
                  <a:lnTo>
                    <a:pt x="6671704" y="313309"/>
                  </a:lnTo>
                  <a:close/>
                </a:path>
                <a:path w="7927340" h="381634">
                  <a:moveTo>
                    <a:pt x="6702844" y="84797"/>
                  </a:moveTo>
                  <a:lnTo>
                    <a:pt x="6652933" y="84797"/>
                  </a:lnTo>
                  <a:lnTo>
                    <a:pt x="6652933" y="1879"/>
                  </a:lnTo>
                  <a:lnTo>
                    <a:pt x="6622174" y="1879"/>
                  </a:lnTo>
                  <a:lnTo>
                    <a:pt x="6622174" y="196989"/>
                  </a:lnTo>
                  <a:lnTo>
                    <a:pt x="6652933" y="196989"/>
                  </a:lnTo>
                  <a:lnTo>
                    <a:pt x="6652933" y="110312"/>
                  </a:lnTo>
                  <a:lnTo>
                    <a:pt x="6702844" y="110312"/>
                  </a:lnTo>
                  <a:lnTo>
                    <a:pt x="6702844" y="84797"/>
                  </a:lnTo>
                  <a:close/>
                </a:path>
                <a:path w="7927340" h="381634">
                  <a:moveTo>
                    <a:pt x="6914477" y="37896"/>
                  </a:moveTo>
                  <a:lnTo>
                    <a:pt x="6756870" y="37896"/>
                  </a:lnTo>
                  <a:lnTo>
                    <a:pt x="6756870" y="62661"/>
                  </a:lnTo>
                  <a:lnTo>
                    <a:pt x="6883324" y="62661"/>
                  </a:lnTo>
                  <a:lnTo>
                    <a:pt x="6874802" y="108724"/>
                  </a:lnTo>
                  <a:lnTo>
                    <a:pt x="6856692" y="150799"/>
                  </a:lnTo>
                  <a:lnTo>
                    <a:pt x="6828650" y="188607"/>
                  </a:lnTo>
                  <a:lnTo>
                    <a:pt x="6790360" y="221869"/>
                  </a:lnTo>
                  <a:lnTo>
                    <a:pt x="6741490" y="250278"/>
                  </a:lnTo>
                  <a:lnTo>
                    <a:pt x="6758000" y="275412"/>
                  </a:lnTo>
                  <a:lnTo>
                    <a:pt x="6808419" y="245554"/>
                  </a:lnTo>
                  <a:lnTo>
                    <a:pt x="6848259" y="211086"/>
                  </a:lnTo>
                  <a:lnTo>
                    <a:pt x="6878167" y="172554"/>
                  </a:lnTo>
                  <a:lnTo>
                    <a:pt x="6898754" y="130492"/>
                  </a:lnTo>
                  <a:lnTo>
                    <a:pt x="6910641" y="85432"/>
                  </a:lnTo>
                  <a:lnTo>
                    <a:pt x="6914477" y="37896"/>
                  </a:lnTo>
                  <a:close/>
                </a:path>
                <a:path w="7927340" h="381634">
                  <a:moveTo>
                    <a:pt x="7013156" y="1498"/>
                  </a:moveTo>
                  <a:lnTo>
                    <a:pt x="6982384" y="1498"/>
                  </a:lnTo>
                  <a:lnTo>
                    <a:pt x="6982384" y="338074"/>
                  </a:lnTo>
                  <a:lnTo>
                    <a:pt x="7013156" y="338074"/>
                  </a:lnTo>
                  <a:lnTo>
                    <a:pt x="7013156" y="1498"/>
                  </a:lnTo>
                  <a:close/>
                </a:path>
                <a:path w="7927340" h="381634">
                  <a:moveTo>
                    <a:pt x="7145236" y="303187"/>
                  </a:moveTo>
                  <a:lnTo>
                    <a:pt x="7143255" y="286245"/>
                  </a:lnTo>
                  <a:lnTo>
                    <a:pt x="7137540" y="273494"/>
                  </a:lnTo>
                  <a:lnTo>
                    <a:pt x="7128459" y="265455"/>
                  </a:lnTo>
                  <a:lnTo>
                    <a:pt x="7116343" y="262661"/>
                  </a:lnTo>
                  <a:lnTo>
                    <a:pt x="7106437" y="264350"/>
                  </a:lnTo>
                  <a:lnTo>
                    <a:pt x="7098195" y="269176"/>
                  </a:lnTo>
                  <a:lnTo>
                    <a:pt x="7092543" y="276745"/>
                  </a:lnTo>
                  <a:lnTo>
                    <a:pt x="7090448" y="286677"/>
                  </a:lnTo>
                  <a:lnTo>
                    <a:pt x="7092531" y="297078"/>
                  </a:lnTo>
                  <a:lnTo>
                    <a:pt x="7098093" y="304584"/>
                  </a:lnTo>
                  <a:lnTo>
                    <a:pt x="7106120" y="309156"/>
                  </a:lnTo>
                  <a:lnTo>
                    <a:pt x="7115594" y="310692"/>
                  </a:lnTo>
                  <a:lnTo>
                    <a:pt x="7118223" y="310692"/>
                  </a:lnTo>
                  <a:lnTo>
                    <a:pt x="7119721" y="310311"/>
                  </a:lnTo>
                  <a:lnTo>
                    <a:pt x="7116966" y="326517"/>
                  </a:lnTo>
                  <a:lnTo>
                    <a:pt x="7109549" y="340614"/>
                  </a:lnTo>
                  <a:lnTo>
                    <a:pt x="7097827" y="352310"/>
                  </a:lnTo>
                  <a:lnTo>
                    <a:pt x="7082193" y="361340"/>
                  </a:lnTo>
                  <a:lnTo>
                    <a:pt x="7090448" y="381609"/>
                  </a:lnTo>
                  <a:lnTo>
                    <a:pt x="7113257" y="368401"/>
                  </a:lnTo>
                  <a:lnTo>
                    <a:pt x="7130504" y="350558"/>
                  </a:lnTo>
                  <a:lnTo>
                    <a:pt x="7141426" y="328625"/>
                  </a:lnTo>
                  <a:lnTo>
                    <a:pt x="7145236" y="303187"/>
                  </a:lnTo>
                  <a:close/>
                </a:path>
                <a:path w="7927340" h="381634">
                  <a:moveTo>
                    <a:pt x="7581913" y="165849"/>
                  </a:moveTo>
                  <a:lnTo>
                    <a:pt x="7537831" y="151168"/>
                  </a:lnTo>
                  <a:lnTo>
                    <a:pt x="7498283" y="124904"/>
                  </a:lnTo>
                  <a:lnTo>
                    <a:pt x="7475880" y="97561"/>
                  </a:lnTo>
                  <a:lnTo>
                    <a:pt x="7469784" y="90131"/>
                  </a:lnTo>
                  <a:lnTo>
                    <a:pt x="7458837" y="49898"/>
                  </a:lnTo>
                  <a:lnTo>
                    <a:pt x="7458837" y="24015"/>
                  </a:lnTo>
                  <a:lnTo>
                    <a:pt x="7426579" y="24015"/>
                  </a:lnTo>
                  <a:lnTo>
                    <a:pt x="7426579" y="49898"/>
                  </a:lnTo>
                  <a:lnTo>
                    <a:pt x="7415682" y="90131"/>
                  </a:lnTo>
                  <a:lnTo>
                    <a:pt x="7387310" y="124904"/>
                  </a:lnTo>
                  <a:lnTo>
                    <a:pt x="7347902" y="151168"/>
                  </a:lnTo>
                  <a:lnTo>
                    <a:pt x="7303871" y="165849"/>
                  </a:lnTo>
                  <a:lnTo>
                    <a:pt x="7316635" y="191363"/>
                  </a:lnTo>
                  <a:lnTo>
                    <a:pt x="7355116" y="178866"/>
                  </a:lnTo>
                  <a:lnTo>
                    <a:pt x="7390930" y="158394"/>
                  </a:lnTo>
                  <a:lnTo>
                    <a:pt x="7421105" y="130949"/>
                  </a:lnTo>
                  <a:lnTo>
                    <a:pt x="7442708" y="97561"/>
                  </a:lnTo>
                  <a:lnTo>
                    <a:pt x="7464361" y="130949"/>
                  </a:lnTo>
                  <a:lnTo>
                    <a:pt x="7494625" y="158394"/>
                  </a:lnTo>
                  <a:lnTo>
                    <a:pt x="7530465" y="178866"/>
                  </a:lnTo>
                  <a:lnTo>
                    <a:pt x="7568781" y="191363"/>
                  </a:lnTo>
                  <a:lnTo>
                    <a:pt x="7581913" y="165849"/>
                  </a:lnTo>
                  <a:close/>
                </a:path>
                <a:path w="7927340" h="381634">
                  <a:moveTo>
                    <a:pt x="7596924" y="269036"/>
                  </a:moveTo>
                  <a:lnTo>
                    <a:pt x="7458088" y="269036"/>
                  </a:lnTo>
                  <a:lnTo>
                    <a:pt x="7458088" y="187236"/>
                  </a:lnTo>
                  <a:lnTo>
                    <a:pt x="7427328" y="187236"/>
                  </a:lnTo>
                  <a:lnTo>
                    <a:pt x="7427328" y="269036"/>
                  </a:lnTo>
                  <a:lnTo>
                    <a:pt x="7291489" y="269036"/>
                  </a:lnTo>
                  <a:lnTo>
                    <a:pt x="7291489" y="294182"/>
                  </a:lnTo>
                  <a:lnTo>
                    <a:pt x="7596924" y="294182"/>
                  </a:lnTo>
                  <a:lnTo>
                    <a:pt x="7596924" y="269036"/>
                  </a:lnTo>
                  <a:close/>
                </a:path>
                <a:path w="7927340" h="381634">
                  <a:moveTo>
                    <a:pt x="7833322" y="148590"/>
                  </a:moveTo>
                  <a:lnTo>
                    <a:pt x="7773898" y="107683"/>
                  </a:lnTo>
                  <a:lnTo>
                    <a:pt x="7750772" y="45402"/>
                  </a:lnTo>
                  <a:lnTo>
                    <a:pt x="7750772" y="10134"/>
                  </a:lnTo>
                  <a:lnTo>
                    <a:pt x="7720381" y="10134"/>
                  </a:lnTo>
                  <a:lnTo>
                    <a:pt x="7720381" y="45402"/>
                  </a:lnTo>
                  <a:lnTo>
                    <a:pt x="7714323" y="79844"/>
                  </a:lnTo>
                  <a:lnTo>
                    <a:pt x="7697254" y="111252"/>
                  </a:lnTo>
                  <a:lnTo>
                    <a:pt x="7670825" y="137325"/>
                  </a:lnTo>
                  <a:lnTo>
                    <a:pt x="7636700" y="155714"/>
                  </a:lnTo>
                  <a:lnTo>
                    <a:pt x="7652461" y="178981"/>
                  </a:lnTo>
                  <a:lnTo>
                    <a:pt x="7679995" y="165328"/>
                  </a:lnTo>
                  <a:lnTo>
                    <a:pt x="7703591" y="146342"/>
                  </a:lnTo>
                  <a:lnTo>
                    <a:pt x="7722540" y="122834"/>
                  </a:lnTo>
                  <a:lnTo>
                    <a:pt x="7736141" y="95681"/>
                  </a:lnTo>
                  <a:lnTo>
                    <a:pt x="7749756" y="120472"/>
                  </a:lnTo>
                  <a:lnTo>
                    <a:pt x="7768260" y="142024"/>
                  </a:lnTo>
                  <a:lnTo>
                    <a:pt x="7791069" y="159639"/>
                  </a:lnTo>
                  <a:lnTo>
                    <a:pt x="7817561" y="172605"/>
                  </a:lnTo>
                  <a:lnTo>
                    <a:pt x="7833322" y="148590"/>
                  </a:lnTo>
                  <a:close/>
                </a:path>
                <a:path w="7927340" h="381634">
                  <a:moveTo>
                    <a:pt x="7913992" y="1879"/>
                  </a:moveTo>
                  <a:lnTo>
                    <a:pt x="7882852" y="1879"/>
                  </a:lnTo>
                  <a:lnTo>
                    <a:pt x="7882852" y="36017"/>
                  </a:lnTo>
                  <a:lnTo>
                    <a:pt x="7816812" y="36017"/>
                  </a:lnTo>
                  <a:lnTo>
                    <a:pt x="7816812" y="60413"/>
                  </a:lnTo>
                  <a:lnTo>
                    <a:pt x="7882852" y="60413"/>
                  </a:lnTo>
                  <a:lnTo>
                    <a:pt x="7882852" y="96431"/>
                  </a:lnTo>
                  <a:lnTo>
                    <a:pt x="7816812" y="96431"/>
                  </a:lnTo>
                  <a:lnTo>
                    <a:pt x="7816812" y="120827"/>
                  </a:lnTo>
                  <a:lnTo>
                    <a:pt x="7882852" y="120827"/>
                  </a:lnTo>
                  <a:lnTo>
                    <a:pt x="7882852" y="178231"/>
                  </a:lnTo>
                  <a:lnTo>
                    <a:pt x="7913992" y="178231"/>
                  </a:lnTo>
                  <a:lnTo>
                    <a:pt x="7913992" y="1879"/>
                  </a:lnTo>
                  <a:close/>
                </a:path>
                <a:path w="7927340" h="381634">
                  <a:moveTo>
                    <a:pt x="7926756" y="309562"/>
                  </a:moveTo>
                  <a:lnTo>
                    <a:pt x="7728255" y="309562"/>
                  </a:lnTo>
                  <a:lnTo>
                    <a:pt x="7728255" y="273913"/>
                  </a:lnTo>
                  <a:lnTo>
                    <a:pt x="7913992" y="273913"/>
                  </a:lnTo>
                  <a:lnTo>
                    <a:pt x="7913992" y="194741"/>
                  </a:lnTo>
                  <a:lnTo>
                    <a:pt x="7697114" y="194741"/>
                  </a:lnTo>
                  <a:lnTo>
                    <a:pt x="7697114" y="218376"/>
                  </a:lnTo>
                  <a:lnTo>
                    <a:pt x="7883601" y="218376"/>
                  </a:lnTo>
                  <a:lnTo>
                    <a:pt x="7883601" y="251028"/>
                  </a:lnTo>
                  <a:lnTo>
                    <a:pt x="7697864" y="251028"/>
                  </a:lnTo>
                  <a:lnTo>
                    <a:pt x="7697864" y="333578"/>
                  </a:lnTo>
                  <a:lnTo>
                    <a:pt x="7926756" y="333578"/>
                  </a:lnTo>
                  <a:lnTo>
                    <a:pt x="7926756" y="30956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81030" y="8155635"/>
              <a:ext cx="11407140" cy="791210"/>
            </a:xfrm>
            <a:custGeom>
              <a:avLst/>
              <a:gdLst/>
              <a:ahLst/>
              <a:cxnLst/>
              <a:rect l="l" t="t" r="r" b="b"/>
              <a:pathLst>
                <a:path w="11407140" h="791209">
                  <a:moveTo>
                    <a:pt x="179743" y="608914"/>
                  </a:moveTo>
                  <a:lnTo>
                    <a:pt x="177558" y="593153"/>
                  </a:lnTo>
                  <a:lnTo>
                    <a:pt x="176364" y="584517"/>
                  </a:lnTo>
                  <a:lnTo>
                    <a:pt x="144322" y="588873"/>
                  </a:lnTo>
                  <a:lnTo>
                    <a:pt x="111721" y="591515"/>
                  </a:lnTo>
                  <a:lnTo>
                    <a:pt x="75044" y="592810"/>
                  </a:lnTo>
                  <a:lnTo>
                    <a:pt x="30772" y="593153"/>
                  </a:lnTo>
                  <a:lnTo>
                    <a:pt x="30772" y="554507"/>
                  </a:lnTo>
                  <a:lnTo>
                    <a:pt x="147840" y="554507"/>
                  </a:lnTo>
                  <a:lnTo>
                    <a:pt x="147840" y="530860"/>
                  </a:lnTo>
                  <a:lnTo>
                    <a:pt x="30772" y="530860"/>
                  </a:lnTo>
                  <a:lnTo>
                    <a:pt x="30772" y="494842"/>
                  </a:lnTo>
                  <a:lnTo>
                    <a:pt x="153847" y="494842"/>
                  </a:lnTo>
                  <a:lnTo>
                    <a:pt x="153847" y="470458"/>
                  </a:lnTo>
                  <a:lnTo>
                    <a:pt x="0" y="470458"/>
                  </a:lnTo>
                  <a:lnTo>
                    <a:pt x="0" y="617537"/>
                  </a:lnTo>
                  <a:lnTo>
                    <a:pt x="25514" y="617537"/>
                  </a:lnTo>
                  <a:lnTo>
                    <a:pt x="72567" y="617245"/>
                  </a:lnTo>
                  <a:lnTo>
                    <a:pt x="111493" y="616038"/>
                  </a:lnTo>
                  <a:lnTo>
                    <a:pt x="145986" y="613422"/>
                  </a:lnTo>
                  <a:lnTo>
                    <a:pt x="179743" y="608914"/>
                  </a:lnTo>
                  <a:close/>
                </a:path>
                <a:path w="11407140" h="791209">
                  <a:moveTo>
                    <a:pt x="258165" y="762381"/>
                  </a:moveTo>
                  <a:lnTo>
                    <a:pt x="63042" y="762381"/>
                  </a:lnTo>
                  <a:lnTo>
                    <a:pt x="63042" y="724852"/>
                  </a:lnTo>
                  <a:lnTo>
                    <a:pt x="245783" y="724852"/>
                  </a:lnTo>
                  <a:lnTo>
                    <a:pt x="245783" y="645680"/>
                  </a:lnTo>
                  <a:lnTo>
                    <a:pt x="31902" y="645680"/>
                  </a:lnTo>
                  <a:lnTo>
                    <a:pt x="31902" y="669696"/>
                  </a:lnTo>
                  <a:lnTo>
                    <a:pt x="215379" y="669696"/>
                  </a:lnTo>
                  <a:lnTo>
                    <a:pt x="215379" y="701967"/>
                  </a:lnTo>
                  <a:lnTo>
                    <a:pt x="33020" y="701967"/>
                  </a:lnTo>
                  <a:lnTo>
                    <a:pt x="33020" y="786396"/>
                  </a:lnTo>
                  <a:lnTo>
                    <a:pt x="258165" y="786396"/>
                  </a:lnTo>
                  <a:lnTo>
                    <a:pt x="258165" y="762381"/>
                  </a:lnTo>
                  <a:close/>
                </a:path>
                <a:path w="11407140" h="791209">
                  <a:moveTo>
                    <a:pt x="295681" y="527113"/>
                  </a:moveTo>
                  <a:lnTo>
                    <a:pt x="245783" y="527113"/>
                  </a:lnTo>
                  <a:lnTo>
                    <a:pt x="245783" y="453948"/>
                  </a:lnTo>
                  <a:lnTo>
                    <a:pt x="215011" y="453948"/>
                  </a:lnTo>
                  <a:lnTo>
                    <a:pt x="215011" y="629551"/>
                  </a:lnTo>
                  <a:lnTo>
                    <a:pt x="245783" y="629551"/>
                  </a:lnTo>
                  <a:lnTo>
                    <a:pt x="245783" y="552259"/>
                  </a:lnTo>
                  <a:lnTo>
                    <a:pt x="295681" y="552259"/>
                  </a:lnTo>
                  <a:lnTo>
                    <a:pt x="295681" y="527113"/>
                  </a:lnTo>
                  <a:close/>
                </a:path>
                <a:path w="11407140" h="791209">
                  <a:moveTo>
                    <a:pt x="553834" y="707974"/>
                  </a:moveTo>
                  <a:lnTo>
                    <a:pt x="552284" y="694461"/>
                  </a:lnTo>
                  <a:lnTo>
                    <a:pt x="551218" y="685088"/>
                  </a:lnTo>
                  <a:lnTo>
                    <a:pt x="528320" y="688340"/>
                  </a:lnTo>
                  <a:lnTo>
                    <a:pt x="504875" y="690905"/>
                  </a:lnTo>
                  <a:lnTo>
                    <a:pt x="481139" y="692899"/>
                  </a:lnTo>
                  <a:lnTo>
                    <a:pt x="457403" y="694461"/>
                  </a:lnTo>
                  <a:lnTo>
                    <a:pt x="457403" y="640054"/>
                  </a:lnTo>
                  <a:lnTo>
                    <a:pt x="532447" y="640054"/>
                  </a:lnTo>
                  <a:lnTo>
                    <a:pt x="532447" y="615289"/>
                  </a:lnTo>
                  <a:lnTo>
                    <a:pt x="387985" y="615289"/>
                  </a:lnTo>
                  <a:lnTo>
                    <a:pt x="387985" y="573265"/>
                  </a:lnTo>
                  <a:lnTo>
                    <a:pt x="523824" y="573265"/>
                  </a:lnTo>
                  <a:lnTo>
                    <a:pt x="523824" y="548881"/>
                  </a:lnTo>
                  <a:lnTo>
                    <a:pt x="387985" y="548881"/>
                  </a:lnTo>
                  <a:lnTo>
                    <a:pt x="387985" y="508723"/>
                  </a:lnTo>
                  <a:lnTo>
                    <a:pt x="530948" y="508723"/>
                  </a:lnTo>
                  <a:lnTo>
                    <a:pt x="530948" y="483958"/>
                  </a:lnTo>
                  <a:lnTo>
                    <a:pt x="357225" y="483958"/>
                  </a:lnTo>
                  <a:lnTo>
                    <a:pt x="357225" y="640054"/>
                  </a:lnTo>
                  <a:lnTo>
                    <a:pt x="426643" y="640054"/>
                  </a:lnTo>
                  <a:lnTo>
                    <a:pt x="426643" y="695960"/>
                  </a:lnTo>
                  <a:lnTo>
                    <a:pt x="401358" y="696620"/>
                  </a:lnTo>
                  <a:lnTo>
                    <a:pt x="332079" y="697090"/>
                  </a:lnTo>
                  <a:lnTo>
                    <a:pt x="335838" y="722604"/>
                  </a:lnTo>
                  <a:lnTo>
                    <a:pt x="384771" y="722325"/>
                  </a:lnTo>
                  <a:lnTo>
                    <a:pt x="439204" y="720636"/>
                  </a:lnTo>
                  <a:lnTo>
                    <a:pt x="496455" y="716280"/>
                  </a:lnTo>
                  <a:lnTo>
                    <a:pt x="553834" y="707974"/>
                  </a:lnTo>
                  <a:close/>
                </a:path>
                <a:path w="11407140" h="791209">
                  <a:moveTo>
                    <a:pt x="604126" y="453199"/>
                  </a:moveTo>
                  <a:lnTo>
                    <a:pt x="573354" y="453199"/>
                  </a:lnTo>
                  <a:lnTo>
                    <a:pt x="573354" y="790892"/>
                  </a:lnTo>
                  <a:lnTo>
                    <a:pt x="604126" y="790892"/>
                  </a:lnTo>
                  <a:lnTo>
                    <a:pt x="604126" y="453199"/>
                  </a:lnTo>
                  <a:close/>
                </a:path>
                <a:path w="11407140" h="791209">
                  <a:moveTo>
                    <a:pt x="855903" y="600659"/>
                  </a:moveTo>
                  <a:lnTo>
                    <a:pt x="849998" y="575094"/>
                  </a:lnTo>
                  <a:lnTo>
                    <a:pt x="839279" y="562381"/>
                  </a:lnTo>
                  <a:lnTo>
                    <a:pt x="833437" y="555447"/>
                  </a:lnTo>
                  <a:lnTo>
                    <a:pt x="826630" y="552081"/>
                  </a:lnTo>
                  <a:lnTo>
                    <a:pt x="826630" y="600659"/>
                  </a:lnTo>
                  <a:lnTo>
                    <a:pt x="822871" y="616673"/>
                  </a:lnTo>
                  <a:lnTo>
                    <a:pt x="812330" y="628840"/>
                  </a:lnTo>
                  <a:lnTo>
                    <a:pt x="796074" y="636587"/>
                  </a:lnTo>
                  <a:lnTo>
                    <a:pt x="775220" y="639305"/>
                  </a:lnTo>
                  <a:lnTo>
                    <a:pt x="754265" y="636587"/>
                  </a:lnTo>
                  <a:lnTo>
                    <a:pt x="738174" y="628840"/>
                  </a:lnTo>
                  <a:lnTo>
                    <a:pt x="727837" y="616673"/>
                  </a:lnTo>
                  <a:lnTo>
                    <a:pt x="724192" y="600659"/>
                  </a:lnTo>
                  <a:lnTo>
                    <a:pt x="727837" y="584860"/>
                  </a:lnTo>
                  <a:lnTo>
                    <a:pt x="738174" y="572795"/>
                  </a:lnTo>
                  <a:lnTo>
                    <a:pt x="754265" y="565099"/>
                  </a:lnTo>
                  <a:lnTo>
                    <a:pt x="775220" y="562381"/>
                  </a:lnTo>
                  <a:lnTo>
                    <a:pt x="796074" y="565099"/>
                  </a:lnTo>
                  <a:lnTo>
                    <a:pt x="812330" y="572795"/>
                  </a:lnTo>
                  <a:lnTo>
                    <a:pt x="822871" y="584860"/>
                  </a:lnTo>
                  <a:lnTo>
                    <a:pt x="826630" y="600659"/>
                  </a:lnTo>
                  <a:lnTo>
                    <a:pt x="826630" y="552081"/>
                  </a:lnTo>
                  <a:lnTo>
                    <a:pt x="807935" y="542823"/>
                  </a:lnTo>
                  <a:lnTo>
                    <a:pt x="775220" y="538365"/>
                  </a:lnTo>
                  <a:lnTo>
                    <a:pt x="742569" y="542823"/>
                  </a:lnTo>
                  <a:lnTo>
                    <a:pt x="717207" y="555447"/>
                  </a:lnTo>
                  <a:lnTo>
                    <a:pt x="700773" y="575094"/>
                  </a:lnTo>
                  <a:lnTo>
                    <a:pt x="694931" y="600659"/>
                  </a:lnTo>
                  <a:lnTo>
                    <a:pt x="700773" y="626440"/>
                  </a:lnTo>
                  <a:lnTo>
                    <a:pt x="717207" y="646201"/>
                  </a:lnTo>
                  <a:lnTo>
                    <a:pt x="742569" y="658863"/>
                  </a:lnTo>
                  <a:lnTo>
                    <a:pt x="775220" y="663321"/>
                  </a:lnTo>
                  <a:lnTo>
                    <a:pt x="807935" y="658863"/>
                  </a:lnTo>
                  <a:lnTo>
                    <a:pt x="833437" y="646201"/>
                  </a:lnTo>
                  <a:lnTo>
                    <a:pt x="839216" y="639305"/>
                  </a:lnTo>
                  <a:lnTo>
                    <a:pt x="849998" y="626440"/>
                  </a:lnTo>
                  <a:lnTo>
                    <a:pt x="855903" y="600659"/>
                  </a:lnTo>
                  <a:close/>
                </a:path>
                <a:path w="11407140" h="791209">
                  <a:moveTo>
                    <a:pt x="874661" y="494842"/>
                  </a:moveTo>
                  <a:lnTo>
                    <a:pt x="790613" y="494842"/>
                  </a:lnTo>
                  <a:lnTo>
                    <a:pt x="790613" y="453948"/>
                  </a:lnTo>
                  <a:lnTo>
                    <a:pt x="759841" y="453948"/>
                  </a:lnTo>
                  <a:lnTo>
                    <a:pt x="759841" y="494842"/>
                  </a:lnTo>
                  <a:lnTo>
                    <a:pt x="676160" y="494842"/>
                  </a:lnTo>
                  <a:lnTo>
                    <a:pt x="676160" y="519607"/>
                  </a:lnTo>
                  <a:lnTo>
                    <a:pt x="874661" y="519607"/>
                  </a:lnTo>
                  <a:lnTo>
                    <a:pt x="874661" y="494842"/>
                  </a:lnTo>
                  <a:close/>
                </a:path>
                <a:path w="11407140" h="791209">
                  <a:moveTo>
                    <a:pt x="951204" y="757504"/>
                  </a:moveTo>
                  <a:lnTo>
                    <a:pt x="757593" y="757504"/>
                  </a:lnTo>
                  <a:lnTo>
                    <a:pt x="757593" y="686206"/>
                  </a:lnTo>
                  <a:lnTo>
                    <a:pt x="726821" y="686206"/>
                  </a:lnTo>
                  <a:lnTo>
                    <a:pt x="726821" y="782637"/>
                  </a:lnTo>
                  <a:lnTo>
                    <a:pt x="951204" y="782637"/>
                  </a:lnTo>
                  <a:lnTo>
                    <a:pt x="951204" y="757504"/>
                  </a:lnTo>
                  <a:close/>
                </a:path>
                <a:path w="11407140" h="791209">
                  <a:moveTo>
                    <a:pt x="986104" y="564642"/>
                  </a:moveTo>
                  <a:lnTo>
                    <a:pt x="936193" y="564642"/>
                  </a:lnTo>
                  <a:lnTo>
                    <a:pt x="936193" y="453948"/>
                  </a:lnTo>
                  <a:lnTo>
                    <a:pt x="905433" y="453948"/>
                  </a:lnTo>
                  <a:lnTo>
                    <a:pt x="905433" y="706094"/>
                  </a:lnTo>
                  <a:lnTo>
                    <a:pt x="936193" y="706094"/>
                  </a:lnTo>
                  <a:lnTo>
                    <a:pt x="936193" y="590524"/>
                  </a:lnTo>
                  <a:lnTo>
                    <a:pt x="986104" y="590524"/>
                  </a:lnTo>
                  <a:lnTo>
                    <a:pt x="986104" y="564642"/>
                  </a:lnTo>
                  <a:close/>
                </a:path>
                <a:path w="11407140" h="791209">
                  <a:moveTo>
                    <a:pt x="1338427" y="494842"/>
                  </a:moveTo>
                  <a:lnTo>
                    <a:pt x="1251750" y="494842"/>
                  </a:lnTo>
                  <a:lnTo>
                    <a:pt x="1251750" y="453948"/>
                  </a:lnTo>
                  <a:lnTo>
                    <a:pt x="1220978" y="453948"/>
                  </a:lnTo>
                  <a:lnTo>
                    <a:pt x="1220978" y="494842"/>
                  </a:lnTo>
                  <a:lnTo>
                    <a:pt x="1133932" y="494842"/>
                  </a:lnTo>
                  <a:lnTo>
                    <a:pt x="1133932" y="519607"/>
                  </a:lnTo>
                  <a:lnTo>
                    <a:pt x="1338427" y="519607"/>
                  </a:lnTo>
                  <a:lnTo>
                    <a:pt x="1338427" y="494842"/>
                  </a:lnTo>
                  <a:close/>
                </a:path>
                <a:path w="11407140" h="791209">
                  <a:moveTo>
                    <a:pt x="1349311" y="712851"/>
                  </a:moveTo>
                  <a:lnTo>
                    <a:pt x="1347838" y="697839"/>
                  </a:lnTo>
                  <a:lnTo>
                    <a:pt x="1347063" y="689965"/>
                  </a:lnTo>
                  <a:lnTo>
                    <a:pt x="1323670" y="692721"/>
                  </a:lnTo>
                  <a:lnTo>
                    <a:pt x="1299832" y="694893"/>
                  </a:lnTo>
                  <a:lnTo>
                    <a:pt x="1275765" y="696556"/>
                  </a:lnTo>
                  <a:lnTo>
                    <a:pt x="1251750" y="697839"/>
                  </a:lnTo>
                  <a:lnTo>
                    <a:pt x="1251750" y="662571"/>
                  </a:lnTo>
                  <a:lnTo>
                    <a:pt x="1278737" y="655599"/>
                  </a:lnTo>
                  <a:lnTo>
                    <a:pt x="1299311" y="642493"/>
                  </a:lnTo>
                  <a:lnTo>
                    <a:pt x="1301584" y="639305"/>
                  </a:lnTo>
                  <a:lnTo>
                    <a:pt x="1312430" y="624052"/>
                  </a:lnTo>
                  <a:lnTo>
                    <a:pt x="1317040" y="601027"/>
                  </a:lnTo>
                  <a:lnTo>
                    <a:pt x="1311186" y="575310"/>
                  </a:lnTo>
                  <a:lnTo>
                    <a:pt x="1300340" y="562381"/>
                  </a:lnTo>
                  <a:lnTo>
                    <a:pt x="1294714" y="555675"/>
                  </a:lnTo>
                  <a:lnTo>
                    <a:pt x="1287767" y="552272"/>
                  </a:lnTo>
                  <a:lnTo>
                    <a:pt x="1287767" y="601027"/>
                  </a:lnTo>
                  <a:lnTo>
                    <a:pt x="1284020" y="616826"/>
                  </a:lnTo>
                  <a:lnTo>
                    <a:pt x="1273467" y="628891"/>
                  </a:lnTo>
                  <a:lnTo>
                    <a:pt x="1257223" y="636600"/>
                  </a:lnTo>
                  <a:lnTo>
                    <a:pt x="1236370" y="639305"/>
                  </a:lnTo>
                  <a:lnTo>
                    <a:pt x="1215301" y="636600"/>
                  </a:lnTo>
                  <a:lnTo>
                    <a:pt x="1198943" y="628891"/>
                  </a:lnTo>
                  <a:lnTo>
                    <a:pt x="1188351" y="616826"/>
                  </a:lnTo>
                  <a:lnTo>
                    <a:pt x="1184579" y="601027"/>
                  </a:lnTo>
                  <a:lnTo>
                    <a:pt x="1188351" y="585025"/>
                  </a:lnTo>
                  <a:lnTo>
                    <a:pt x="1198943" y="572846"/>
                  </a:lnTo>
                  <a:lnTo>
                    <a:pt x="1215301" y="565099"/>
                  </a:lnTo>
                  <a:lnTo>
                    <a:pt x="1236370" y="562381"/>
                  </a:lnTo>
                  <a:lnTo>
                    <a:pt x="1257223" y="565099"/>
                  </a:lnTo>
                  <a:lnTo>
                    <a:pt x="1273467" y="572846"/>
                  </a:lnTo>
                  <a:lnTo>
                    <a:pt x="1284020" y="585025"/>
                  </a:lnTo>
                  <a:lnTo>
                    <a:pt x="1287767" y="601027"/>
                  </a:lnTo>
                  <a:lnTo>
                    <a:pt x="1287767" y="552272"/>
                  </a:lnTo>
                  <a:lnTo>
                    <a:pt x="1269238" y="543153"/>
                  </a:lnTo>
                  <a:lnTo>
                    <a:pt x="1236370" y="538746"/>
                  </a:lnTo>
                  <a:lnTo>
                    <a:pt x="1203439" y="543153"/>
                  </a:lnTo>
                  <a:lnTo>
                    <a:pt x="1177836" y="555675"/>
                  </a:lnTo>
                  <a:lnTo>
                    <a:pt x="1161224" y="575310"/>
                  </a:lnTo>
                  <a:lnTo>
                    <a:pt x="1155319" y="601027"/>
                  </a:lnTo>
                  <a:lnTo>
                    <a:pt x="1159979" y="624268"/>
                  </a:lnTo>
                  <a:lnTo>
                    <a:pt x="1173238" y="642823"/>
                  </a:lnTo>
                  <a:lnTo>
                    <a:pt x="1193939" y="655967"/>
                  </a:lnTo>
                  <a:lnTo>
                    <a:pt x="1220978" y="662940"/>
                  </a:lnTo>
                  <a:lnTo>
                    <a:pt x="1220978" y="698969"/>
                  </a:lnTo>
                  <a:lnTo>
                    <a:pt x="1172057" y="700138"/>
                  </a:lnTo>
                  <a:lnTo>
                    <a:pt x="1126794" y="700468"/>
                  </a:lnTo>
                  <a:lnTo>
                    <a:pt x="1131303" y="726363"/>
                  </a:lnTo>
                  <a:lnTo>
                    <a:pt x="1180934" y="725995"/>
                  </a:lnTo>
                  <a:lnTo>
                    <a:pt x="1235379" y="724242"/>
                  </a:lnTo>
                  <a:lnTo>
                    <a:pt x="1292288" y="720191"/>
                  </a:lnTo>
                  <a:lnTo>
                    <a:pt x="1349311" y="712851"/>
                  </a:lnTo>
                  <a:close/>
                </a:path>
                <a:path w="11407140" h="791209">
                  <a:moveTo>
                    <a:pt x="1399209" y="453948"/>
                  </a:moveTo>
                  <a:lnTo>
                    <a:pt x="1368450" y="453948"/>
                  </a:lnTo>
                  <a:lnTo>
                    <a:pt x="1368450" y="790143"/>
                  </a:lnTo>
                  <a:lnTo>
                    <a:pt x="1399209" y="790143"/>
                  </a:lnTo>
                  <a:lnTo>
                    <a:pt x="1399209" y="453948"/>
                  </a:lnTo>
                  <a:close/>
                </a:path>
                <a:path w="11407140" h="791209">
                  <a:moveTo>
                    <a:pt x="1660753" y="525614"/>
                  </a:moveTo>
                  <a:lnTo>
                    <a:pt x="1654708" y="501586"/>
                  </a:lnTo>
                  <a:lnTo>
                    <a:pt x="1644015" y="489966"/>
                  </a:lnTo>
                  <a:lnTo>
                    <a:pt x="1637715" y="483120"/>
                  </a:lnTo>
                  <a:lnTo>
                    <a:pt x="1631480" y="480301"/>
                  </a:lnTo>
                  <a:lnTo>
                    <a:pt x="1631480" y="525614"/>
                  </a:lnTo>
                  <a:lnTo>
                    <a:pt x="1627581" y="540423"/>
                  </a:lnTo>
                  <a:lnTo>
                    <a:pt x="1616608" y="551789"/>
                  </a:lnTo>
                  <a:lnTo>
                    <a:pt x="1599666" y="559066"/>
                  </a:lnTo>
                  <a:lnTo>
                    <a:pt x="1577822" y="561632"/>
                  </a:lnTo>
                  <a:lnTo>
                    <a:pt x="1555978" y="559066"/>
                  </a:lnTo>
                  <a:lnTo>
                    <a:pt x="1539036" y="551789"/>
                  </a:lnTo>
                  <a:lnTo>
                    <a:pt x="1528064" y="540423"/>
                  </a:lnTo>
                  <a:lnTo>
                    <a:pt x="1524165" y="525614"/>
                  </a:lnTo>
                  <a:lnTo>
                    <a:pt x="1528064" y="511022"/>
                  </a:lnTo>
                  <a:lnTo>
                    <a:pt x="1539036" y="499770"/>
                  </a:lnTo>
                  <a:lnTo>
                    <a:pt x="1555978" y="492531"/>
                  </a:lnTo>
                  <a:lnTo>
                    <a:pt x="1577822" y="489966"/>
                  </a:lnTo>
                  <a:lnTo>
                    <a:pt x="1599666" y="492531"/>
                  </a:lnTo>
                  <a:lnTo>
                    <a:pt x="1616608" y="499770"/>
                  </a:lnTo>
                  <a:lnTo>
                    <a:pt x="1627581" y="511022"/>
                  </a:lnTo>
                  <a:lnTo>
                    <a:pt x="1631480" y="525614"/>
                  </a:lnTo>
                  <a:lnTo>
                    <a:pt x="1631480" y="480301"/>
                  </a:lnTo>
                  <a:lnTo>
                    <a:pt x="1611515" y="471258"/>
                  </a:lnTo>
                  <a:lnTo>
                    <a:pt x="1577822" y="467080"/>
                  </a:lnTo>
                  <a:lnTo>
                    <a:pt x="1544129" y="471258"/>
                  </a:lnTo>
                  <a:lnTo>
                    <a:pt x="1517929" y="483120"/>
                  </a:lnTo>
                  <a:lnTo>
                    <a:pt x="1500936" y="501586"/>
                  </a:lnTo>
                  <a:lnTo>
                    <a:pt x="1494904" y="525614"/>
                  </a:lnTo>
                  <a:lnTo>
                    <a:pt x="1500936" y="550011"/>
                  </a:lnTo>
                  <a:lnTo>
                    <a:pt x="1517929" y="568579"/>
                  </a:lnTo>
                  <a:lnTo>
                    <a:pt x="1544129" y="580390"/>
                  </a:lnTo>
                  <a:lnTo>
                    <a:pt x="1577822" y="584517"/>
                  </a:lnTo>
                  <a:lnTo>
                    <a:pt x="1611515" y="580390"/>
                  </a:lnTo>
                  <a:lnTo>
                    <a:pt x="1637715" y="568579"/>
                  </a:lnTo>
                  <a:lnTo>
                    <a:pt x="1644065" y="561632"/>
                  </a:lnTo>
                  <a:lnTo>
                    <a:pt x="1654708" y="550011"/>
                  </a:lnTo>
                  <a:lnTo>
                    <a:pt x="1660753" y="525614"/>
                  </a:lnTo>
                  <a:close/>
                </a:path>
                <a:path w="11407140" h="791209">
                  <a:moveTo>
                    <a:pt x="1687766" y="621665"/>
                  </a:moveTo>
                  <a:lnTo>
                    <a:pt x="1685137" y="599528"/>
                  </a:lnTo>
                  <a:lnTo>
                    <a:pt x="1629930" y="604850"/>
                  </a:lnTo>
                  <a:lnTo>
                    <a:pt x="1573326" y="607783"/>
                  </a:lnTo>
                  <a:lnTo>
                    <a:pt x="1518399" y="609028"/>
                  </a:lnTo>
                  <a:lnTo>
                    <a:pt x="1468259" y="609282"/>
                  </a:lnTo>
                  <a:lnTo>
                    <a:pt x="1472387" y="634809"/>
                  </a:lnTo>
                  <a:lnTo>
                    <a:pt x="1516989" y="634428"/>
                  </a:lnTo>
                  <a:lnTo>
                    <a:pt x="1541030" y="633857"/>
                  </a:lnTo>
                  <a:lnTo>
                    <a:pt x="1565821" y="632929"/>
                  </a:lnTo>
                  <a:lnTo>
                    <a:pt x="1565821" y="697839"/>
                  </a:lnTo>
                  <a:lnTo>
                    <a:pt x="1596580" y="697839"/>
                  </a:lnTo>
                  <a:lnTo>
                    <a:pt x="1596580" y="632929"/>
                  </a:lnTo>
                  <a:lnTo>
                    <a:pt x="1596580" y="631431"/>
                  </a:lnTo>
                  <a:lnTo>
                    <a:pt x="1619491" y="629742"/>
                  </a:lnTo>
                  <a:lnTo>
                    <a:pt x="1642452" y="627532"/>
                  </a:lnTo>
                  <a:lnTo>
                    <a:pt x="1665287" y="624827"/>
                  </a:lnTo>
                  <a:lnTo>
                    <a:pt x="1687766" y="621665"/>
                  </a:lnTo>
                  <a:close/>
                </a:path>
                <a:path w="11407140" h="791209">
                  <a:moveTo>
                    <a:pt x="1745551" y="453567"/>
                  </a:moveTo>
                  <a:lnTo>
                    <a:pt x="1714779" y="453567"/>
                  </a:lnTo>
                  <a:lnTo>
                    <a:pt x="1714779" y="652437"/>
                  </a:lnTo>
                  <a:lnTo>
                    <a:pt x="1646491" y="652437"/>
                  </a:lnTo>
                  <a:lnTo>
                    <a:pt x="1646491" y="675322"/>
                  </a:lnTo>
                  <a:lnTo>
                    <a:pt x="1714779" y="675322"/>
                  </a:lnTo>
                  <a:lnTo>
                    <a:pt x="1714779" y="709853"/>
                  </a:lnTo>
                  <a:lnTo>
                    <a:pt x="1745551" y="709853"/>
                  </a:lnTo>
                  <a:lnTo>
                    <a:pt x="1745551" y="453567"/>
                  </a:lnTo>
                  <a:close/>
                </a:path>
                <a:path w="11407140" h="791209">
                  <a:moveTo>
                    <a:pt x="1754174" y="757504"/>
                  </a:moveTo>
                  <a:lnTo>
                    <a:pt x="1547050" y="757504"/>
                  </a:lnTo>
                  <a:lnTo>
                    <a:pt x="1547050" y="684707"/>
                  </a:lnTo>
                  <a:lnTo>
                    <a:pt x="1516291" y="684707"/>
                  </a:lnTo>
                  <a:lnTo>
                    <a:pt x="1516291" y="782637"/>
                  </a:lnTo>
                  <a:lnTo>
                    <a:pt x="1754174" y="782637"/>
                  </a:lnTo>
                  <a:lnTo>
                    <a:pt x="1754174" y="757504"/>
                  </a:lnTo>
                  <a:close/>
                </a:path>
                <a:path w="11407140" h="791209">
                  <a:moveTo>
                    <a:pt x="2000326" y="490347"/>
                  </a:moveTo>
                  <a:lnTo>
                    <a:pt x="1830349" y="490347"/>
                  </a:lnTo>
                  <a:lnTo>
                    <a:pt x="1830349" y="515480"/>
                  </a:lnTo>
                  <a:lnTo>
                    <a:pt x="1970316" y="515480"/>
                  </a:lnTo>
                  <a:lnTo>
                    <a:pt x="1970049" y="538365"/>
                  </a:lnTo>
                  <a:lnTo>
                    <a:pt x="1968766" y="566559"/>
                  </a:lnTo>
                  <a:lnTo>
                    <a:pt x="1965718" y="600176"/>
                  </a:lnTo>
                  <a:lnTo>
                    <a:pt x="1960181" y="639305"/>
                  </a:lnTo>
                  <a:lnTo>
                    <a:pt x="1990953" y="642302"/>
                  </a:lnTo>
                  <a:lnTo>
                    <a:pt x="1996376" y="598805"/>
                  </a:lnTo>
                  <a:lnTo>
                    <a:pt x="1999157" y="562152"/>
                  </a:lnTo>
                  <a:lnTo>
                    <a:pt x="2000186" y="532180"/>
                  </a:lnTo>
                  <a:lnTo>
                    <a:pt x="2000288" y="515480"/>
                  </a:lnTo>
                  <a:lnTo>
                    <a:pt x="2000326" y="490347"/>
                  </a:lnTo>
                  <a:close/>
                </a:path>
                <a:path w="11407140" h="791209">
                  <a:moveTo>
                    <a:pt x="2023973" y="703846"/>
                  </a:moveTo>
                  <a:lnTo>
                    <a:pt x="2022754" y="689216"/>
                  </a:lnTo>
                  <a:lnTo>
                    <a:pt x="2022094" y="681329"/>
                  </a:lnTo>
                  <a:lnTo>
                    <a:pt x="1995919" y="684250"/>
                  </a:lnTo>
                  <a:lnTo>
                    <a:pt x="1968855" y="686396"/>
                  </a:lnTo>
                  <a:lnTo>
                    <a:pt x="1941309" y="687984"/>
                  </a:lnTo>
                  <a:lnTo>
                    <a:pt x="1913648" y="689216"/>
                  </a:lnTo>
                  <a:lnTo>
                    <a:pt x="1913648" y="586397"/>
                  </a:lnTo>
                  <a:lnTo>
                    <a:pt x="1883257" y="586397"/>
                  </a:lnTo>
                  <a:lnTo>
                    <a:pt x="1883257" y="689965"/>
                  </a:lnTo>
                  <a:lnTo>
                    <a:pt x="1846211" y="690803"/>
                  </a:lnTo>
                  <a:lnTo>
                    <a:pt x="1811959" y="691083"/>
                  </a:lnTo>
                  <a:lnTo>
                    <a:pt x="1815338" y="716597"/>
                  </a:lnTo>
                  <a:lnTo>
                    <a:pt x="1863293" y="716191"/>
                  </a:lnTo>
                  <a:lnTo>
                    <a:pt x="1915858" y="714451"/>
                  </a:lnTo>
                  <a:lnTo>
                    <a:pt x="1970316" y="710590"/>
                  </a:lnTo>
                  <a:lnTo>
                    <a:pt x="2023973" y="703846"/>
                  </a:lnTo>
                  <a:close/>
                </a:path>
                <a:path w="11407140" h="791209">
                  <a:moveTo>
                    <a:pt x="2127161" y="594283"/>
                  </a:moveTo>
                  <a:lnTo>
                    <a:pt x="2073503" y="594283"/>
                  </a:lnTo>
                  <a:lnTo>
                    <a:pt x="2073503" y="453567"/>
                  </a:lnTo>
                  <a:lnTo>
                    <a:pt x="2042731" y="453567"/>
                  </a:lnTo>
                  <a:lnTo>
                    <a:pt x="2042731" y="790143"/>
                  </a:lnTo>
                  <a:lnTo>
                    <a:pt x="2073503" y="790143"/>
                  </a:lnTo>
                  <a:lnTo>
                    <a:pt x="2073503" y="620166"/>
                  </a:lnTo>
                  <a:lnTo>
                    <a:pt x="2127161" y="620166"/>
                  </a:lnTo>
                  <a:lnTo>
                    <a:pt x="2127161" y="594283"/>
                  </a:lnTo>
                  <a:close/>
                </a:path>
                <a:path w="11407140" h="791209">
                  <a:moveTo>
                    <a:pt x="2529763" y="514731"/>
                  </a:moveTo>
                  <a:lnTo>
                    <a:pt x="2499372" y="514731"/>
                  </a:lnTo>
                  <a:lnTo>
                    <a:pt x="2499372" y="547001"/>
                  </a:lnTo>
                  <a:lnTo>
                    <a:pt x="2529763" y="547001"/>
                  </a:lnTo>
                  <a:lnTo>
                    <a:pt x="2529763" y="514731"/>
                  </a:lnTo>
                  <a:close/>
                </a:path>
                <a:path w="11407140" h="791209">
                  <a:moveTo>
                    <a:pt x="2529763" y="459574"/>
                  </a:moveTo>
                  <a:lnTo>
                    <a:pt x="2499372" y="459574"/>
                  </a:lnTo>
                  <a:lnTo>
                    <a:pt x="2499372" y="491274"/>
                  </a:lnTo>
                  <a:lnTo>
                    <a:pt x="2335771" y="491274"/>
                  </a:lnTo>
                  <a:lnTo>
                    <a:pt x="2335771" y="459524"/>
                  </a:lnTo>
                  <a:lnTo>
                    <a:pt x="2305380" y="459524"/>
                  </a:lnTo>
                  <a:lnTo>
                    <a:pt x="2305380" y="491274"/>
                  </a:lnTo>
                  <a:lnTo>
                    <a:pt x="2305380" y="514134"/>
                  </a:lnTo>
                  <a:lnTo>
                    <a:pt x="2305380" y="547154"/>
                  </a:lnTo>
                  <a:lnTo>
                    <a:pt x="2305380" y="570014"/>
                  </a:lnTo>
                  <a:lnTo>
                    <a:pt x="2529763" y="570014"/>
                  </a:lnTo>
                  <a:lnTo>
                    <a:pt x="2529763" y="547154"/>
                  </a:lnTo>
                  <a:lnTo>
                    <a:pt x="2335771" y="547154"/>
                  </a:lnTo>
                  <a:lnTo>
                    <a:pt x="2335771" y="514134"/>
                  </a:lnTo>
                  <a:lnTo>
                    <a:pt x="2529763" y="514134"/>
                  </a:lnTo>
                  <a:lnTo>
                    <a:pt x="2529763" y="491464"/>
                  </a:lnTo>
                  <a:lnTo>
                    <a:pt x="2529763" y="491274"/>
                  </a:lnTo>
                  <a:lnTo>
                    <a:pt x="2529763" y="459574"/>
                  </a:lnTo>
                  <a:close/>
                </a:path>
                <a:path w="11407140" h="791209">
                  <a:moveTo>
                    <a:pt x="2540647" y="763054"/>
                  </a:moveTo>
                  <a:lnTo>
                    <a:pt x="2332774" y="763054"/>
                  </a:lnTo>
                  <a:lnTo>
                    <a:pt x="2332774" y="728764"/>
                  </a:lnTo>
                  <a:lnTo>
                    <a:pt x="2530513" y="728764"/>
                  </a:lnTo>
                  <a:lnTo>
                    <a:pt x="2530513" y="707174"/>
                  </a:lnTo>
                  <a:lnTo>
                    <a:pt x="2530513" y="677964"/>
                  </a:lnTo>
                  <a:lnTo>
                    <a:pt x="2530513" y="653834"/>
                  </a:lnTo>
                  <a:lnTo>
                    <a:pt x="2301621" y="653834"/>
                  </a:lnTo>
                  <a:lnTo>
                    <a:pt x="2301621" y="677964"/>
                  </a:lnTo>
                  <a:lnTo>
                    <a:pt x="2500122" y="677964"/>
                  </a:lnTo>
                  <a:lnTo>
                    <a:pt x="2500122" y="707174"/>
                  </a:lnTo>
                  <a:lnTo>
                    <a:pt x="2302751" y="707174"/>
                  </a:lnTo>
                  <a:lnTo>
                    <a:pt x="2302751" y="728764"/>
                  </a:lnTo>
                  <a:lnTo>
                    <a:pt x="2302751" y="763054"/>
                  </a:lnTo>
                  <a:lnTo>
                    <a:pt x="2302751" y="785914"/>
                  </a:lnTo>
                  <a:lnTo>
                    <a:pt x="2540647" y="785914"/>
                  </a:lnTo>
                  <a:lnTo>
                    <a:pt x="2540647" y="763054"/>
                  </a:lnTo>
                  <a:close/>
                </a:path>
                <a:path w="11407140" h="791209">
                  <a:moveTo>
                    <a:pt x="2569540" y="599160"/>
                  </a:moveTo>
                  <a:lnTo>
                    <a:pt x="2264854" y="599160"/>
                  </a:lnTo>
                  <a:lnTo>
                    <a:pt x="2264854" y="623544"/>
                  </a:lnTo>
                  <a:lnTo>
                    <a:pt x="2569540" y="623544"/>
                  </a:lnTo>
                  <a:lnTo>
                    <a:pt x="2569540" y="599160"/>
                  </a:lnTo>
                  <a:close/>
                </a:path>
                <a:path w="11407140" h="791209">
                  <a:moveTo>
                    <a:pt x="2774416" y="636676"/>
                  </a:moveTo>
                  <a:lnTo>
                    <a:pt x="2772422" y="622046"/>
                  </a:lnTo>
                  <a:lnTo>
                    <a:pt x="2771038" y="611911"/>
                  </a:lnTo>
                  <a:lnTo>
                    <a:pt x="2742641" y="616775"/>
                  </a:lnTo>
                  <a:lnTo>
                    <a:pt x="2714942" y="619798"/>
                  </a:lnTo>
                  <a:lnTo>
                    <a:pt x="2686393" y="621411"/>
                  </a:lnTo>
                  <a:lnTo>
                    <a:pt x="2655468" y="622046"/>
                  </a:lnTo>
                  <a:lnTo>
                    <a:pt x="2655468" y="572135"/>
                  </a:lnTo>
                  <a:lnTo>
                    <a:pt x="2751518" y="572135"/>
                  </a:lnTo>
                  <a:lnTo>
                    <a:pt x="2751518" y="478332"/>
                  </a:lnTo>
                  <a:lnTo>
                    <a:pt x="2625077" y="478332"/>
                  </a:lnTo>
                  <a:lnTo>
                    <a:pt x="2625077" y="503097"/>
                  </a:lnTo>
                  <a:lnTo>
                    <a:pt x="2721876" y="503097"/>
                  </a:lnTo>
                  <a:lnTo>
                    <a:pt x="2721876" y="548881"/>
                  </a:lnTo>
                  <a:lnTo>
                    <a:pt x="2625826" y="548881"/>
                  </a:lnTo>
                  <a:lnTo>
                    <a:pt x="2625826" y="646430"/>
                  </a:lnTo>
                  <a:lnTo>
                    <a:pt x="2647962" y="646430"/>
                  </a:lnTo>
                  <a:lnTo>
                    <a:pt x="2681960" y="646074"/>
                  </a:lnTo>
                  <a:lnTo>
                    <a:pt x="2713151" y="644652"/>
                  </a:lnTo>
                  <a:lnTo>
                    <a:pt x="2743365" y="641692"/>
                  </a:lnTo>
                  <a:lnTo>
                    <a:pt x="2774416" y="636676"/>
                  </a:lnTo>
                  <a:close/>
                </a:path>
                <a:path w="11407140" h="791209">
                  <a:moveTo>
                    <a:pt x="2894482" y="680961"/>
                  </a:moveTo>
                  <a:lnTo>
                    <a:pt x="2668219" y="680961"/>
                  </a:lnTo>
                  <a:lnTo>
                    <a:pt x="2668219" y="706094"/>
                  </a:lnTo>
                  <a:lnTo>
                    <a:pt x="2863710" y="706094"/>
                  </a:lnTo>
                  <a:lnTo>
                    <a:pt x="2863710" y="790524"/>
                  </a:lnTo>
                  <a:lnTo>
                    <a:pt x="2894482" y="790524"/>
                  </a:lnTo>
                  <a:lnTo>
                    <a:pt x="2894482" y="680961"/>
                  </a:lnTo>
                  <a:close/>
                </a:path>
                <a:path w="11407140" h="791209">
                  <a:moveTo>
                    <a:pt x="2894482" y="453948"/>
                  </a:moveTo>
                  <a:lnTo>
                    <a:pt x="2864840" y="453948"/>
                  </a:lnTo>
                  <a:lnTo>
                    <a:pt x="2864840" y="543623"/>
                  </a:lnTo>
                  <a:lnTo>
                    <a:pt x="2819819" y="543623"/>
                  </a:lnTo>
                  <a:lnTo>
                    <a:pt x="2819819" y="459943"/>
                  </a:lnTo>
                  <a:lnTo>
                    <a:pt x="2790545" y="459943"/>
                  </a:lnTo>
                  <a:lnTo>
                    <a:pt x="2790545" y="661073"/>
                  </a:lnTo>
                  <a:lnTo>
                    <a:pt x="2819819" y="661073"/>
                  </a:lnTo>
                  <a:lnTo>
                    <a:pt x="2819819" y="568388"/>
                  </a:lnTo>
                  <a:lnTo>
                    <a:pt x="2864840" y="568388"/>
                  </a:lnTo>
                  <a:lnTo>
                    <a:pt x="2864840" y="664070"/>
                  </a:lnTo>
                  <a:lnTo>
                    <a:pt x="2894482" y="664070"/>
                  </a:lnTo>
                  <a:lnTo>
                    <a:pt x="2894482" y="568388"/>
                  </a:lnTo>
                  <a:lnTo>
                    <a:pt x="2894482" y="543623"/>
                  </a:lnTo>
                  <a:lnTo>
                    <a:pt x="2894482" y="453948"/>
                  </a:lnTo>
                  <a:close/>
                </a:path>
                <a:path w="11407140" h="791209">
                  <a:moveTo>
                    <a:pt x="3172523" y="696722"/>
                  </a:moveTo>
                  <a:lnTo>
                    <a:pt x="3170961" y="683577"/>
                  </a:lnTo>
                  <a:lnTo>
                    <a:pt x="3169526" y="671576"/>
                  </a:lnTo>
                  <a:lnTo>
                    <a:pt x="3126867" y="677405"/>
                  </a:lnTo>
                  <a:lnTo>
                    <a:pt x="3086316" y="681101"/>
                  </a:lnTo>
                  <a:lnTo>
                    <a:pt x="3046476" y="683031"/>
                  </a:lnTo>
                  <a:lnTo>
                    <a:pt x="3005925" y="683577"/>
                  </a:lnTo>
                  <a:lnTo>
                    <a:pt x="3005925" y="605155"/>
                  </a:lnTo>
                  <a:lnTo>
                    <a:pt x="3130131" y="605155"/>
                  </a:lnTo>
                  <a:lnTo>
                    <a:pt x="3130131" y="484708"/>
                  </a:lnTo>
                  <a:lnTo>
                    <a:pt x="2974035" y="484708"/>
                  </a:lnTo>
                  <a:lnTo>
                    <a:pt x="2974035" y="509854"/>
                  </a:lnTo>
                  <a:lnTo>
                    <a:pt x="3098990" y="509854"/>
                  </a:lnTo>
                  <a:lnTo>
                    <a:pt x="3098990" y="580021"/>
                  </a:lnTo>
                  <a:lnTo>
                    <a:pt x="2975165" y="580021"/>
                  </a:lnTo>
                  <a:lnTo>
                    <a:pt x="2975165" y="709104"/>
                  </a:lnTo>
                  <a:lnTo>
                    <a:pt x="3002927" y="709104"/>
                  </a:lnTo>
                  <a:lnTo>
                    <a:pt x="3045256" y="708583"/>
                  </a:lnTo>
                  <a:lnTo>
                    <a:pt x="3086608" y="706704"/>
                  </a:lnTo>
                  <a:lnTo>
                    <a:pt x="3128505" y="702919"/>
                  </a:lnTo>
                  <a:lnTo>
                    <a:pt x="3172523" y="696722"/>
                  </a:lnTo>
                  <a:close/>
                </a:path>
                <a:path w="11407140" h="791209">
                  <a:moveTo>
                    <a:pt x="3231819" y="453199"/>
                  </a:moveTo>
                  <a:lnTo>
                    <a:pt x="3201047" y="453199"/>
                  </a:lnTo>
                  <a:lnTo>
                    <a:pt x="3201047" y="790524"/>
                  </a:lnTo>
                  <a:lnTo>
                    <a:pt x="3231819" y="790524"/>
                  </a:lnTo>
                  <a:lnTo>
                    <a:pt x="3231819" y="453199"/>
                  </a:lnTo>
                  <a:close/>
                </a:path>
                <a:path w="11407140" h="791209">
                  <a:moveTo>
                    <a:pt x="3590912" y="622795"/>
                  </a:moveTo>
                  <a:lnTo>
                    <a:pt x="3546881" y="607415"/>
                  </a:lnTo>
                  <a:lnTo>
                    <a:pt x="3507460" y="580250"/>
                  </a:lnTo>
                  <a:lnTo>
                    <a:pt x="3479101" y="544436"/>
                  </a:lnTo>
                  <a:lnTo>
                    <a:pt x="3468205" y="503097"/>
                  </a:lnTo>
                  <a:lnTo>
                    <a:pt x="3468205" y="477202"/>
                  </a:lnTo>
                  <a:lnTo>
                    <a:pt x="3435934" y="477202"/>
                  </a:lnTo>
                  <a:lnTo>
                    <a:pt x="3435934" y="503097"/>
                  </a:lnTo>
                  <a:lnTo>
                    <a:pt x="3425113" y="544385"/>
                  </a:lnTo>
                  <a:lnTo>
                    <a:pt x="3396869" y="580110"/>
                  </a:lnTo>
                  <a:lnTo>
                    <a:pt x="3357575" y="607263"/>
                  </a:lnTo>
                  <a:lnTo>
                    <a:pt x="3313620" y="622795"/>
                  </a:lnTo>
                  <a:lnTo>
                    <a:pt x="3327501" y="648309"/>
                  </a:lnTo>
                  <a:lnTo>
                    <a:pt x="3365322" y="634974"/>
                  </a:lnTo>
                  <a:lnTo>
                    <a:pt x="3400755" y="613651"/>
                  </a:lnTo>
                  <a:lnTo>
                    <a:pt x="3430714" y="585355"/>
                  </a:lnTo>
                  <a:lnTo>
                    <a:pt x="3452076" y="551129"/>
                  </a:lnTo>
                  <a:lnTo>
                    <a:pt x="3473450" y="585571"/>
                  </a:lnTo>
                  <a:lnTo>
                    <a:pt x="3503434" y="613930"/>
                  </a:lnTo>
                  <a:lnTo>
                    <a:pt x="3538982" y="635190"/>
                  </a:lnTo>
                  <a:lnTo>
                    <a:pt x="3577018" y="648309"/>
                  </a:lnTo>
                  <a:lnTo>
                    <a:pt x="3590912" y="622795"/>
                  </a:lnTo>
                  <a:close/>
                </a:path>
                <a:path w="11407140" h="791209">
                  <a:moveTo>
                    <a:pt x="3605923" y="719607"/>
                  </a:moveTo>
                  <a:lnTo>
                    <a:pt x="3300857" y="719607"/>
                  </a:lnTo>
                  <a:lnTo>
                    <a:pt x="3300857" y="745121"/>
                  </a:lnTo>
                  <a:lnTo>
                    <a:pt x="3605923" y="745121"/>
                  </a:lnTo>
                  <a:lnTo>
                    <a:pt x="3605923" y="719607"/>
                  </a:lnTo>
                  <a:close/>
                </a:path>
                <a:path w="11407140" h="791209">
                  <a:moveTo>
                    <a:pt x="3916235" y="634784"/>
                  </a:moveTo>
                  <a:lnTo>
                    <a:pt x="3716236" y="634784"/>
                  </a:lnTo>
                  <a:lnTo>
                    <a:pt x="3716236" y="581444"/>
                  </a:lnTo>
                  <a:lnTo>
                    <a:pt x="3905351" y="581444"/>
                  </a:lnTo>
                  <a:lnTo>
                    <a:pt x="3905351" y="557314"/>
                  </a:lnTo>
                  <a:lnTo>
                    <a:pt x="3716236" y="557314"/>
                  </a:lnTo>
                  <a:lnTo>
                    <a:pt x="3716236" y="507784"/>
                  </a:lnTo>
                  <a:lnTo>
                    <a:pt x="3912857" y="507784"/>
                  </a:lnTo>
                  <a:lnTo>
                    <a:pt x="3912857" y="482384"/>
                  </a:lnTo>
                  <a:lnTo>
                    <a:pt x="3685095" y="482384"/>
                  </a:lnTo>
                  <a:lnTo>
                    <a:pt x="3685095" y="507784"/>
                  </a:lnTo>
                  <a:lnTo>
                    <a:pt x="3685095" y="557314"/>
                  </a:lnTo>
                  <a:lnTo>
                    <a:pt x="3685095" y="581444"/>
                  </a:lnTo>
                  <a:lnTo>
                    <a:pt x="3685095" y="634784"/>
                  </a:lnTo>
                  <a:lnTo>
                    <a:pt x="3685095" y="660184"/>
                  </a:lnTo>
                  <a:lnTo>
                    <a:pt x="3916235" y="660184"/>
                  </a:lnTo>
                  <a:lnTo>
                    <a:pt x="3916235" y="634784"/>
                  </a:lnTo>
                  <a:close/>
                </a:path>
                <a:path w="11407140" h="791209">
                  <a:moveTo>
                    <a:pt x="3951122" y="721487"/>
                  </a:moveTo>
                  <a:lnTo>
                    <a:pt x="3645687" y="721487"/>
                  </a:lnTo>
                  <a:lnTo>
                    <a:pt x="3645687" y="746620"/>
                  </a:lnTo>
                  <a:lnTo>
                    <a:pt x="3951122" y="746620"/>
                  </a:lnTo>
                  <a:lnTo>
                    <a:pt x="3951122" y="721487"/>
                  </a:lnTo>
                  <a:close/>
                </a:path>
                <a:path w="11407140" h="791209">
                  <a:moveTo>
                    <a:pt x="4362805" y="728980"/>
                  </a:moveTo>
                  <a:lnTo>
                    <a:pt x="4354893" y="703021"/>
                  </a:lnTo>
                  <a:lnTo>
                    <a:pt x="4341965" y="692213"/>
                  </a:lnTo>
                  <a:lnTo>
                    <a:pt x="4332084" y="683958"/>
                  </a:lnTo>
                  <a:lnTo>
                    <a:pt x="4331665" y="683831"/>
                  </a:lnTo>
                  <a:lnTo>
                    <a:pt x="4331665" y="728980"/>
                  </a:lnTo>
                  <a:lnTo>
                    <a:pt x="4325925" y="744702"/>
                  </a:lnTo>
                  <a:lnTo>
                    <a:pt x="4309338" y="756234"/>
                  </a:lnTo>
                  <a:lnTo>
                    <a:pt x="4282910" y="763333"/>
                  </a:lnTo>
                  <a:lnTo>
                    <a:pt x="4247616" y="765759"/>
                  </a:lnTo>
                  <a:lnTo>
                    <a:pt x="4212158" y="763333"/>
                  </a:lnTo>
                  <a:lnTo>
                    <a:pt x="4185755" y="756234"/>
                  </a:lnTo>
                  <a:lnTo>
                    <a:pt x="4169257" y="744702"/>
                  </a:lnTo>
                  <a:lnTo>
                    <a:pt x="4163568" y="728980"/>
                  </a:lnTo>
                  <a:lnTo>
                    <a:pt x="4169257" y="713270"/>
                  </a:lnTo>
                  <a:lnTo>
                    <a:pt x="4185755" y="701738"/>
                  </a:lnTo>
                  <a:lnTo>
                    <a:pt x="4212158" y="694639"/>
                  </a:lnTo>
                  <a:lnTo>
                    <a:pt x="4247616" y="692213"/>
                  </a:lnTo>
                  <a:lnTo>
                    <a:pt x="4283062" y="694639"/>
                  </a:lnTo>
                  <a:lnTo>
                    <a:pt x="4309478" y="701738"/>
                  </a:lnTo>
                  <a:lnTo>
                    <a:pt x="4325975" y="713270"/>
                  </a:lnTo>
                  <a:lnTo>
                    <a:pt x="4331665" y="728980"/>
                  </a:lnTo>
                  <a:lnTo>
                    <a:pt x="4331665" y="683831"/>
                  </a:lnTo>
                  <a:lnTo>
                    <a:pt x="4295851" y="672211"/>
                  </a:lnTo>
                  <a:lnTo>
                    <a:pt x="4247616" y="668197"/>
                  </a:lnTo>
                  <a:lnTo>
                    <a:pt x="4199382" y="672211"/>
                  </a:lnTo>
                  <a:lnTo>
                    <a:pt x="4163136" y="683958"/>
                  </a:lnTo>
                  <a:lnTo>
                    <a:pt x="4140339" y="703021"/>
                  </a:lnTo>
                  <a:lnTo>
                    <a:pt x="4132415" y="728980"/>
                  </a:lnTo>
                  <a:lnTo>
                    <a:pt x="4140339" y="754951"/>
                  </a:lnTo>
                  <a:lnTo>
                    <a:pt x="4163136" y="774014"/>
                  </a:lnTo>
                  <a:lnTo>
                    <a:pt x="4199382" y="785761"/>
                  </a:lnTo>
                  <a:lnTo>
                    <a:pt x="4247616" y="789774"/>
                  </a:lnTo>
                  <a:lnTo>
                    <a:pt x="4295851" y="785761"/>
                  </a:lnTo>
                  <a:lnTo>
                    <a:pt x="4332084" y="774014"/>
                  </a:lnTo>
                  <a:lnTo>
                    <a:pt x="4341965" y="765759"/>
                  </a:lnTo>
                  <a:lnTo>
                    <a:pt x="4354893" y="754951"/>
                  </a:lnTo>
                  <a:lnTo>
                    <a:pt x="4362805" y="728980"/>
                  </a:lnTo>
                  <a:close/>
                </a:path>
                <a:path w="11407140" h="791209">
                  <a:moveTo>
                    <a:pt x="4364685" y="556755"/>
                  </a:moveTo>
                  <a:lnTo>
                    <a:pt x="4164685" y="556755"/>
                  </a:lnTo>
                  <a:lnTo>
                    <a:pt x="4164685" y="491845"/>
                  </a:lnTo>
                  <a:lnTo>
                    <a:pt x="4362437" y="491845"/>
                  </a:lnTo>
                  <a:lnTo>
                    <a:pt x="4362437" y="467080"/>
                  </a:lnTo>
                  <a:lnTo>
                    <a:pt x="4133926" y="467080"/>
                  </a:lnTo>
                  <a:lnTo>
                    <a:pt x="4133926" y="581520"/>
                  </a:lnTo>
                  <a:lnTo>
                    <a:pt x="4364685" y="581520"/>
                  </a:lnTo>
                  <a:lnTo>
                    <a:pt x="4364685" y="556755"/>
                  </a:lnTo>
                  <a:close/>
                </a:path>
                <a:path w="11407140" h="791209">
                  <a:moveTo>
                    <a:pt x="4400334" y="613791"/>
                  </a:moveTo>
                  <a:lnTo>
                    <a:pt x="4095648" y="613791"/>
                  </a:lnTo>
                  <a:lnTo>
                    <a:pt x="4095648" y="639305"/>
                  </a:lnTo>
                  <a:lnTo>
                    <a:pt x="4400334" y="639305"/>
                  </a:lnTo>
                  <a:lnTo>
                    <a:pt x="4400334" y="613791"/>
                  </a:lnTo>
                  <a:close/>
                </a:path>
                <a:path w="11407140" h="791209">
                  <a:moveTo>
                    <a:pt x="4708766" y="689394"/>
                  </a:moveTo>
                  <a:lnTo>
                    <a:pt x="4474629" y="689394"/>
                  </a:lnTo>
                  <a:lnTo>
                    <a:pt x="4474629" y="714794"/>
                  </a:lnTo>
                  <a:lnTo>
                    <a:pt x="4678007" y="714794"/>
                  </a:lnTo>
                  <a:lnTo>
                    <a:pt x="4678007" y="787184"/>
                  </a:lnTo>
                  <a:lnTo>
                    <a:pt x="4708766" y="787184"/>
                  </a:lnTo>
                  <a:lnTo>
                    <a:pt x="4708766" y="714794"/>
                  </a:lnTo>
                  <a:lnTo>
                    <a:pt x="4708766" y="689394"/>
                  </a:lnTo>
                  <a:close/>
                </a:path>
                <a:path w="11407140" h="791209">
                  <a:moveTo>
                    <a:pt x="4714024" y="578904"/>
                  </a:moveTo>
                  <a:lnTo>
                    <a:pt x="4510278" y="578904"/>
                  </a:lnTo>
                  <a:lnTo>
                    <a:pt x="4510278" y="544614"/>
                  </a:lnTo>
                  <a:lnTo>
                    <a:pt x="4706899" y="544614"/>
                  </a:lnTo>
                  <a:lnTo>
                    <a:pt x="4706899" y="520484"/>
                  </a:lnTo>
                  <a:lnTo>
                    <a:pt x="4706899" y="486194"/>
                  </a:lnTo>
                  <a:lnTo>
                    <a:pt x="4706899" y="462064"/>
                  </a:lnTo>
                  <a:lnTo>
                    <a:pt x="4479125" y="462064"/>
                  </a:lnTo>
                  <a:lnTo>
                    <a:pt x="4479125" y="486194"/>
                  </a:lnTo>
                  <a:lnTo>
                    <a:pt x="4676495" y="486194"/>
                  </a:lnTo>
                  <a:lnTo>
                    <a:pt x="4676495" y="520484"/>
                  </a:lnTo>
                  <a:lnTo>
                    <a:pt x="4479887" y="520484"/>
                  </a:lnTo>
                  <a:lnTo>
                    <a:pt x="4479887" y="544614"/>
                  </a:lnTo>
                  <a:lnTo>
                    <a:pt x="4479887" y="578904"/>
                  </a:lnTo>
                  <a:lnTo>
                    <a:pt x="4479887" y="603034"/>
                  </a:lnTo>
                  <a:lnTo>
                    <a:pt x="4714024" y="603034"/>
                  </a:lnTo>
                  <a:lnTo>
                    <a:pt x="4714024" y="578904"/>
                  </a:lnTo>
                  <a:close/>
                </a:path>
                <a:path w="11407140" h="791209">
                  <a:moveTo>
                    <a:pt x="4745914" y="638556"/>
                  </a:moveTo>
                  <a:lnTo>
                    <a:pt x="4608957" y="638556"/>
                  </a:lnTo>
                  <a:lnTo>
                    <a:pt x="4608957" y="603288"/>
                  </a:lnTo>
                  <a:lnTo>
                    <a:pt x="4577816" y="603288"/>
                  </a:lnTo>
                  <a:lnTo>
                    <a:pt x="4577816" y="638556"/>
                  </a:lnTo>
                  <a:lnTo>
                    <a:pt x="4440479" y="638556"/>
                  </a:lnTo>
                  <a:lnTo>
                    <a:pt x="4440479" y="663702"/>
                  </a:lnTo>
                  <a:lnTo>
                    <a:pt x="4745914" y="663702"/>
                  </a:lnTo>
                  <a:lnTo>
                    <a:pt x="4745914" y="638556"/>
                  </a:lnTo>
                  <a:close/>
                </a:path>
                <a:path w="11407140" h="791209">
                  <a:moveTo>
                    <a:pt x="5005946" y="650557"/>
                  </a:moveTo>
                  <a:lnTo>
                    <a:pt x="5004384" y="635177"/>
                  </a:lnTo>
                  <a:lnTo>
                    <a:pt x="5003698" y="628421"/>
                  </a:lnTo>
                  <a:lnTo>
                    <a:pt x="4981765" y="630694"/>
                  </a:lnTo>
                  <a:lnTo>
                    <a:pt x="4959324" y="632510"/>
                  </a:lnTo>
                  <a:lnTo>
                    <a:pt x="4936477" y="633971"/>
                  </a:lnTo>
                  <a:lnTo>
                    <a:pt x="4913274" y="635177"/>
                  </a:lnTo>
                  <a:lnTo>
                    <a:pt x="4913274" y="588645"/>
                  </a:lnTo>
                  <a:lnTo>
                    <a:pt x="4980063" y="588645"/>
                  </a:lnTo>
                  <a:lnTo>
                    <a:pt x="4980063" y="563880"/>
                  </a:lnTo>
                  <a:lnTo>
                    <a:pt x="4848352" y="563880"/>
                  </a:lnTo>
                  <a:lnTo>
                    <a:pt x="4848352" y="500468"/>
                  </a:lnTo>
                  <a:lnTo>
                    <a:pt x="4977803" y="500468"/>
                  </a:lnTo>
                  <a:lnTo>
                    <a:pt x="4977803" y="475335"/>
                  </a:lnTo>
                  <a:lnTo>
                    <a:pt x="4817580" y="475335"/>
                  </a:lnTo>
                  <a:lnTo>
                    <a:pt x="4817580" y="588645"/>
                  </a:lnTo>
                  <a:lnTo>
                    <a:pt x="4882502" y="588645"/>
                  </a:lnTo>
                  <a:lnTo>
                    <a:pt x="4882502" y="636308"/>
                  </a:lnTo>
                  <a:lnTo>
                    <a:pt x="4833632" y="637476"/>
                  </a:lnTo>
                  <a:lnTo>
                    <a:pt x="4787570" y="637806"/>
                  </a:lnTo>
                  <a:lnTo>
                    <a:pt x="4792065" y="662940"/>
                  </a:lnTo>
                  <a:lnTo>
                    <a:pt x="4841900" y="662432"/>
                  </a:lnTo>
                  <a:lnTo>
                    <a:pt x="4895774" y="660552"/>
                  </a:lnTo>
                  <a:lnTo>
                    <a:pt x="4951273" y="656767"/>
                  </a:lnTo>
                  <a:lnTo>
                    <a:pt x="5005946" y="650557"/>
                  </a:lnTo>
                  <a:close/>
                </a:path>
                <a:path w="11407140" h="791209">
                  <a:moveTo>
                    <a:pt x="5061483" y="453567"/>
                  </a:moveTo>
                  <a:lnTo>
                    <a:pt x="5030711" y="453567"/>
                  </a:lnTo>
                  <a:lnTo>
                    <a:pt x="5030711" y="705345"/>
                  </a:lnTo>
                  <a:lnTo>
                    <a:pt x="5061483" y="705345"/>
                  </a:lnTo>
                  <a:lnTo>
                    <a:pt x="5061483" y="453567"/>
                  </a:lnTo>
                  <a:close/>
                </a:path>
                <a:path w="11407140" h="791209">
                  <a:moveTo>
                    <a:pt x="5072735" y="757504"/>
                  </a:moveTo>
                  <a:lnTo>
                    <a:pt x="4874615" y="757504"/>
                  </a:lnTo>
                  <a:lnTo>
                    <a:pt x="4874615" y="688835"/>
                  </a:lnTo>
                  <a:lnTo>
                    <a:pt x="4843856" y="688835"/>
                  </a:lnTo>
                  <a:lnTo>
                    <a:pt x="4843856" y="782637"/>
                  </a:lnTo>
                  <a:lnTo>
                    <a:pt x="5072735" y="782637"/>
                  </a:lnTo>
                  <a:lnTo>
                    <a:pt x="5072735" y="757504"/>
                  </a:lnTo>
                  <a:close/>
                </a:path>
                <a:path w="11407140" h="791209">
                  <a:moveTo>
                    <a:pt x="5449455" y="494842"/>
                  </a:moveTo>
                  <a:lnTo>
                    <a:pt x="5362778" y="494842"/>
                  </a:lnTo>
                  <a:lnTo>
                    <a:pt x="5362778" y="453948"/>
                  </a:lnTo>
                  <a:lnTo>
                    <a:pt x="5332006" y="453948"/>
                  </a:lnTo>
                  <a:lnTo>
                    <a:pt x="5332006" y="494842"/>
                  </a:lnTo>
                  <a:lnTo>
                    <a:pt x="5244960" y="494842"/>
                  </a:lnTo>
                  <a:lnTo>
                    <a:pt x="5244960" y="519607"/>
                  </a:lnTo>
                  <a:lnTo>
                    <a:pt x="5449455" y="519607"/>
                  </a:lnTo>
                  <a:lnTo>
                    <a:pt x="5449455" y="494842"/>
                  </a:lnTo>
                  <a:close/>
                </a:path>
                <a:path w="11407140" h="791209">
                  <a:moveTo>
                    <a:pt x="5460339" y="712851"/>
                  </a:moveTo>
                  <a:lnTo>
                    <a:pt x="5458866" y="697839"/>
                  </a:lnTo>
                  <a:lnTo>
                    <a:pt x="5458091" y="689965"/>
                  </a:lnTo>
                  <a:lnTo>
                    <a:pt x="5434698" y="692721"/>
                  </a:lnTo>
                  <a:lnTo>
                    <a:pt x="5410860" y="694893"/>
                  </a:lnTo>
                  <a:lnTo>
                    <a:pt x="5386794" y="696556"/>
                  </a:lnTo>
                  <a:lnTo>
                    <a:pt x="5362778" y="697839"/>
                  </a:lnTo>
                  <a:lnTo>
                    <a:pt x="5362778" y="662571"/>
                  </a:lnTo>
                  <a:lnTo>
                    <a:pt x="5389765" y="655599"/>
                  </a:lnTo>
                  <a:lnTo>
                    <a:pt x="5410339" y="642493"/>
                  </a:lnTo>
                  <a:lnTo>
                    <a:pt x="5412613" y="639305"/>
                  </a:lnTo>
                  <a:lnTo>
                    <a:pt x="5423459" y="624052"/>
                  </a:lnTo>
                  <a:lnTo>
                    <a:pt x="5428069" y="601027"/>
                  </a:lnTo>
                  <a:lnTo>
                    <a:pt x="5422214" y="575310"/>
                  </a:lnTo>
                  <a:lnTo>
                    <a:pt x="5411368" y="562381"/>
                  </a:lnTo>
                  <a:lnTo>
                    <a:pt x="5405742" y="555675"/>
                  </a:lnTo>
                  <a:lnTo>
                    <a:pt x="5398795" y="552272"/>
                  </a:lnTo>
                  <a:lnTo>
                    <a:pt x="5398795" y="601027"/>
                  </a:lnTo>
                  <a:lnTo>
                    <a:pt x="5395049" y="616826"/>
                  </a:lnTo>
                  <a:lnTo>
                    <a:pt x="5384495" y="628891"/>
                  </a:lnTo>
                  <a:lnTo>
                    <a:pt x="5368252" y="636600"/>
                  </a:lnTo>
                  <a:lnTo>
                    <a:pt x="5347398" y="639305"/>
                  </a:lnTo>
                  <a:lnTo>
                    <a:pt x="5326329" y="636600"/>
                  </a:lnTo>
                  <a:lnTo>
                    <a:pt x="5309971" y="628891"/>
                  </a:lnTo>
                  <a:lnTo>
                    <a:pt x="5299380" y="616826"/>
                  </a:lnTo>
                  <a:lnTo>
                    <a:pt x="5295608" y="601027"/>
                  </a:lnTo>
                  <a:lnTo>
                    <a:pt x="5299380" y="585025"/>
                  </a:lnTo>
                  <a:lnTo>
                    <a:pt x="5309971" y="572846"/>
                  </a:lnTo>
                  <a:lnTo>
                    <a:pt x="5326329" y="565099"/>
                  </a:lnTo>
                  <a:lnTo>
                    <a:pt x="5347398" y="562381"/>
                  </a:lnTo>
                  <a:lnTo>
                    <a:pt x="5368252" y="565099"/>
                  </a:lnTo>
                  <a:lnTo>
                    <a:pt x="5384495" y="572846"/>
                  </a:lnTo>
                  <a:lnTo>
                    <a:pt x="5395049" y="585025"/>
                  </a:lnTo>
                  <a:lnTo>
                    <a:pt x="5398795" y="601027"/>
                  </a:lnTo>
                  <a:lnTo>
                    <a:pt x="5398795" y="552272"/>
                  </a:lnTo>
                  <a:lnTo>
                    <a:pt x="5380266" y="543153"/>
                  </a:lnTo>
                  <a:lnTo>
                    <a:pt x="5347398" y="538746"/>
                  </a:lnTo>
                  <a:lnTo>
                    <a:pt x="5314467" y="543153"/>
                  </a:lnTo>
                  <a:lnTo>
                    <a:pt x="5288864" y="555675"/>
                  </a:lnTo>
                  <a:lnTo>
                    <a:pt x="5272252" y="575310"/>
                  </a:lnTo>
                  <a:lnTo>
                    <a:pt x="5266347" y="601027"/>
                  </a:lnTo>
                  <a:lnTo>
                    <a:pt x="5271008" y="624268"/>
                  </a:lnTo>
                  <a:lnTo>
                    <a:pt x="5284267" y="642823"/>
                  </a:lnTo>
                  <a:lnTo>
                    <a:pt x="5304968" y="655967"/>
                  </a:lnTo>
                  <a:lnTo>
                    <a:pt x="5332006" y="662940"/>
                  </a:lnTo>
                  <a:lnTo>
                    <a:pt x="5332006" y="698969"/>
                  </a:lnTo>
                  <a:lnTo>
                    <a:pt x="5283085" y="700138"/>
                  </a:lnTo>
                  <a:lnTo>
                    <a:pt x="5237823" y="700468"/>
                  </a:lnTo>
                  <a:lnTo>
                    <a:pt x="5242331" y="726363"/>
                  </a:lnTo>
                  <a:lnTo>
                    <a:pt x="5291963" y="725995"/>
                  </a:lnTo>
                  <a:lnTo>
                    <a:pt x="5346408" y="724242"/>
                  </a:lnTo>
                  <a:lnTo>
                    <a:pt x="5403316" y="720191"/>
                  </a:lnTo>
                  <a:lnTo>
                    <a:pt x="5460339" y="712851"/>
                  </a:lnTo>
                  <a:close/>
                </a:path>
                <a:path w="11407140" h="791209">
                  <a:moveTo>
                    <a:pt x="5510238" y="453948"/>
                  </a:moveTo>
                  <a:lnTo>
                    <a:pt x="5479478" y="453948"/>
                  </a:lnTo>
                  <a:lnTo>
                    <a:pt x="5479478" y="790143"/>
                  </a:lnTo>
                  <a:lnTo>
                    <a:pt x="5510238" y="790143"/>
                  </a:lnTo>
                  <a:lnTo>
                    <a:pt x="5510238" y="453948"/>
                  </a:lnTo>
                  <a:close/>
                </a:path>
                <a:path w="11407140" h="791209">
                  <a:moveTo>
                    <a:pt x="5771781" y="525614"/>
                  </a:moveTo>
                  <a:lnTo>
                    <a:pt x="5765736" y="501586"/>
                  </a:lnTo>
                  <a:lnTo>
                    <a:pt x="5755043" y="489966"/>
                  </a:lnTo>
                  <a:lnTo>
                    <a:pt x="5748744" y="483120"/>
                  </a:lnTo>
                  <a:lnTo>
                    <a:pt x="5742508" y="480301"/>
                  </a:lnTo>
                  <a:lnTo>
                    <a:pt x="5742508" y="525614"/>
                  </a:lnTo>
                  <a:lnTo>
                    <a:pt x="5738609" y="540423"/>
                  </a:lnTo>
                  <a:lnTo>
                    <a:pt x="5727636" y="551789"/>
                  </a:lnTo>
                  <a:lnTo>
                    <a:pt x="5710694" y="559066"/>
                  </a:lnTo>
                  <a:lnTo>
                    <a:pt x="5688850" y="561632"/>
                  </a:lnTo>
                  <a:lnTo>
                    <a:pt x="5667006" y="559066"/>
                  </a:lnTo>
                  <a:lnTo>
                    <a:pt x="5650065" y="551789"/>
                  </a:lnTo>
                  <a:lnTo>
                    <a:pt x="5639092" y="540423"/>
                  </a:lnTo>
                  <a:lnTo>
                    <a:pt x="5635193" y="525614"/>
                  </a:lnTo>
                  <a:lnTo>
                    <a:pt x="5639092" y="511022"/>
                  </a:lnTo>
                  <a:lnTo>
                    <a:pt x="5650065" y="499770"/>
                  </a:lnTo>
                  <a:lnTo>
                    <a:pt x="5667006" y="492531"/>
                  </a:lnTo>
                  <a:lnTo>
                    <a:pt x="5688850" y="489966"/>
                  </a:lnTo>
                  <a:lnTo>
                    <a:pt x="5710694" y="492531"/>
                  </a:lnTo>
                  <a:lnTo>
                    <a:pt x="5727636" y="499770"/>
                  </a:lnTo>
                  <a:lnTo>
                    <a:pt x="5738609" y="511022"/>
                  </a:lnTo>
                  <a:lnTo>
                    <a:pt x="5742508" y="525614"/>
                  </a:lnTo>
                  <a:lnTo>
                    <a:pt x="5742508" y="480301"/>
                  </a:lnTo>
                  <a:lnTo>
                    <a:pt x="5722544" y="471258"/>
                  </a:lnTo>
                  <a:lnTo>
                    <a:pt x="5688850" y="467080"/>
                  </a:lnTo>
                  <a:lnTo>
                    <a:pt x="5655157" y="471258"/>
                  </a:lnTo>
                  <a:lnTo>
                    <a:pt x="5628957" y="483120"/>
                  </a:lnTo>
                  <a:lnTo>
                    <a:pt x="5611977" y="501586"/>
                  </a:lnTo>
                  <a:lnTo>
                    <a:pt x="5605932" y="525614"/>
                  </a:lnTo>
                  <a:lnTo>
                    <a:pt x="5611977" y="550011"/>
                  </a:lnTo>
                  <a:lnTo>
                    <a:pt x="5628957" y="568579"/>
                  </a:lnTo>
                  <a:lnTo>
                    <a:pt x="5655157" y="580390"/>
                  </a:lnTo>
                  <a:lnTo>
                    <a:pt x="5688850" y="584517"/>
                  </a:lnTo>
                  <a:lnTo>
                    <a:pt x="5722544" y="580390"/>
                  </a:lnTo>
                  <a:lnTo>
                    <a:pt x="5748744" y="568579"/>
                  </a:lnTo>
                  <a:lnTo>
                    <a:pt x="5755094" y="561632"/>
                  </a:lnTo>
                  <a:lnTo>
                    <a:pt x="5765736" y="550011"/>
                  </a:lnTo>
                  <a:lnTo>
                    <a:pt x="5771781" y="525614"/>
                  </a:lnTo>
                  <a:close/>
                </a:path>
                <a:path w="11407140" h="791209">
                  <a:moveTo>
                    <a:pt x="5798794" y="621665"/>
                  </a:moveTo>
                  <a:lnTo>
                    <a:pt x="5796165" y="599528"/>
                  </a:lnTo>
                  <a:lnTo>
                    <a:pt x="5740959" y="604850"/>
                  </a:lnTo>
                  <a:lnTo>
                    <a:pt x="5684355" y="607783"/>
                  </a:lnTo>
                  <a:lnTo>
                    <a:pt x="5629427" y="609028"/>
                  </a:lnTo>
                  <a:lnTo>
                    <a:pt x="5579288" y="609282"/>
                  </a:lnTo>
                  <a:lnTo>
                    <a:pt x="5583415" y="634809"/>
                  </a:lnTo>
                  <a:lnTo>
                    <a:pt x="5628017" y="634428"/>
                  </a:lnTo>
                  <a:lnTo>
                    <a:pt x="5652059" y="633857"/>
                  </a:lnTo>
                  <a:lnTo>
                    <a:pt x="5676849" y="632929"/>
                  </a:lnTo>
                  <a:lnTo>
                    <a:pt x="5676849" y="697839"/>
                  </a:lnTo>
                  <a:lnTo>
                    <a:pt x="5707608" y="697839"/>
                  </a:lnTo>
                  <a:lnTo>
                    <a:pt x="5707608" y="632929"/>
                  </a:lnTo>
                  <a:lnTo>
                    <a:pt x="5707608" y="631431"/>
                  </a:lnTo>
                  <a:lnTo>
                    <a:pt x="5730519" y="629742"/>
                  </a:lnTo>
                  <a:lnTo>
                    <a:pt x="5753481" y="627532"/>
                  </a:lnTo>
                  <a:lnTo>
                    <a:pt x="5776315" y="624827"/>
                  </a:lnTo>
                  <a:lnTo>
                    <a:pt x="5798794" y="621665"/>
                  </a:lnTo>
                  <a:close/>
                </a:path>
                <a:path w="11407140" h="791209">
                  <a:moveTo>
                    <a:pt x="5856579" y="453567"/>
                  </a:moveTo>
                  <a:lnTo>
                    <a:pt x="5825807" y="453567"/>
                  </a:lnTo>
                  <a:lnTo>
                    <a:pt x="5825807" y="652437"/>
                  </a:lnTo>
                  <a:lnTo>
                    <a:pt x="5757519" y="652437"/>
                  </a:lnTo>
                  <a:lnTo>
                    <a:pt x="5757519" y="675322"/>
                  </a:lnTo>
                  <a:lnTo>
                    <a:pt x="5825807" y="675322"/>
                  </a:lnTo>
                  <a:lnTo>
                    <a:pt x="5825807" y="709853"/>
                  </a:lnTo>
                  <a:lnTo>
                    <a:pt x="5856579" y="709853"/>
                  </a:lnTo>
                  <a:lnTo>
                    <a:pt x="5856579" y="453567"/>
                  </a:lnTo>
                  <a:close/>
                </a:path>
                <a:path w="11407140" h="791209">
                  <a:moveTo>
                    <a:pt x="5865203" y="757504"/>
                  </a:moveTo>
                  <a:lnTo>
                    <a:pt x="5658078" y="757504"/>
                  </a:lnTo>
                  <a:lnTo>
                    <a:pt x="5658078" y="684707"/>
                  </a:lnTo>
                  <a:lnTo>
                    <a:pt x="5627319" y="684707"/>
                  </a:lnTo>
                  <a:lnTo>
                    <a:pt x="5627319" y="782637"/>
                  </a:lnTo>
                  <a:lnTo>
                    <a:pt x="5865203" y="782637"/>
                  </a:lnTo>
                  <a:lnTo>
                    <a:pt x="5865203" y="757504"/>
                  </a:lnTo>
                  <a:close/>
                </a:path>
                <a:path w="11407140" h="791209">
                  <a:moveTo>
                    <a:pt x="6196533" y="532371"/>
                  </a:moveTo>
                  <a:lnTo>
                    <a:pt x="6188202" y="504139"/>
                  </a:lnTo>
                  <a:lnTo>
                    <a:pt x="6172263" y="489966"/>
                  </a:lnTo>
                  <a:lnTo>
                    <a:pt x="6165012" y="483527"/>
                  </a:lnTo>
                  <a:lnTo>
                    <a:pt x="6165012" y="532371"/>
                  </a:lnTo>
                  <a:lnTo>
                    <a:pt x="6158916" y="550176"/>
                  </a:lnTo>
                  <a:lnTo>
                    <a:pt x="6141517" y="563372"/>
                  </a:lnTo>
                  <a:lnTo>
                    <a:pt x="6114199" y="571576"/>
                  </a:lnTo>
                  <a:lnTo>
                    <a:pt x="6078334" y="574395"/>
                  </a:lnTo>
                  <a:lnTo>
                    <a:pt x="6042469" y="571576"/>
                  </a:lnTo>
                  <a:lnTo>
                    <a:pt x="6015164" y="563372"/>
                  </a:lnTo>
                  <a:lnTo>
                    <a:pt x="5997765" y="550176"/>
                  </a:lnTo>
                  <a:lnTo>
                    <a:pt x="5991657" y="532371"/>
                  </a:lnTo>
                  <a:lnTo>
                    <a:pt x="5997765" y="514502"/>
                  </a:lnTo>
                  <a:lnTo>
                    <a:pt x="6015164" y="501180"/>
                  </a:lnTo>
                  <a:lnTo>
                    <a:pt x="6042469" y="492848"/>
                  </a:lnTo>
                  <a:lnTo>
                    <a:pt x="6078334" y="489966"/>
                  </a:lnTo>
                  <a:lnTo>
                    <a:pt x="6114199" y="492848"/>
                  </a:lnTo>
                  <a:lnTo>
                    <a:pt x="6141517" y="501180"/>
                  </a:lnTo>
                  <a:lnTo>
                    <a:pt x="6158916" y="514502"/>
                  </a:lnTo>
                  <a:lnTo>
                    <a:pt x="6165012" y="532371"/>
                  </a:lnTo>
                  <a:lnTo>
                    <a:pt x="6165012" y="483527"/>
                  </a:lnTo>
                  <a:lnTo>
                    <a:pt x="6164453" y="483019"/>
                  </a:lnTo>
                  <a:lnTo>
                    <a:pt x="6127204" y="469785"/>
                  </a:lnTo>
                  <a:lnTo>
                    <a:pt x="6078334" y="465201"/>
                  </a:lnTo>
                  <a:lnTo>
                    <a:pt x="6029477" y="469785"/>
                  </a:lnTo>
                  <a:lnTo>
                    <a:pt x="5992228" y="483019"/>
                  </a:lnTo>
                  <a:lnTo>
                    <a:pt x="5968479" y="504139"/>
                  </a:lnTo>
                  <a:lnTo>
                    <a:pt x="5960135" y="532371"/>
                  </a:lnTo>
                  <a:lnTo>
                    <a:pt x="5968479" y="560527"/>
                  </a:lnTo>
                  <a:lnTo>
                    <a:pt x="5992228" y="581520"/>
                  </a:lnTo>
                  <a:lnTo>
                    <a:pt x="6029477" y="594626"/>
                  </a:lnTo>
                  <a:lnTo>
                    <a:pt x="6078334" y="599160"/>
                  </a:lnTo>
                  <a:lnTo>
                    <a:pt x="6127204" y="594626"/>
                  </a:lnTo>
                  <a:lnTo>
                    <a:pt x="6164453" y="581520"/>
                  </a:lnTo>
                  <a:lnTo>
                    <a:pt x="6172517" y="574395"/>
                  </a:lnTo>
                  <a:lnTo>
                    <a:pt x="6188202" y="560527"/>
                  </a:lnTo>
                  <a:lnTo>
                    <a:pt x="6196533" y="532371"/>
                  </a:lnTo>
                  <a:close/>
                </a:path>
                <a:path w="11407140" h="791209">
                  <a:moveTo>
                    <a:pt x="6196914" y="757504"/>
                  </a:moveTo>
                  <a:lnTo>
                    <a:pt x="5996165" y="757504"/>
                  </a:lnTo>
                  <a:lnTo>
                    <a:pt x="5996165" y="685088"/>
                  </a:lnTo>
                  <a:lnTo>
                    <a:pt x="5965393" y="685088"/>
                  </a:lnTo>
                  <a:lnTo>
                    <a:pt x="5965393" y="782637"/>
                  </a:lnTo>
                  <a:lnTo>
                    <a:pt x="6196914" y="782637"/>
                  </a:lnTo>
                  <a:lnTo>
                    <a:pt x="6196914" y="757504"/>
                  </a:lnTo>
                  <a:close/>
                </a:path>
                <a:path w="11407140" h="791209">
                  <a:moveTo>
                    <a:pt x="6230302" y="630682"/>
                  </a:moveTo>
                  <a:lnTo>
                    <a:pt x="5925998" y="630682"/>
                  </a:lnTo>
                  <a:lnTo>
                    <a:pt x="5925998" y="655447"/>
                  </a:lnTo>
                  <a:lnTo>
                    <a:pt x="6230302" y="655447"/>
                  </a:lnTo>
                  <a:lnTo>
                    <a:pt x="6230302" y="630682"/>
                  </a:lnTo>
                  <a:close/>
                </a:path>
                <a:path w="11407140" h="791209">
                  <a:moveTo>
                    <a:pt x="6400051" y="150469"/>
                  </a:moveTo>
                  <a:lnTo>
                    <a:pt x="6340627" y="109562"/>
                  </a:lnTo>
                  <a:lnTo>
                    <a:pt x="6317501" y="47282"/>
                  </a:lnTo>
                  <a:lnTo>
                    <a:pt x="6317501" y="12014"/>
                  </a:lnTo>
                  <a:lnTo>
                    <a:pt x="6287109" y="12014"/>
                  </a:lnTo>
                  <a:lnTo>
                    <a:pt x="6287109" y="47282"/>
                  </a:lnTo>
                  <a:lnTo>
                    <a:pt x="6281051" y="81724"/>
                  </a:lnTo>
                  <a:lnTo>
                    <a:pt x="6263983" y="113131"/>
                  </a:lnTo>
                  <a:lnTo>
                    <a:pt x="6237554" y="139204"/>
                  </a:lnTo>
                  <a:lnTo>
                    <a:pt x="6203429" y="157594"/>
                  </a:lnTo>
                  <a:lnTo>
                    <a:pt x="6219190" y="180860"/>
                  </a:lnTo>
                  <a:lnTo>
                    <a:pt x="6246723" y="167208"/>
                  </a:lnTo>
                  <a:lnTo>
                    <a:pt x="6270320" y="148221"/>
                  </a:lnTo>
                  <a:lnTo>
                    <a:pt x="6289268" y="124714"/>
                  </a:lnTo>
                  <a:lnTo>
                    <a:pt x="6302870" y="97561"/>
                  </a:lnTo>
                  <a:lnTo>
                    <a:pt x="6316485" y="122351"/>
                  </a:lnTo>
                  <a:lnTo>
                    <a:pt x="6334988" y="143903"/>
                  </a:lnTo>
                  <a:lnTo>
                    <a:pt x="6357798" y="161518"/>
                  </a:lnTo>
                  <a:lnTo>
                    <a:pt x="6384290" y="174485"/>
                  </a:lnTo>
                  <a:lnTo>
                    <a:pt x="6400051" y="150469"/>
                  </a:lnTo>
                  <a:close/>
                </a:path>
                <a:path w="11407140" h="791209">
                  <a:moveTo>
                    <a:pt x="6480721" y="3759"/>
                  </a:moveTo>
                  <a:lnTo>
                    <a:pt x="6449581" y="3759"/>
                  </a:lnTo>
                  <a:lnTo>
                    <a:pt x="6449581" y="37896"/>
                  </a:lnTo>
                  <a:lnTo>
                    <a:pt x="6383541" y="37896"/>
                  </a:lnTo>
                  <a:lnTo>
                    <a:pt x="6383541" y="62293"/>
                  </a:lnTo>
                  <a:lnTo>
                    <a:pt x="6449581" y="62293"/>
                  </a:lnTo>
                  <a:lnTo>
                    <a:pt x="6449581" y="98310"/>
                  </a:lnTo>
                  <a:lnTo>
                    <a:pt x="6383541" y="98310"/>
                  </a:lnTo>
                  <a:lnTo>
                    <a:pt x="6383541" y="122707"/>
                  </a:lnTo>
                  <a:lnTo>
                    <a:pt x="6449581" y="122707"/>
                  </a:lnTo>
                  <a:lnTo>
                    <a:pt x="6449581" y="180111"/>
                  </a:lnTo>
                  <a:lnTo>
                    <a:pt x="6480721" y="180111"/>
                  </a:lnTo>
                  <a:lnTo>
                    <a:pt x="6480721" y="3759"/>
                  </a:lnTo>
                  <a:close/>
                </a:path>
                <a:path w="11407140" h="791209">
                  <a:moveTo>
                    <a:pt x="6493484" y="311442"/>
                  </a:moveTo>
                  <a:lnTo>
                    <a:pt x="6294983" y="311442"/>
                  </a:lnTo>
                  <a:lnTo>
                    <a:pt x="6294983" y="275793"/>
                  </a:lnTo>
                  <a:lnTo>
                    <a:pt x="6480721" y="275793"/>
                  </a:lnTo>
                  <a:lnTo>
                    <a:pt x="6480721" y="196621"/>
                  </a:lnTo>
                  <a:lnTo>
                    <a:pt x="6263843" y="196621"/>
                  </a:lnTo>
                  <a:lnTo>
                    <a:pt x="6263843" y="220256"/>
                  </a:lnTo>
                  <a:lnTo>
                    <a:pt x="6450330" y="220256"/>
                  </a:lnTo>
                  <a:lnTo>
                    <a:pt x="6450330" y="252907"/>
                  </a:lnTo>
                  <a:lnTo>
                    <a:pt x="6264592" y="252907"/>
                  </a:lnTo>
                  <a:lnTo>
                    <a:pt x="6264592" y="335457"/>
                  </a:lnTo>
                  <a:lnTo>
                    <a:pt x="6493484" y="335457"/>
                  </a:lnTo>
                  <a:lnTo>
                    <a:pt x="6493484" y="311442"/>
                  </a:lnTo>
                  <a:close/>
                </a:path>
                <a:path w="11407140" h="791209">
                  <a:moveTo>
                    <a:pt x="6681686" y="723684"/>
                  </a:moveTo>
                  <a:lnTo>
                    <a:pt x="6543980" y="723684"/>
                  </a:lnTo>
                  <a:lnTo>
                    <a:pt x="6543980" y="660184"/>
                  </a:lnTo>
                  <a:lnTo>
                    <a:pt x="6651676" y="660184"/>
                  </a:lnTo>
                  <a:lnTo>
                    <a:pt x="6651676" y="634784"/>
                  </a:lnTo>
                  <a:lnTo>
                    <a:pt x="6444551" y="634784"/>
                  </a:lnTo>
                  <a:lnTo>
                    <a:pt x="6444551" y="580174"/>
                  </a:lnTo>
                  <a:lnTo>
                    <a:pt x="6643789" y="580174"/>
                  </a:lnTo>
                  <a:lnTo>
                    <a:pt x="6643789" y="556044"/>
                  </a:lnTo>
                  <a:lnTo>
                    <a:pt x="6643789" y="503974"/>
                  </a:lnTo>
                  <a:lnTo>
                    <a:pt x="6643789" y="478574"/>
                  </a:lnTo>
                  <a:lnTo>
                    <a:pt x="6413398" y="478574"/>
                  </a:lnTo>
                  <a:lnTo>
                    <a:pt x="6413398" y="503974"/>
                  </a:lnTo>
                  <a:lnTo>
                    <a:pt x="6613779" y="503974"/>
                  </a:lnTo>
                  <a:lnTo>
                    <a:pt x="6613779" y="556044"/>
                  </a:lnTo>
                  <a:lnTo>
                    <a:pt x="6414160" y="556044"/>
                  </a:lnTo>
                  <a:lnTo>
                    <a:pt x="6414160" y="580174"/>
                  </a:lnTo>
                  <a:lnTo>
                    <a:pt x="6414160" y="634784"/>
                  </a:lnTo>
                  <a:lnTo>
                    <a:pt x="6414160" y="660184"/>
                  </a:lnTo>
                  <a:lnTo>
                    <a:pt x="6512839" y="660184"/>
                  </a:lnTo>
                  <a:lnTo>
                    <a:pt x="6512839" y="723684"/>
                  </a:lnTo>
                  <a:lnTo>
                    <a:pt x="6375882" y="723684"/>
                  </a:lnTo>
                  <a:lnTo>
                    <a:pt x="6375882" y="749084"/>
                  </a:lnTo>
                  <a:lnTo>
                    <a:pt x="6681686" y="749084"/>
                  </a:lnTo>
                  <a:lnTo>
                    <a:pt x="6681686" y="723684"/>
                  </a:lnTo>
                  <a:close/>
                </a:path>
                <a:path w="11407140" h="791209">
                  <a:moveTo>
                    <a:pt x="6854076" y="272834"/>
                  </a:moveTo>
                  <a:lnTo>
                    <a:pt x="6716369" y="272834"/>
                  </a:lnTo>
                  <a:lnTo>
                    <a:pt x="6716369" y="209334"/>
                  </a:lnTo>
                  <a:lnTo>
                    <a:pt x="6824053" y="209334"/>
                  </a:lnTo>
                  <a:lnTo>
                    <a:pt x="6824053" y="185204"/>
                  </a:lnTo>
                  <a:lnTo>
                    <a:pt x="6616928" y="185204"/>
                  </a:lnTo>
                  <a:lnTo>
                    <a:pt x="6616928" y="130594"/>
                  </a:lnTo>
                  <a:lnTo>
                    <a:pt x="6816179" y="130594"/>
                  </a:lnTo>
                  <a:lnTo>
                    <a:pt x="6816179" y="105194"/>
                  </a:lnTo>
                  <a:lnTo>
                    <a:pt x="6816179" y="53124"/>
                  </a:lnTo>
                  <a:lnTo>
                    <a:pt x="6816179" y="27724"/>
                  </a:lnTo>
                  <a:lnTo>
                    <a:pt x="6585788" y="27724"/>
                  </a:lnTo>
                  <a:lnTo>
                    <a:pt x="6585788" y="53124"/>
                  </a:lnTo>
                  <a:lnTo>
                    <a:pt x="6786156" y="53124"/>
                  </a:lnTo>
                  <a:lnTo>
                    <a:pt x="6786156" y="105194"/>
                  </a:lnTo>
                  <a:lnTo>
                    <a:pt x="6586537" y="105194"/>
                  </a:lnTo>
                  <a:lnTo>
                    <a:pt x="6586537" y="130594"/>
                  </a:lnTo>
                  <a:lnTo>
                    <a:pt x="6586537" y="185204"/>
                  </a:lnTo>
                  <a:lnTo>
                    <a:pt x="6586537" y="209334"/>
                  </a:lnTo>
                  <a:lnTo>
                    <a:pt x="6685216" y="209334"/>
                  </a:lnTo>
                  <a:lnTo>
                    <a:pt x="6685216" y="272834"/>
                  </a:lnTo>
                  <a:lnTo>
                    <a:pt x="6548260" y="272834"/>
                  </a:lnTo>
                  <a:lnTo>
                    <a:pt x="6548260" y="298234"/>
                  </a:lnTo>
                  <a:lnTo>
                    <a:pt x="6854076" y="298234"/>
                  </a:lnTo>
                  <a:lnTo>
                    <a:pt x="6854076" y="272834"/>
                  </a:lnTo>
                  <a:close/>
                </a:path>
                <a:path w="11407140" h="791209">
                  <a:moveTo>
                    <a:pt x="6985254" y="489585"/>
                  </a:moveTo>
                  <a:lnTo>
                    <a:pt x="6970992" y="489585"/>
                  </a:lnTo>
                  <a:lnTo>
                    <a:pt x="6970992" y="489216"/>
                  </a:lnTo>
                  <a:lnTo>
                    <a:pt x="6754482" y="489216"/>
                  </a:lnTo>
                  <a:lnTo>
                    <a:pt x="6754482" y="514350"/>
                  </a:lnTo>
                  <a:lnTo>
                    <a:pt x="6954863" y="514350"/>
                  </a:lnTo>
                  <a:lnTo>
                    <a:pt x="6954863" y="522986"/>
                  </a:lnTo>
                  <a:lnTo>
                    <a:pt x="6954647" y="555993"/>
                  </a:lnTo>
                  <a:lnTo>
                    <a:pt x="6953174" y="593153"/>
                  </a:lnTo>
                  <a:lnTo>
                    <a:pt x="6949160" y="635381"/>
                  </a:lnTo>
                  <a:lnTo>
                    <a:pt x="6941350" y="683577"/>
                  </a:lnTo>
                  <a:lnTo>
                    <a:pt x="6972122" y="686955"/>
                  </a:lnTo>
                  <a:lnTo>
                    <a:pt x="6979717" y="636638"/>
                  </a:lnTo>
                  <a:lnTo>
                    <a:pt x="6983616" y="593712"/>
                  </a:lnTo>
                  <a:lnTo>
                    <a:pt x="6985051" y="556412"/>
                  </a:lnTo>
                  <a:lnTo>
                    <a:pt x="6985254" y="522986"/>
                  </a:lnTo>
                  <a:lnTo>
                    <a:pt x="6985254" y="489585"/>
                  </a:lnTo>
                  <a:close/>
                </a:path>
                <a:path w="11407140" h="791209">
                  <a:moveTo>
                    <a:pt x="7026148" y="715479"/>
                  </a:moveTo>
                  <a:lnTo>
                    <a:pt x="6721843" y="715479"/>
                  </a:lnTo>
                  <a:lnTo>
                    <a:pt x="6721843" y="740994"/>
                  </a:lnTo>
                  <a:lnTo>
                    <a:pt x="7026148" y="740994"/>
                  </a:lnTo>
                  <a:lnTo>
                    <a:pt x="7026148" y="715479"/>
                  </a:lnTo>
                  <a:close/>
                </a:path>
                <a:path w="11407140" h="791209">
                  <a:moveTo>
                    <a:pt x="7157631" y="39395"/>
                  </a:moveTo>
                  <a:lnTo>
                    <a:pt x="7143382" y="39395"/>
                  </a:lnTo>
                  <a:lnTo>
                    <a:pt x="7143382" y="39027"/>
                  </a:lnTo>
                  <a:lnTo>
                    <a:pt x="6926872" y="39027"/>
                  </a:lnTo>
                  <a:lnTo>
                    <a:pt x="6926872" y="64160"/>
                  </a:lnTo>
                  <a:lnTo>
                    <a:pt x="7127240" y="64160"/>
                  </a:lnTo>
                  <a:lnTo>
                    <a:pt x="7127240" y="72796"/>
                  </a:lnTo>
                  <a:lnTo>
                    <a:pt x="7127024" y="105803"/>
                  </a:lnTo>
                  <a:lnTo>
                    <a:pt x="7125551" y="142963"/>
                  </a:lnTo>
                  <a:lnTo>
                    <a:pt x="7121538" y="185191"/>
                  </a:lnTo>
                  <a:lnTo>
                    <a:pt x="7113727" y="233387"/>
                  </a:lnTo>
                  <a:lnTo>
                    <a:pt x="7144499" y="236766"/>
                  </a:lnTo>
                  <a:lnTo>
                    <a:pt x="7152094" y="186448"/>
                  </a:lnTo>
                  <a:lnTo>
                    <a:pt x="7155993" y="143522"/>
                  </a:lnTo>
                  <a:lnTo>
                    <a:pt x="7157428" y="106222"/>
                  </a:lnTo>
                  <a:lnTo>
                    <a:pt x="7157631" y="72796"/>
                  </a:lnTo>
                  <a:lnTo>
                    <a:pt x="7157631" y="39395"/>
                  </a:lnTo>
                  <a:close/>
                </a:path>
                <a:path w="11407140" h="791209">
                  <a:moveTo>
                    <a:pt x="7198538" y="265290"/>
                  </a:moveTo>
                  <a:lnTo>
                    <a:pt x="6894220" y="265290"/>
                  </a:lnTo>
                  <a:lnTo>
                    <a:pt x="6894220" y="290804"/>
                  </a:lnTo>
                  <a:lnTo>
                    <a:pt x="7198538" y="290804"/>
                  </a:lnTo>
                  <a:lnTo>
                    <a:pt x="7198538" y="265290"/>
                  </a:lnTo>
                  <a:close/>
                </a:path>
                <a:path w="11407140" h="791209">
                  <a:moveTo>
                    <a:pt x="7422540" y="109562"/>
                  </a:moveTo>
                  <a:lnTo>
                    <a:pt x="7415835" y="76250"/>
                  </a:lnTo>
                  <a:lnTo>
                    <a:pt x="7399807" y="53657"/>
                  </a:lnTo>
                  <a:lnTo>
                    <a:pt x="7397305" y="50139"/>
                  </a:lnTo>
                  <a:lnTo>
                    <a:pt x="7392530" y="47231"/>
                  </a:lnTo>
                  <a:lnTo>
                    <a:pt x="7392530" y="109562"/>
                  </a:lnTo>
                  <a:lnTo>
                    <a:pt x="7388136" y="132511"/>
                  </a:lnTo>
                  <a:lnTo>
                    <a:pt x="7375969" y="150418"/>
                  </a:lnTo>
                  <a:lnTo>
                    <a:pt x="7357542" y="162064"/>
                  </a:lnTo>
                  <a:lnTo>
                    <a:pt x="7334364" y="166230"/>
                  </a:lnTo>
                  <a:lnTo>
                    <a:pt x="7311618" y="162064"/>
                  </a:lnTo>
                  <a:lnTo>
                    <a:pt x="7293419" y="150418"/>
                  </a:lnTo>
                  <a:lnTo>
                    <a:pt x="7281342" y="132511"/>
                  </a:lnTo>
                  <a:lnTo>
                    <a:pt x="7276960" y="109562"/>
                  </a:lnTo>
                  <a:lnTo>
                    <a:pt x="7281342" y="87058"/>
                  </a:lnTo>
                  <a:lnTo>
                    <a:pt x="7293419" y="69367"/>
                  </a:lnTo>
                  <a:lnTo>
                    <a:pt x="7311618" y="57810"/>
                  </a:lnTo>
                  <a:lnTo>
                    <a:pt x="7334364" y="53657"/>
                  </a:lnTo>
                  <a:lnTo>
                    <a:pt x="7357542" y="57810"/>
                  </a:lnTo>
                  <a:lnTo>
                    <a:pt x="7375969" y="69367"/>
                  </a:lnTo>
                  <a:lnTo>
                    <a:pt x="7388136" y="87058"/>
                  </a:lnTo>
                  <a:lnTo>
                    <a:pt x="7392530" y="109562"/>
                  </a:lnTo>
                  <a:lnTo>
                    <a:pt x="7392530" y="47231"/>
                  </a:lnTo>
                  <a:lnTo>
                    <a:pt x="7369353" y="33108"/>
                  </a:lnTo>
                  <a:lnTo>
                    <a:pt x="7334364" y="27012"/>
                  </a:lnTo>
                  <a:lnTo>
                    <a:pt x="7299655" y="33108"/>
                  </a:lnTo>
                  <a:lnTo>
                    <a:pt x="7271944" y="50139"/>
                  </a:lnTo>
                  <a:lnTo>
                    <a:pt x="7253579" y="76250"/>
                  </a:lnTo>
                  <a:lnTo>
                    <a:pt x="7246937" y="109562"/>
                  </a:lnTo>
                  <a:lnTo>
                    <a:pt x="7253579" y="143167"/>
                  </a:lnTo>
                  <a:lnTo>
                    <a:pt x="7271944" y="169506"/>
                  </a:lnTo>
                  <a:lnTo>
                    <a:pt x="7299655" y="186715"/>
                  </a:lnTo>
                  <a:lnTo>
                    <a:pt x="7334364" y="192874"/>
                  </a:lnTo>
                  <a:lnTo>
                    <a:pt x="7369353" y="186715"/>
                  </a:lnTo>
                  <a:lnTo>
                    <a:pt x="7397305" y="169506"/>
                  </a:lnTo>
                  <a:lnTo>
                    <a:pt x="7399617" y="166230"/>
                  </a:lnTo>
                  <a:lnTo>
                    <a:pt x="7415835" y="143167"/>
                  </a:lnTo>
                  <a:lnTo>
                    <a:pt x="7422540" y="109562"/>
                  </a:lnTo>
                  <a:close/>
                </a:path>
                <a:path w="11407140" h="791209">
                  <a:moveTo>
                    <a:pt x="7515225" y="3759"/>
                  </a:moveTo>
                  <a:lnTo>
                    <a:pt x="7484453" y="3759"/>
                  </a:lnTo>
                  <a:lnTo>
                    <a:pt x="7484453" y="249529"/>
                  </a:lnTo>
                  <a:lnTo>
                    <a:pt x="7515225" y="249529"/>
                  </a:lnTo>
                  <a:lnTo>
                    <a:pt x="7515225" y="3759"/>
                  </a:lnTo>
                  <a:close/>
                </a:path>
                <a:path w="11407140" h="791209">
                  <a:moveTo>
                    <a:pt x="7525359" y="307314"/>
                  </a:moveTo>
                  <a:lnTo>
                    <a:pt x="7329487" y="307314"/>
                  </a:lnTo>
                  <a:lnTo>
                    <a:pt x="7329487" y="224383"/>
                  </a:lnTo>
                  <a:lnTo>
                    <a:pt x="7298715" y="224383"/>
                  </a:lnTo>
                  <a:lnTo>
                    <a:pt x="7298715" y="332447"/>
                  </a:lnTo>
                  <a:lnTo>
                    <a:pt x="7525359" y="332447"/>
                  </a:lnTo>
                  <a:lnTo>
                    <a:pt x="7525359" y="307314"/>
                  </a:lnTo>
                  <a:close/>
                </a:path>
                <a:path w="11407140" h="791209">
                  <a:moveTo>
                    <a:pt x="7647305" y="305066"/>
                  </a:moveTo>
                  <a:lnTo>
                    <a:pt x="7645324" y="288124"/>
                  </a:lnTo>
                  <a:lnTo>
                    <a:pt x="7639609" y="275374"/>
                  </a:lnTo>
                  <a:lnTo>
                    <a:pt x="7630528" y="267335"/>
                  </a:lnTo>
                  <a:lnTo>
                    <a:pt x="7618412" y="264541"/>
                  </a:lnTo>
                  <a:lnTo>
                    <a:pt x="7608506" y="266230"/>
                  </a:lnTo>
                  <a:lnTo>
                    <a:pt x="7600264" y="271056"/>
                  </a:lnTo>
                  <a:lnTo>
                    <a:pt x="7594613" y="278625"/>
                  </a:lnTo>
                  <a:lnTo>
                    <a:pt x="7592517" y="288556"/>
                  </a:lnTo>
                  <a:lnTo>
                    <a:pt x="7594600" y="298958"/>
                  </a:lnTo>
                  <a:lnTo>
                    <a:pt x="7600162" y="306463"/>
                  </a:lnTo>
                  <a:lnTo>
                    <a:pt x="7608189" y="311035"/>
                  </a:lnTo>
                  <a:lnTo>
                    <a:pt x="7617663" y="312572"/>
                  </a:lnTo>
                  <a:lnTo>
                    <a:pt x="7620292" y="312572"/>
                  </a:lnTo>
                  <a:lnTo>
                    <a:pt x="7621791" y="312191"/>
                  </a:lnTo>
                  <a:lnTo>
                    <a:pt x="7619035" y="328396"/>
                  </a:lnTo>
                  <a:lnTo>
                    <a:pt x="7611618" y="342493"/>
                  </a:lnTo>
                  <a:lnTo>
                    <a:pt x="7599896" y="354190"/>
                  </a:lnTo>
                  <a:lnTo>
                    <a:pt x="7584262" y="363220"/>
                  </a:lnTo>
                  <a:lnTo>
                    <a:pt x="7592517" y="383489"/>
                  </a:lnTo>
                  <a:lnTo>
                    <a:pt x="7615326" y="370281"/>
                  </a:lnTo>
                  <a:lnTo>
                    <a:pt x="7632573" y="352437"/>
                  </a:lnTo>
                  <a:lnTo>
                    <a:pt x="7643495" y="330504"/>
                  </a:lnTo>
                  <a:lnTo>
                    <a:pt x="7647305" y="305066"/>
                  </a:lnTo>
                  <a:close/>
                </a:path>
                <a:path w="11407140" h="791209">
                  <a:moveTo>
                    <a:pt x="8007058" y="44653"/>
                  </a:moveTo>
                  <a:lnTo>
                    <a:pt x="7920380" y="44653"/>
                  </a:lnTo>
                  <a:lnTo>
                    <a:pt x="7920380" y="3759"/>
                  </a:lnTo>
                  <a:lnTo>
                    <a:pt x="7889608" y="3759"/>
                  </a:lnTo>
                  <a:lnTo>
                    <a:pt x="7889608" y="44653"/>
                  </a:lnTo>
                  <a:lnTo>
                    <a:pt x="7802550" y="44653"/>
                  </a:lnTo>
                  <a:lnTo>
                    <a:pt x="7802550" y="69418"/>
                  </a:lnTo>
                  <a:lnTo>
                    <a:pt x="8007058" y="69418"/>
                  </a:lnTo>
                  <a:lnTo>
                    <a:pt x="8007058" y="44653"/>
                  </a:lnTo>
                  <a:close/>
                </a:path>
                <a:path w="11407140" h="791209">
                  <a:moveTo>
                    <a:pt x="8017929" y="262661"/>
                  </a:moveTo>
                  <a:lnTo>
                    <a:pt x="8016456" y="247650"/>
                  </a:lnTo>
                  <a:lnTo>
                    <a:pt x="8015681" y="239776"/>
                  </a:lnTo>
                  <a:lnTo>
                    <a:pt x="7992300" y="242531"/>
                  </a:lnTo>
                  <a:lnTo>
                    <a:pt x="7968450" y="244703"/>
                  </a:lnTo>
                  <a:lnTo>
                    <a:pt x="7944396" y="246367"/>
                  </a:lnTo>
                  <a:lnTo>
                    <a:pt x="7920380" y="247650"/>
                  </a:lnTo>
                  <a:lnTo>
                    <a:pt x="7920380" y="212382"/>
                  </a:lnTo>
                  <a:lnTo>
                    <a:pt x="7947355" y="205409"/>
                  </a:lnTo>
                  <a:lnTo>
                    <a:pt x="7967929" y="192303"/>
                  </a:lnTo>
                  <a:lnTo>
                    <a:pt x="7970202" y="189115"/>
                  </a:lnTo>
                  <a:lnTo>
                    <a:pt x="7981061" y="173863"/>
                  </a:lnTo>
                  <a:lnTo>
                    <a:pt x="7985658" y="150837"/>
                  </a:lnTo>
                  <a:lnTo>
                    <a:pt x="7979816" y="125120"/>
                  </a:lnTo>
                  <a:lnTo>
                    <a:pt x="7968970" y="112191"/>
                  </a:lnTo>
                  <a:lnTo>
                    <a:pt x="7963344" y="105486"/>
                  </a:lnTo>
                  <a:lnTo>
                    <a:pt x="7956397" y="102082"/>
                  </a:lnTo>
                  <a:lnTo>
                    <a:pt x="7956397" y="150837"/>
                  </a:lnTo>
                  <a:lnTo>
                    <a:pt x="7952638" y="166636"/>
                  </a:lnTo>
                  <a:lnTo>
                    <a:pt x="7942097" y="178701"/>
                  </a:lnTo>
                  <a:lnTo>
                    <a:pt x="7925841" y="186410"/>
                  </a:lnTo>
                  <a:lnTo>
                    <a:pt x="7904988" y="189115"/>
                  </a:lnTo>
                  <a:lnTo>
                    <a:pt x="7883919" y="186410"/>
                  </a:lnTo>
                  <a:lnTo>
                    <a:pt x="7867561" y="178701"/>
                  </a:lnTo>
                  <a:lnTo>
                    <a:pt x="7856969" y="166636"/>
                  </a:lnTo>
                  <a:lnTo>
                    <a:pt x="7853210" y="150837"/>
                  </a:lnTo>
                  <a:lnTo>
                    <a:pt x="7856969" y="134835"/>
                  </a:lnTo>
                  <a:lnTo>
                    <a:pt x="7867561" y="122656"/>
                  </a:lnTo>
                  <a:lnTo>
                    <a:pt x="7883919" y="114909"/>
                  </a:lnTo>
                  <a:lnTo>
                    <a:pt x="7904988" y="112191"/>
                  </a:lnTo>
                  <a:lnTo>
                    <a:pt x="7925841" y="114909"/>
                  </a:lnTo>
                  <a:lnTo>
                    <a:pt x="7942097" y="122656"/>
                  </a:lnTo>
                  <a:lnTo>
                    <a:pt x="7952638" y="134835"/>
                  </a:lnTo>
                  <a:lnTo>
                    <a:pt x="7956397" y="150837"/>
                  </a:lnTo>
                  <a:lnTo>
                    <a:pt x="7956397" y="102082"/>
                  </a:lnTo>
                  <a:lnTo>
                    <a:pt x="7937855" y="92964"/>
                  </a:lnTo>
                  <a:lnTo>
                    <a:pt x="7904988" y="88557"/>
                  </a:lnTo>
                  <a:lnTo>
                    <a:pt x="7872069" y="92964"/>
                  </a:lnTo>
                  <a:lnTo>
                    <a:pt x="7846454" y="105486"/>
                  </a:lnTo>
                  <a:lnTo>
                    <a:pt x="7829855" y="125120"/>
                  </a:lnTo>
                  <a:lnTo>
                    <a:pt x="7823936" y="150837"/>
                  </a:lnTo>
                  <a:lnTo>
                    <a:pt x="7828610" y="174078"/>
                  </a:lnTo>
                  <a:lnTo>
                    <a:pt x="7841856" y="192633"/>
                  </a:lnTo>
                  <a:lnTo>
                    <a:pt x="7862570" y="205778"/>
                  </a:lnTo>
                  <a:lnTo>
                    <a:pt x="7889608" y="212750"/>
                  </a:lnTo>
                  <a:lnTo>
                    <a:pt x="7889608" y="248780"/>
                  </a:lnTo>
                  <a:lnTo>
                    <a:pt x="7840688" y="249948"/>
                  </a:lnTo>
                  <a:lnTo>
                    <a:pt x="7795425" y="250278"/>
                  </a:lnTo>
                  <a:lnTo>
                    <a:pt x="7799921" y="276174"/>
                  </a:lnTo>
                  <a:lnTo>
                    <a:pt x="7849552" y="275805"/>
                  </a:lnTo>
                  <a:lnTo>
                    <a:pt x="7904010" y="274053"/>
                  </a:lnTo>
                  <a:lnTo>
                    <a:pt x="7960919" y="270002"/>
                  </a:lnTo>
                  <a:lnTo>
                    <a:pt x="8017929" y="262661"/>
                  </a:lnTo>
                  <a:close/>
                </a:path>
                <a:path w="11407140" h="791209">
                  <a:moveTo>
                    <a:pt x="8067840" y="3759"/>
                  </a:moveTo>
                  <a:lnTo>
                    <a:pt x="8037068" y="3759"/>
                  </a:lnTo>
                  <a:lnTo>
                    <a:pt x="8037068" y="339953"/>
                  </a:lnTo>
                  <a:lnTo>
                    <a:pt x="8067840" y="339953"/>
                  </a:lnTo>
                  <a:lnTo>
                    <a:pt x="8067840" y="3759"/>
                  </a:lnTo>
                  <a:close/>
                </a:path>
                <a:path w="11407140" h="791209">
                  <a:moveTo>
                    <a:pt x="8329371" y="75425"/>
                  </a:moveTo>
                  <a:lnTo>
                    <a:pt x="8323326" y="51396"/>
                  </a:lnTo>
                  <a:lnTo>
                    <a:pt x="8312645" y="39776"/>
                  </a:lnTo>
                  <a:lnTo>
                    <a:pt x="8306346" y="32931"/>
                  </a:lnTo>
                  <a:lnTo>
                    <a:pt x="8300110" y="30111"/>
                  </a:lnTo>
                  <a:lnTo>
                    <a:pt x="8300110" y="75425"/>
                  </a:lnTo>
                  <a:lnTo>
                    <a:pt x="8296211" y="90233"/>
                  </a:lnTo>
                  <a:lnTo>
                    <a:pt x="8285239" y="101600"/>
                  </a:lnTo>
                  <a:lnTo>
                    <a:pt x="8268284" y="108877"/>
                  </a:lnTo>
                  <a:lnTo>
                    <a:pt x="8246453" y="111442"/>
                  </a:lnTo>
                  <a:lnTo>
                    <a:pt x="8224609" y="108877"/>
                  </a:lnTo>
                  <a:lnTo>
                    <a:pt x="8207654" y="101600"/>
                  </a:lnTo>
                  <a:lnTo>
                    <a:pt x="8196694" y="90233"/>
                  </a:lnTo>
                  <a:lnTo>
                    <a:pt x="8192795" y="75425"/>
                  </a:lnTo>
                  <a:lnTo>
                    <a:pt x="8196694" y="60833"/>
                  </a:lnTo>
                  <a:lnTo>
                    <a:pt x="8207654" y="49580"/>
                  </a:lnTo>
                  <a:lnTo>
                    <a:pt x="8224609" y="42341"/>
                  </a:lnTo>
                  <a:lnTo>
                    <a:pt x="8246453" y="39776"/>
                  </a:lnTo>
                  <a:lnTo>
                    <a:pt x="8268284" y="42341"/>
                  </a:lnTo>
                  <a:lnTo>
                    <a:pt x="8285239" y="49580"/>
                  </a:lnTo>
                  <a:lnTo>
                    <a:pt x="8296211" y="60833"/>
                  </a:lnTo>
                  <a:lnTo>
                    <a:pt x="8300110" y="75425"/>
                  </a:lnTo>
                  <a:lnTo>
                    <a:pt x="8300110" y="30111"/>
                  </a:lnTo>
                  <a:lnTo>
                    <a:pt x="8280146" y="21069"/>
                  </a:lnTo>
                  <a:lnTo>
                    <a:pt x="8246453" y="16891"/>
                  </a:lnTo>
                  <a:lnTo>
                    <a:pt x="8212760" y="21069"/>
                  </a:lnTo>
                  <a:lnTo>
                    <a:pt x="8186547" y="32931"/>
                  </a:lnTo>
                  <a:lnTo>
                    <a:pt x="8169567" y="51396"/>
                  </a:lnTo>
                  <a:lnTo>
                    <a:pt x="8163522" y="75425"/>
                  </a:lnTo>
                  <a:lnTo>
                    <a:pt x="8169567" y="99822"/>
                  </a:lnTo>
                  <a:lnTo>
                    <a:pt x="8186547" y="118389"/>
                  </a:lnTo>
                  <a:lnTo>
                    <a:pt x="8212760" y="130200"/>
                  </a:lnTo>
                  <a:lnTo>
                    <a:pt x="8246453" y="134327"/>
                  </a:lnTo>
                  <a:lnTo>
                    <a:pt x="8280146" y="130200"/>
                  </a:lnTo>
                  <a:lnTo>
                    <a:pt x="8306346" y="118389"/>
                  </a:lnTo>
                  <a:lnTo>
                    <a:pt x="8312696" y="111442"/>
                  </a:lnTo>
                  <a:lnTo>
                    <a:pt x="8323326" y="99822"/>
                  </a:lnTo>
                  <a:lnTo>
                    <a:pt x="8329371" y="75425"/>
                  </a:lnTo>
                  <a:close/>
                </a:path>
                <a:path w="11407140" h="791209">
                  <a:moveTo>
                    <a:pt x="8356384" y="171475"/>
                  </a:moveTo>
                  <a:lnTo>
                    <a:pt x="8353768" y="149339"/>
                  </a:lnTo>
                  <a:lnTo>
                    <a:pt x="8298561" y="154660"/>
                  </a:lnTo>
                  <a:lnTo>
                    <a:pt x="8241944" y="157594"/>
                  </a:lnTo>
                  <a:lnTo>
                    <a:pt x="8187017" y="158838"/>
                  </a:lnTo>
                  <a:lnTo>
                    <a:pt x="8136877" y="159092"/>
                  </a:lnTo>
                  <a:lnTo>
                    <a:pt x="8141005" y="184619"/>
                  </a:lnTo>
                  <a:lnTo>
                    <a:pt x="8185620" y="184238"/>
                  </a:lnTo>
                  <a:lnTo>
                    <a:pt x="8209661" y="183667"/>
                  </a:lnTo>
                  <a:lnTo>
                    <a:pt x="8234439" y="182740"/>
                  </a:lnTo>
                  <a:lnTo>
                    <a:pt x="8234439" y="247650"/>
                  </a:lnTo>
                  <a:lnTo>
                    <a:pt x="8265211" y="247650"/>
                  </a:lnTo>
                  <a:lnTo>
                    <a:pt x="8265211" y="182740"/>
                  </a:lnTo>
                  <a:lnTo>
                    <a:pt x="8265211" y="181241"/>
                  </a:lnTo>
                  <a:lnTo>
                    <a:pt x="8288109" y="179552"/>
                  </a:lnTo>
                  <a:lnTo>
                    <a:pt x="8311083" y="177342"/>
                  </a:lnTo>
                  <a:lnTo>
                    <a:pt x="8333905" y="174637"/>
                  </a:lnTo>
                  <a:lnTo>
                    <a:pt x="8356384" y="171475"/>
                  </a:lnTo>
                  <a:close/>
                </a:path>
                <a:path w="11407140" h="791209">
                  <a:moveTo>
                    <a:pt x="8414169" y="3378"/>
                  </a:moveTo>
                  <a:lnTo>
                    <a:pt x="8383410" y="3378"/>
                  </a:lnTo>
                  <a:lnTo>
                    <a:pt x="8383410" y="202247"/>
                  </a:lnTo>
                  <a:lnTo>
                    <a:pt x="8315109" y="202247"/>
                  </a:lnTo>
                  <a:lnTo>
                    <a:pt x="8315109" y="225132"/>
                  </a:lnTo>
                  <a:lnTo>
                    <a:pt x="8383410" y="225132"/>
                  </a:lnTo>
                  <a:lnTo>
                    <a:pt x="8383410" y="259664"/>
                  </a:lnTo>
                  <a:lnTo>
                    <a:pt x="8414169" y="259664"/>
                  </a:lnTo>
                  <a:lnTo>
                    <a:pt x="8414169" y="3378"/>
                  </a:lnTo>
                  <a:close/>
                </a:path>
                <a:path w="11407140" h="791209">
                  <a:moveTo>
                    <a:pt x="8422805" y="307314"/>
                  </a:moveTo>
                  <a:lnTo>
                    <a:pt x="8215681" y="307314"/>
                  </a:lnTo>
                  <a:lnTo>
                    <a:pt x="8215681" y="234518"/>
                  </a:lnTo>
                  <a:lnTo>
                    <a:pt x="8184909" y="234518"/>
                  </a:lnTo>
                  <a:lnTo>
                    <a:pt x="8184909" y="332447"/>
                  </a:lnTo>
                  <a:lnTo>
                    <a:pt x="8422805" y="332447"/>
                  </a:lnTo>
                  <a:lnTo>
                    <a:pt x="8422805" y="307314"/>
                  </a:lnTo>
                  <a:close/>
                </a:path>
                <a:path w="11407140" h="791209">
                  <a:moveTo>
                    <a:pt x="8655825" y="39395"/>
                  </a:moveTo>
                  <a:lnTo>
                    <a:pt x="8501977" y="39395"/>
                  </a:lnTo>
                  <a:lnTo>
                    <a:pt x="8501977" y="64922"/>
                  </a:lnTo>
                  <a:lnTo>
                    <a:pt x="8625434" y="64922"/>
                  </a:lnTo>
                  <a:lnTo>
                    <a:pt x="8616467" y="110794"/>
                  </a:lnTo>
                  <a:lnTo>
                    <a:pt x="8598090" y="152755"/>
                  </a:lnTo>
                  <a:lnTo>
                    <a:pt x="8570290" y="190512"/>
                  </a:lnTo>
                  <a:lnTo>
                    <a:pt x="8533003" y="223748"/>
                  </a:lnTo>
                  <a:lnTo>
                    <a:pt x="8486216" y="252158"/>
                  </a:lnTo>
                  <a:lnTo>
                    <a:pt x="8503107" y="276174"/>
                  </a:lnTo>
                  <a:lnTo>
                    <a:pt x="8552205" y="246380"/>
                  </a:lnTo>
                  <a:lnTo>
                    <a:pt x="8591055" y="211861"/>
                  </a:lnTo>
                  <a:lnTo>
                    <a:pt x="8620265" y="173266"/>
                  </a:lnTo>
                  <a:lnTo>
                    <a:pt x="8640407" y="131216"/>
                  </a:lnTo>
                  <a:lnTo>
                    <a:pt x="8652065" y="86385"/>
                  </a:lnTo>
                  <a:lnTo>
                    <a:pt x="8655825" y="39395"/>
                  </a:lnTo>
                  <a:close/>
                </a:path>
                <a:path w="11407140" h="791209">
                  <a:moveTo>
                    <a:pt x="8796909" y="139966"/>
                  </a:moveTo>
                  <a:lnTo>
                    <a:pt x="8742870" y="139966"/>
                  </a:lnTo>
                  <a:lnTo>
                    <a:pt x="8742870" y="3378"/>
                  </a:lnTo>
                  <a:lnTo>
                    <a:pt x="8712111" y="3378"/>
                  </a:lnTo>
                  <a:lnTo>
                    <a:pt x="8712111" y="339953"/>
                  </a:lnTo>
                  <a:lnTo>
                    <a:pt x="8742870" y="339953"/>
                  </a:lnTo>
                  <a:lnTo>
                    <a:pt x="8742870" y="165481"/>
                  </a:lnTo>
                  <a:lnTo>
                    <a:pt x="8796909" y="165481"/>
                  </a:lnTo>
                  <a:lnTo>
                    <a:pt x="8796909" y="139966"/>
                  </a:lnTo>
                  <a:close/>
                </a:path>
                <a:path w="11407140" h="791209">
                  <a:moveTo>
                    <a:pt x="9012669" y="96812"/>
                  </a:moveTo>
                  <a:lnTo>
                    <a:pt x="9006065" y="65417"/>
                  </a:lnTo>
                  <a:lnTo>
                    <a:pt x="8990736" y="45034"/>
                  </a:lnTo>
                  <a:lnTo>
                    <a:pt x="8987714" y="40995"/>
                  </a:lnTo>
                  <a:lnTo>
                    <a:pt x="8982646" y="38125"/>
                  </a:lnTo>
                  <a:lnTo>
                    <a:pt x="8982646" y="96812"/>
                  </a:lnTo>
                  <a:lnTo>
                    <a:pt x="8978354" y="117944"/>
                  </a:lnTo>
                  <a:lnTo>
                    <a:pt x="8966365" y="134429"/>
                  </a:lnTo>
                  <a:lnTo>
                    <a:pt x="8947975" y="145148"/>
                  </a:lnTo>
                  <a:lnTo>
                    <a:pt x="8924480" y="148971"/>
                  </a:lnTo>
                  <a:lnTo>
                    <a:pt x="8901430" y="145148"/>
                  </a:lnTo>
                  <a:lnTo>
                    <a:pt x="8883256" y="134429"/>
                  </a:lnTo>
                  <a:lnTo>
                    <a:pt x="8871344" y="117944"/>
                  </a:lnTo>
                  <a:lnTo>
                    <a:pt x="8867076" y="96812"/>
                  </a:lnTo>
                  <a:lnTo>
                    <a:pt x="8871344" y="75895"/>
                  </a:lnTo>
                  <a:lnTo>
                    <a:pt x="8883256" y="59524"/>
                  </a:lnTo>
                  <a:lnTo>
                    <a:pt x="8901430" y="48844"/>
                  </a:lnTo>
                  <a:lnTo>
                    <a:pt x="8924480" y="45034"/>
                  </a:lnTo>
                  <a:lnTo>
                    <a:pt x="8947975" y="48844"/>
                  </a:lnTo>
                  <a:lnTo>
                    <a:pt x="8966365" y="59524"/>
                  </a:lnTo>
                  <a:lnTo>
                    <a:pt x="8978354" y="75895"/>
                  </a:lnTo>
                  <a:lnTo>
                    <a:pt x="8982646" y="96812"/>
                  </a:lnTo>
                  <a:lnTo>
                    <a:pt x="8982646" y="38125"/>
                  </a:lnTo>
                  <a:lnTo>
                    <a:pt x="8959786" y="25158"/>
                  </a:lnTo>
                  <a:lnTo>
                    <a:pt x="8924480" y="19519"/>
                  </a:lnTo>
                  <a:lnTo>
                    <a:pt x="8889454" y="25158"/>
                  </a:lnTo>
                  <a:lnTo>
                    <a:pt x="8861781" y="40995"/>
                  </a:lnTo>
                  <a:lnTo>
                    <a:pt x="8843594" y="65417"/>
                  </a:lnTo>
                  <a:lnTo>
                    <a:pt x="8837054" y="96812"/>
                  </a:lnTo>
                  <a:lnTo>
                    <a:pt x="8843594" y="128574"/>
                  </a:lnTo>
                  <a:lnTo>
                    <a:pt x="8861781" y="153098"/>
                  </a:lnTo>
                  <a:lnTo>
                    <a:pt x="8889454" y="168884"/>
                  </a:lnTo>
                  <a:lnTo>
                    <a:pt x="8924480" y="174485"/>
                  </a:lnTo>
                  <a:lnTo>
                    <a:pt x="8959786" y="168884"/>
                  </a:lnTo>
                  <a:lnTo>
                    <a:pt x="8987714" y="153098"/>
                  </a:lnTo>
                  <a:lnTo>
                    <a:pt x="8990800" y="148971"/>
                  </a:lnTo>
                  <a:lnTo>
                    <a:pt x="9006065" y="128574"/>
                  </a:lnTo>
                  <a:lnTo>
                    <a:pt x="9012669" y="96812"/>
                  </a:lnTo>
                  <a:close/>
                </a:path>
                <a:path w="11407140" h="791209">
                  <a:moveTo>
                    <a:pt x="9105341" y="200748"/>
                  </a:moveTo>
                  <a:lnTo>
                    <a:pt x="9074950" y="200748"/>
                  </a:lnTo>
                  <a:lnTo>
                    <a:pt x="9074950" y="242023"/>
                  </a:lnTo>
                  <a:lnTo>
                    <a:pt x="9074950" y="266039"/>
                  </a:lnTo>
                  <a:lnTo>
                    <a:pt x="9074950" y="310692"/>
                  </a:lnTo>
                  <a:lnTo>
                    <a:pt x="8918854" y="310692"/>
                  </a:lnTo>
                  <a:lnTo>
                    <a:pt x="8918854" y="266039"/>
                  </a:lnTo>
                  <a:lnTo>
                    <a:pt x="9074950" y="266039"/>
                  </a:lnTo>
                  <a:lnTo>
                    <a:pt x="9074950" y="242023"/>
                  </a:lnTo>
                  <a:lnTo>
                    <a:pt x="8918854" y="242023"/>
                  </a:lnTo>
                  <a:lnTo>
                    <a:pt x="8918854" y="200748"/>
                  </a:lnTo>
                  <a:lnTo>
                    <a:pt x="8888463" y="200748"/>
                  </a:lnTo>
                  <a:lnTo>
                    <a:pt x="8888463" y="335457"/>
                  </a:lnTo>
                  <a:lnTo>
                    <a:pt x="9105341" y="335457"/>
                  </a:lnTo>
                  <a:lnTo>
                    <a:pt x="9105341" y="310692"/>
                  </a:lnTo>
                  <a:lnTo>
                    <a:pt x="9105341" y="266039"/>
                  </a:lnTo>
                  <a:lnTo>
                    <a:pt x="9105341" y="242023"/>
                  </a:lnTo>
                  <a:lnTo>
                    <a:pt x="9105341" y="200748"/>
                  </a:lnTo>
                  <a:close/>
                </a:path>
                <a:path w="11407140" h="791209">
                  <a:moveTo>
                    <a:pt x="9105341" y="3759"/>
                  </a:moveTo>
                  <a:lnTo>
                    <a:pt x="9074582" y="3759"/>
                  </a:lnTo>
                  <a:lnTo>
                    <a:pt x="9074582" y="184238"/>
                  </a:lnTo>
                  <a:lnTo>
                    <a:pt x="9105341" y="184238"/>
                  </a:lnTo>
                  <a:lnTo>
                    <a:pt x="9105341" y="3759"/>
                  </a:lnTo>
                  <a:close/>
                </a:path>
                <a:path w="11407140" h="791209">
                  <a:moveTo>
                    <a:pt x="9357868" y="146710"/>
                  </a:moveTo>
                  <a:lnTo>
                    <a:pt x="9351518" y="98132"/>
                  </a:lnTo>
                  <a:lnTo>
                    <a:pt x="9333814" y="61112"/>
                  </a:lnTo>
                  <a:lnTo>
                    <a:pt x="9329128" y="57035"/>
                  </a:lnTo>
                  <a:lnTo>
                    <a:pt x="9328226" y="56261"/>
                  </a:lnTo>
                  <a:lnTo>
                    <a:pt x="9328226" y="146710"/>
                  </a:lnTo>
                  <a:lnTo>
                    <a:pt x="9324086" y="183896"/>
                  </a:lnTo>
                  <a:lnTo>
                    <a:pt x="9312516" y="212293"/>
                  </a:lnTo>
                  <a:lnTo>
                    <a:pt x="9294825" y="230403"/>
                  </a:lnTo>
                  <a:lnTo>
                    <a:pt x="9272321" y="236766"/>
                  </a:lnTo>
                  <a:lnTo>
                    <a:pt x="9249600" y="230403"/>
                  </a:lnTo>
                  <a:lnTo>
                    <a:pt x="9231795" y="212293"/>
                  </a:lnTo>
                  <a:lnTo>
                    <a:pt x="9220187" y="183896"/>
                  </a:lnTo>
                  <a:lnTo>
                    <a:pt x="9216034" y="146710"/>
                  </a:lnTo>
                  <a:lnTo>
                    <a:pt x="9220187" y="109753"/>
                  </a:lnTo>
                  <a:lnTo>
                    <a:pt x="9231795" y="81470"/>
                  </a:lnTo>
                  <a:lnTo>
                    <a:pt x="9249600" y="63398"/>
                  </a:lnTo>
                  <a:lnTo>
                    <a:pt x="9272321" y="57035"/>
                  </a:lnTo>
                  <a:lnTo>
                    <a:pt x="9294825" y="63398"/>
                  </a:lnTo>
                  <a:lnTo>
                    <a:pt x="9312516" y="81470"/>
                  </a:lnTo>
                  <a:lnTo>
                    <a:pt x="9324086" y="109753"/>
                  </a:lnTo>
                  <a:lnTo>
                    <a:pt x="9328226" y="146710"/>
                  </a:lnTo>
                  <a:lnTo>
                    <a:pt x="9328226" y="56261"/>
                  </a:lnTo>
                  <a:lnTo>
                    <a:pt x="9306738" y="37541"/>
                  </a:lnTo>
                  <a:lnTo>
                    <a:pt x="9272321" y="29273"/>
                  </a:lnTo>
                  <a:lnTo>
                    <a:pt x="9237904" y="37541"/>
                  </a:lnTo>
                  <a:lnTo>
                    <a:pt x="9210827" y="61112"/>
                  </a:lnTo>
                  <a:lnTo>
                    <a:pt x="9193124" y="98132"/>
                  </a:lnTo>
                  <a:lnTo>
                    <a:pt x="9186774" y="146710"/>
                  </a:lnTo>
                  <a:lnTo>
                    <a:pt x="9193124" y="195300"/>
                  </a:lnTo>
                  <a:lnTo>
                    <a:pt x="9210827" y="232321"/>
                  </a:lnTo>
                  <a:lnTo>
                    <a:pt x="9237904" y="255892"/>
                  </a:lnTo>
                  <a:lnTo>
                    <a:pt x="9272321" y="264160"/>
                  </a:lnTo>
                  <a:lnTo>
                    <a:pt x="9306738" y="255892"/>
                  </a:lnTo>
                  <a:lnTo>
                    <a:pt x="9328696" y="236766"/>
                  </a:lnTo>
                  <a:lnTo>
                    <a:pt x="9333814" y="232321"/>
                  </a:lnTo>
                  <a:lnTo>
                    <a:pt x="9351518" y="195300"/>
                  </a:lnTo>
                  <a:lnTo>
                    <a:pt x="9357868" y="146710"/>
                  </a:lnTo>
                  <a:close/>
                </a:path>
                <a:path w="11407140" h="791209">
                  <a:moveTo>
                    <a:pt x="9449803" y="3378"/>
                  </a:moveTo>
                  <a:lnTo>
                    <a:pt x="9419031" y="3378"/>
                  </a:lnTo>
                  <a:lnTo>
                    <a:pt x="9419031" y="340702"/>
                  </a:lnTo>
                  <a:lnTo>
                    <a:pt x="9449803" y="340702"/>
                  </a:lnTo>
                  <a:lnTo>
                    <a:pt x="9449803" y="3378"/>
                  </a:lnTo>
                  <a:close/>
                </a:path>
                <a:path w="11407140" h="791209">
                  <a:moveTo>
                    <a:pt x="9795827" y="39395"/>
                  </a:moveTo>
                  <a:lnTo>
                    <a:pt x="9641980" y="39395"/>
                  </a:lnTo>
                  <a:lnTo>
                    <a:pt x="9641980" y="64922"/>
                  </a:lnTo>
                  <a:lnTo>
                    <a:pt x="9765424" y="64922"/>
                  </a:lnTo>
                  <a:lnTo>
                    <a:pt x="9756457" y="110794"/>
                  </a:lnTo>
                  <a:lnTo>
                    <a:pt x="9738093" y="152755"/>
                  </a:lnTo>
                  <a:lnTo>
                    <a:pt x="9710293" y="190512"/>
                  </a:lnTo>
                  <a:lnTo>
                    <a:pt x="9673006" y="223748"/>
                  </a:lnTo>
                  <a:lnTo>
                    <a:pt x="9626219" y="252158"/>
                  </a:lnTo>
                  <a:lnTo>
                    <a:pt x="9643110" y="276174"/>
                  </a:lnTo>
                  <a:lnTo>
                    <a:pt x="9692195" y="246380"/>
                  </a:lnTo>
                  <a:lnTo>
                    <a:pt x="9731057" y="211861"/>
                  </a:lnTo>
                  <a:lnTo>
                    <a:pt x="9760267" y="173266"/>
                  </a:lnTo>
                  <a:lnTo>
                    <a:pt x="9780410" y="131216"/>
                  </a:lnTo>
                  <a:lnTo>
                    <a:pt x="9792068" y="86385"/>
                  </a:lnTo>
                  <a:lnTo>
                    <a:pt x="9795827" y="39395"/>
                  </a:lnTo>
                  <a:close/>
                </a:path>
                <a:path w="11407140" h="791209">
                  <a:moveTo>
                    <a:pt x="9936912" y="139966"/>
                  </a:moveTo>
                  <a:lnTo>
                    <a:pt x="9882873" y="139966"/>
                  </a:lnTo>
                  <a:lnTo>
                    <a:pt x="9882873" y="3378"/>
                  </a:lnTo>
                  <a:lnTo>
                    <a:pt x="9852101" y="3378"/>
                  </a:lnTo>
                  <a:lnTo>
                    <a:pt x="9852101" y="339953"/>
                  </a:lnTo>
                  <a:lnTo>
                    <a:pt x="9882873" y="339953"/>
                  </a:lnTo>
                  <a:lnTo>
                    <a:pt x="9882873" y="165481"/>
                  </a:lnTo>
                  <a:lnTo>
                    <a:pt x="9936912" y="165481"/>
                  </a:lnTo>
                  <a:lnTo>
                    <a:pt x="9936912" y="139966"/>
                  </a:lnTo>
                  <a:close/>
                </a:path>
                <a:path w="11407140" h="791209">
                  <a:moveTo>
                    <a:pt x="10236340" y="277672"/>
                  </a:moveTo>
                  <a:lnTo>
                    <a:pt x="10228415" y="251434"/>
                  </a:lnTo>
                  <a:lnTo>
                    <a:pt x="10215093" y="240144"/>
                  </a:lnTo>
                  <a:lnTo>
                    <a:pt x="10205618" y="232130"/>
                  </a:lnTo>
                  <a:lnTo>
                    <a:pt x="10205199" y="232003"/>
                  </a:lnTo>
                  <a:lnTo>
                    <a:pt x="10205199" y="277672"/>
                  </a:lnTo>
                  <a:lnTo>
                    <a:pt x="10199446" y="293293"/>
                  </a:lnTo>
                  <a:lnTo>
                    <a:pt x="10182873" y="304965"/>
                  </a:lnTo>
                  <a:lnTo>
                    <a:pt x="10156444" y="312280"/>
                  </a:lnTo>
                  <a:lnTo>
                    <a:pt x="10121138" y="314820"/>
                  </a:lnTo>
                  <a:lnTo>
                    <a:pt x="10085692" y="312280"/>
                  </a:lnTo>
                  <a:lnTo>
                    <a:pt x="10059276" y="304965"/>
                  </a:lnTo>
                  <a:lnTo>
                    <a:pt x="10042792" y="293293"/>
                  </a:lnTo>
                  <a:lnTo>
                    <a:pt x="10037089" y="277672"/>
                  </a:lnTo>
                  <a:lnTo>
                    <a:pt x="10042792" y="261670"/>
                  </a:lnTo>
                  <a:lnTo>
                    <a:pt x="10059276" y="249897"/>
                  </a:lnTo>
                  <a:lnTo>
                    <a:pt x="10085692" y="242633"/>
                  </a:lnTo>
                  <a:lnTo>
                    <a:pt x="10121138" y="240144"/>
                  </a:lnTo>
                  <a:lnTo>
                    <a:pt x="10156596" y="242633"/>
                  </a:lnTo>
                  <a:lnTo>
                    <a:pt x="10183012" y="249897"/>
                  </a:lnTo>
                  <a:lnTo>
                    <a:pt x="10199497" y="261670"/>
                  </a:lnTo>
                  <a:lnTo>
                    <a:pt x="10205199" y="277672"/>
                  </a:lnTo>
                  <a:lnTo>
                    <a:pt x="10205199" y="232003"/>
                  </a:lnTo>
                  <a:lnTo>
                    <a:pt x="10169373" y="220205"/>
                  </a:lnTo>
                  <a:lnTo>
                    <a:pt x="10121138" y="216128"/>
                  </a:lnTo>
                  <a:lnTo>
                    <a:pt x="10072903" y="220205"/>
                  </a:lnTo>
                  <a:lnTo>
                    <a:pt x="10036670" y="232130"/>
                  </a:lnTo>
                  <a:lnTo>
                    <a:pt x="10013874" y="251434"/>
                  </a:lnTo>
                  <a:lnTo>
                    <a:pt x="10005949" y="277672"/>
                  </a:lnTo>
                  <a:lnTo>
                    <a:pt x="10013874" y="303695"/>
                  </a:lnTo>
                  <a:lnTo>
                    <a:pt x="10036670" y="322884"/>
                  </a:lnTo>
                  <a:lnTo>
                    <a:pt x="10072903" y="334759"/>
                  </a:lnTo>
                  <a:lnTo>
                    <a:pt x="10121138" y="338836"/>
                  </a:lnTo>
                  <a:lnTo>
                    <a:pt x="10169373" y="334759"/>
                  </a:lnTo>
                  <a:lnTo>
                    <a:pt x="10205618" y="322884"/>
                  </a:lnTo>
                  <a:lnTo>
                    <a:pt x="10215194" y="314820"/>
                  </a:lnTo>
                  <a:lnTo>
                    <a:pt x="10228415" y="303695"/>
                  </a:lnTo>
                  <a:lnTo>
                    <a:pt x="10236340" y="277672"/>
                  </a:lnTo>
                  <a:close/>
                </a:path>
                <a:path w="11407140" h="791209">
                  <a:moveTo>
                    <a:pt x="10238969" y="97180"/>
                  </a:moveTo>
                  <a:lnTo>
                    <a:pt x="10041217" y="97180"/>
                  </a:lnTo>
                  <a:lnTo>
                    <a:pt x="10041217" y="10502"/>
                  </a:lnTo>
                  <a:lnTo>
                    <a:pt x="10010457" y="10502"/>
                  </a:lnTo>
                  <a:lnTo>
                    <a:pt x="10010457" y="121945"/>
                  </a:lnTo>
                  <a:lnTo>
                    <a:pt x="10238969" y="121945"/>
                  </a:lnTo>
                  <a:lnTo>
                    <a:pt x="10238969" y="97180"/>
                  </a:lnTo>
                  <a:close/>
                </a:path>
                <a:path w="11407140" h="791209">
                  <a:moveTo>
                    <a:pt x="10273868" y="160972"/>
                  </a:moveTo>
                  <a:lnTo>
                    <a:pt x="9969551" y="160972"/>
                  </a:lnTo>
                  <a:lnTo>
                    <a:pt x="9969551" y="186118"/>
                  </a:lnTo>
                  <a:lnTo>
                    <a:pt x="10273868" y="186118"/>
                  </a:lnTo>
                  <a:lnTo>
                    <a:pt x="10273868" y="160972"/>
                  </a:lnTo>
                  <a:close/>
                </a:path>
                <a:path w="11407140" h="791209">
                  <a:moveTo>
                    <a:pt x="10495242" y="137337"/>
                  </a:moveTo>
                  <a:lnTo>
                    <a:pt x="10489400" y="113144"/>
                  </a:lnTo>
                  <a:lnTo>
                    <a:pt x="10479164" y="101688"/>
                  </a:lnTo>
                  <a:lnTo>
                    <a:pt x="10472915" y="94703"/>
                  </a:lnTo>
                  <a:lnTo>
                    <a:pt x="10465981" y="91503"/>
                  </a:lnTo>
                  <a:lnTo>
                    <a:pt x="10465981" y="137337"/>
                  </a:lnTo>
                  <a:lnTo>
                    <a:pt x="10462273" y="152247"/>
                  </a:lnTo>
                  <a:lnTo>
                    <a:pt x="10451808" y="163461"/>
                  </a:lnTo>
                  <a:lnTo>
                    <a:pt x="10435590" y="170522"/>
                  </a:lnTo>
                  <a:lnTo>
                    <a:pt x="10414571" y="172986"/>
                  </a:lnTo>
                  <a:lnTo>
                    <a:pt x="10393616" y="170522"/>
                  </a:lnTo>
                  <a:lnTo>
                    <a:pt x="10377513" y="163461"/>
                  </a:lnTo>
                  <a:lnTo>
                    <a:pt x="10367188" y="152247"/>
                  </a:lnTo>
                  <a:lnTo>
                    <a:pt x="10363543" y="137337"/>
                  </a:lnTo>
                  <a:lnTo>
                    <a:pt x="10367188" y="122580"/>
                  </a:lnTo>
                  <a:lnTo>
                    <a:pt x="10377513" y="111353"/>
                  </a:lnTo>
                  <a:lnTo>
                    <a:pt x="10393616" y="104203"/>
                  </a:lnTo>
                  <a:lnTo>
                    <a:pt x="10414571" y="101688"/>
                  </a:lnTo>
                  <a:lnTo>
                    <a:pt x="10435590" y="104203"/>
                  </a:lnTo>
                  <a:lnTo>
                    <a:pt x="10451808" y="111353"/>
                  </a:lnTo>
                  <a:lnTo>
                    <a:pt x="10462273" y="122580"/>
                  </a:lnTo>
                  <a:lnTo>
                    <a:pt x="10465981" y="137337"/>
                  </a:lnTo>
                  <a:lnTo>
                    <a:pt x="10465981" y="91503"/>
                  </a:lnTo>
                  <a:lnTo>
                    <a:pt x="10447439" y="82931"/>
                  </a:lnTo>
                  <a:lnTo>
                    <a:pt x="10414571" y="78803"/>
                  </a:lnTo>
                  <a:lnTo>
                    <a:pt x="10381767" y="82931"/>
                  </a:lnTo>
                  <a:lnTo>
                    <a:pt x="10356418" y="94703"/>
                  </a:lnTo>
                  <a:lnTo>
                    <a:pt x="10340061" y="113144"/>
                  </a:lnTo>
                  <a:lnTo>
                    <a:pt x="10334269" y="137337"/>
                  </a:lnTo>
                  <a:lnTo>
                    <a:pt x="10340061" y="161734"/>
                  </a:lnTo>
                  <a:lnTo>
                    <a:pt x="10356418" y="180301"/>
                  </a:lnTo>
                  <a:lnTo>
                    <a:pt x="10381767" y="192112"/>
                  </a:lnTo>
                  <a:lnTo>
                    <a:pt x="10414571" y="196240"/>
                  </a:lnTo>
                  <a:lnTo>
                    <a:pt x="10447439" y="192112"/>
                  </a:lnTo>
                  <a:lnTo>
                    <a:pt x="10472915" y="180301"/>
                  </a:lnTo>
                  <a:lnTo>
                    <a:pt x="10479418" y="172986"/>
                  </a:lnTo>
                  <a:lnTo>
                    <a:pt x="10489400" y="161734"/>
                  </a:lnTo>
                  <a:lnTo>
                    <a:pt x="10495242" y="137337"/>
                  </a:lnTo>
                  <a:close/>
                </a:path>
                <a:path w="11407140" h="791209">
                  <a:moveTo>
                    <a:pt x="10514012" y="37896"/>
                  </a:moveTo>
                  <a:lnTo>
                    <a:pt x="10429951" y="37896"/>
                  </a:lnTo>
                  <a:lnTo>
                    <a:pt x="10429951" y="0"/>
                  </a:lnTo>
                  <a:lnTo>
                    <a:pt x="10399192" y="0"/>
                  </a:lnTo>
                  <a:lnTo>
                    <a:pt x="10399192" y="37896"/>
                  </a:lnTo>
                  <a:lnTo>
                    <a:pt x="10315511" y="37896"/>
                  </a:lnTo>
                  <a:lnTo>
                    <a:pt x="10315511" y="62661"/>
                  </a:lnTo>
                  <a:lnTo>
                    <a:pt x="10514012" y="62661"/>
                  </a:lnTo>
                  <a:lnTo>
                    <a:pt x="10514012" y="37896"/>
                  </a:lnTo>
                  <a:close/>
                </a:path>
                <a:path w="11407140" h="791209">
                  <a:moveTo>
                    <a:pt x="10575544" y="213880"/>
                  </a:moveTo>
                  <a:lnTo>
                    <a:pt x="10545153" y="213880"/>
                  </a:lnTo>
                  <a:lnTo>
                    <a:pt x="10545153" y="249529"/>
                  </a:lnTo>
                  <a:lnTo>
                    <a:pt x="10545153" y="273545"/>
                  </a:lnTo>
                  <a:lnTo>
                    <a:pt x="10545153" y="310692"/>
                  </a:lnTo>
                  <a:lnTo>
                    <a:pt x="10394315" y="310692"/>
                  </a:lnTo>
                  <a:lnTo>
                    <a:pt x="10394315" y="273545"/>
                  </a:lnTo>
                  <a:lnTo>
                    <a:pt x="10545153" y="273545"/>
                  </a:lnTo>
                  <a:lnTo>
                    <a:pt x="10545153" y="249529"/>
                  </a:lnTo>
                  <a:lnTo>
                    <a:pt x="10394315" y="249529"/>
                  </a:lnTo>
                  <a:lnTo>
                    <a:pt x="10394315" y="213880"/>
                  </a:lnTo>
                  <a:lnTo>
                    <a:pt x="10363911" y="213880"/>
                  </a:lnTo>
                  <a:lnTo>
                    <a:pt x="10363911" y="335457"/>
                  </a:lnTo>
                  <a:lnTo>
                    <a:pt x="10575544" y="335457"/>
                  </a:lnTo>
                  <a:lnTo>
                    <a:pt x="10575544" y="310692"/>
                  </a:lnTo>
                  <a:lnTo>
                    <a:pt x="10575544" y="273545"/>
                  </a:lnTo>
                  <a:lnTo>
                    <a:pt x="10575544" y="249529"/>
                  </a:lnTo>
                  <a:lnTo>
                    <a:pt x="10575544" y="213880"/>
                  </a:lnTo>
                  <a:close/>
                </a:path>
                <a:path w="11407140" h="791209">
                  <a:moveTo>
                    <a:pt x="10625455" y="88925"/>
                  </a:moveTo>
                  <a:lnTo>
                    <a:pt x="10575544" y="88925"/>
                  </a:lnTo>
                  <a:lnTo>
                    <a:pt x="10575544" y="3378"/>
                  </a:lnTo>
                  <a:lnTo>
                    <a:pt x="10544772" y="3378"/>
                  </a:lnTo>
                  <a:lnTo>
                    <a:pt x="10544772" y="198869"/>
                  </a:lnTo>
                  <a:lnTo>
                    <a:pt x="10575544" y="198869"/>
                  </a:lnTo>
                  <a:lnTo>
                    <a:pt x="10575544" y="114820"/>
                  </a:lnTo>
                  <a:lnTo>
                    <a:pt x="10625455" y="114820"/>
                  </a:lnTo>
                  <a:lnTo>
                    <a:pt x="10625455" y="88925"/>
                  </a:lnTo>
                  <a:close/>
                </a:path>
                <a:path w="11407140" h="791209">
                  <a:moveTo>
                    <a:pt x="10873473" y="237147"/>
                  </a:moveTo>
                  <a:lnTo>
                    <a:pt x="10872127" y="226644"/>
                  </a:lnTo>
                  <a:lnTo>
                    <a:pt x="10870095" y="210883"/>
                  </a:lnTo>
                  <a:lnTo>
                    <a:pt x="10828833" y="218097"/>
                  </a:lnTo>
                  <a:lnTo>
                    <a:pt x="10788764" y="222986"/>
                  </a:lnTo>
                  <a:lnTo>
                    <a:pt x="10749686" y="225755"/>
                  </a:lnTo>
                  <a:lnTo>
                    <a:pt x="10711383" y="226644"/>
                  </a:lnTo>
                  <a:lnTo>
                    <a:pt x="10711383" y="36029"/>
                  </a:lnTo>
                  <a:lnTo>
                    <a:pt x="10680611" y="36029"/>
                  </a:lnTo>
                  <a:lnTo>
                    <a:pt x="10680611" y="252907"/>
                  </a:lnTo>
                  <a:lnTo>
                    <a:pt x="10708373" y="252907"/>
                  </a:lnTo>
                  <a:lnTo>
                    <a:pt x="10748582" y="252133"/>
                  </a:lnTo>
                  <a:lnTo>
                    <a:pt x="10789095" y="249529"/>
                  </a:lnTo>
                  <a:lnTo>
                    <a:pt x="10830535" y="244678"/>
                  </a:lnTo>
                  <a:lnTo>
                    <a:pt x="10873473" y="237147"/>
                  </a:lnTo>
                  <a:close/>
                </a:path>
                <a:path w="11407140" h="791209">
                  <a:moveTo>
                    <a:pt x="10935386" y="3378"/>
                  </a:moveTo>
                  <a:lnTo>
                    <a:pt x="10904614" y="3378"/>
                  </a:lnTo>
                  <a:lnTo>
                    <a:pt x="10904614" y="339585"/>
                  </a:lnTo>
                  <a:lnTo>
                    <a:pt x="10935386" y="339585"/>
                  </a:lnTo>
                  <a:lnTo>
                    <a:pt x="10935386" y="3378"/>
                  </a:lnTo>
                  <a:close/>
                </a:path>
                <a:path w="11407140" h="791209">
                  <a:moveTo>
                    <a:pt x="11204804" y="244652"/>
                  </a:moveTo>
                  <a:lnTo>
                    <a:pt x="11202911" y="230390"/>
                  </a:lnTo>
                  <a:lnTo>
                    <a:pt x="11201425" y="219138"/>
                  </a:lnTo>
                  <a:lnTo>
                    <a:pt x="11165548" y="224536"/>
                  </a:lnTo>
                  <a:lnTo>
                    <a:pt x="11129709" y="228003"/>
                  </a:lnTo>
                  <a:lnTo>
                    <a:pt x="11091824" y="229844"/>
                  </a:lnTo>
                  <a:lnTo>
                    <a:pt x="11049838" y="230390"/>
                  </a:lnTo>
                  <a:lnTo>
                    <a:pt x="11049838" y="61163"/>
                  </a:lnTo>
                  <a:lnTo>
                    <a:pt x="11175530" y="61163"/>
                  </a:lnTo>
                  <a:lnTo>
                    <a:pt x="11175530" y="35648"/>
                  </a:lnTo>
                  <a:lnTo>
                    <a:pt x="11019066" y="35648"/>
                  </a:lnTo>
                  <a:lnTo>
                    <a:pt x="11019066" y="256654"/>
                  </a:lnTo>
                  <a:lnTo>
                    <a:pt x="11045711" y="256654"/>
                  </a:lnTo>
                  <a:lnTo>
                    <a:pt x="11090085" y="256159"/>
                  </a:lnTo>
                  <a:lnTo>
                    <a:pt x="11129759" y="254317"/>
                  </a:lnTo>
                  <a:lnTo>
                    <a:pt x="11167174" y="250647"/>
                  </a:lnTo>
                  <a:lnTo>
                    <a:pt x="11204804" y="244652"/>
                  </a:lnTo>
                  <a:close/>
                </a:path>
                <a:path w="11407140" h="791209">
                  <a:moveTo>
                    <a:pt x="11319243" y="136207"/>
                  </a:moveTo>
                  <a:lnTo>
                    <a:pt x="11263719" y="136207"/>
                  </a:lnTo>
                  <a:lnTo>
                    <a:pt x="11263719" y="3378"/>
                  </a:lnTo>
                  <a:lnTo>
                    <a:pt x="11232947" y="3378"/>
                  </a:lnTo>
                  <a:lnTo>
                    <a:pt x="11232947" y="340702"/>
                  </a:lnTo>
                  <a:lnTo>
                    <a:pt x="11263719" y="340702"/>
                  </a:lnTo>
                  <a:lnTo>
                    <a:pt x="11263719" y="161721"/>
                  </a:lnTo>
                  <a:lnTo>
                    <a:pt x="11319243" y="161721"/>
                  </a:lnTo>
                  <a:lnTo>
                    <a:pt x="11319243" y="136207"/>
                  </a:lnTo>
                  <a:close/>
                </a:path>
                <a:path w="11407140" h="791209">
                  <a:moveTo>
                    <a:pt x="11407051" y="291172"/>
                  </a:moveTo>
                  <a:lnTo>
                    <a:pt x="11405083" y="280530"/>
                  </a:lnTo>
                  <a:lnTo>
                    <a:pt x="11399736" y="272084"/>
                  </a:lnTo>
                  <a:lnTo>
                    <a:pt x="11391849" y="266534"/>
                  </a:lnTo>
                  <a:lnTo>
                    <a:pt x="11382286" y="264541"/>
                  </a:lnTo>
                  <a:lnTo>
                    <a:pt x="11372710" y="266534"/>
                  </a:lnTo>
                  <a:lnTo>
                    <a:pt x="11364836" y="272084"/>
                  </a:lnTo>
                  <a:lnTo>
                    <a:pt x="11359490" y="280530"/>
                  </a:lnTo>
                  <a:lnTo>
                    <a:pt x="11357521" y="291172"/>
                  </a:lnTo>
                  <a:lnTo>
                    <a:pt x="11359490" y="301713"/>
                  </a:lnTo>
                  <a:lnTo>
                    <a:pt x="11364836" y="309892"/>
                  </a:lnTo>
                  <a:lnTo>
                    <a:pt x="11372710" y="315188"/>
                  </a:lnTo>
                  <a:lnTo>
                    <a:pt x="11382286" y="317068"/>
                  </a:lnTo>
                  <a:lnTo>
                    <a:pt x="11391849" y="315188"/>
                  </a:lnTo>
                  <a:lnTo>
                    <a:pt x="11399736" y="309892"/>
                  </a:lnTo>
                  <a:lnTo>
                    <a:pt x="11405083" y="301713"/>
                  </a:lnTo>
                  <a:lnTo>
                    <a:pt x="11407051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002874" y="8605824"/>
              <a:ext cx="3268345" cy="340995"/>
            </a:xfrm>
            <a:custGeom>
              <a:avLst/>
              <a:gdLst/>
              <a:ahLst/>
              <a:cxnLst/>
              <a:rect l="l" t="t" r="r" b="b"/>
              <a:pathLst>
                <a:path w="3268344" h="340995">
                  <a:moveTo>
                    <a:pt x="263410" y="39395"/>
                  </a:moveTo>
                  <a:lnTo>
                    <a:pt x="249148" y="39395"/>
                  </a:lnTo>
                  <a:lnTo>
                    <a:pt x="249148" y="39027"/>
                  </a:lnTo>
                  <a:lnTo>
                    <a:pt x="32639" y="39027"/>
                  </a:lnTo>
                  <a:lnTo>
                    <a:pt x="32639" y="64160"/>
                  </a:lnTo>
                  <a:lnTo>
                    <a:pt x="233019" y="64160"/>
                  </a:lnTo>
                  <a:lnTo>
                    <a:pt x="233019" y="72796"/>
                  </a:lnTo>
                  <a:lnTo>
                    <a:pt x="232803" y="105803"/>
                  </a:lnTo>
                  <a:lnTo>
                    <a:pt x="231330" y="142963"/>
                  </a:lnTo>
                  <a:lnTo>
                    <a:pt x="227317" y="185191"/>
                  </a:lnTo>
                  <a:lnTo>
                    <a:pt x="219506" y="233387"/>
                  </a:lnTo>
                  <a:lnTo>
                    <a:pt x="250278" y="236766"/>
                  </a:lnTo>
                  <a:lnTo>
                    <a:pt x="257873" y="186448"/>
                  </a:lnTo>
                  <a:lnTo>
                    <a:pt x="261772" y="143522"/>
                  </a:lnTo>
                  <a:lnTo>
                    <a:pt x="263207" y="106222"/>
                  </a:lnTo>
                  <a:lnTo>
                    <a:pt x="263410" y="72796"/>
                  </a:lnTo>
                  <a:lnTo>
                    <a:pt x="263410" y="39395"/>
                  </a:lnTo>
                  <a:close/>
                </a:path>
                <a:path w="3268344" h="340995">
                  <a:moveTo>
                    <a:pt x="304304" y="265290"/>
                  </a:moveTo>
                  <a:lnTo>
                    <a:pt x="0" y="265290"/>
                  </a:lnTo>
                  <a:lnTo>
                    <a:pt x="0" y="290804"/>
                  </a:lnTo>
                  <a:lnTo>
                    <a:pt x="304304" y="290804"/>
                  </a:lnTo>
                  <a:lnTo>
                    <a:pt x="304304" y="265290"/>
                  </a:lnTo>
                  <a:close/>
                </a:path>
                <a:path w="3268344" h="340995">
                  <a:moveTo>
                    <a:pt x="528320" y="109562"/>
                  </a:moveTo>
                  <a:lnTo>
                    <a:pt x="521614" y="76250"/>
                  </a:lnTo>
                  <a:lnTo>
                    <a:pt x="505587" y="53657"/>
                  </a:lnTo>
                  <a:lnTo>
                    <a:pt x="503085" y="50139"/>
                  </a:lnTo>
                  <a:lnTo>
                    <a:pt x="498297" y="47231"/>
                  </a:lnTo>
                  <a:lnTo>
                    <a:pt x="498297" y="109562"/>
                  </a:lnTo>
                  <a:lnTo>
                    <a:pt x="493903" y="132511"/>
                  </a:lnTo>
                  <a:lnTo>
                    <a:pt x="481749" y="150418"/>
                  </a:lnTo>
                  <a:lnTo>
                    <a:pt x="463321" y="162064"/>
                  </a:lnTo>
                  <a:lnTo>
                    <a:pt x="440143" y="166230"/>
                  </a:lnTo>
                  <a:lnTo>
                    <a:pt x="417398" y="162064"/>
                  </a:lnTo>
                  <a:lnTo>
                    <a:pt x="399199" y="150418"/>
                  </a:lnTo>
                  <a:lnTo>
                    <a:pt x="387108" y="132511"/>
                  </a:lnTo>
                  <a:lnTo>
                    <a:pt x="382727" y="109562"/>
                  </a:lnTo>
                  <a:lnTo>
                    <a:pt x="387108" y="87058"/>
                  </a:lnTo>
                  <a:lnTo>
                    <a:pt x="399199" y="69367"/>
                  </a:lnTo>
                  <a:lnTo>
                    <a:pt x="417398" y="57810"/>
                  </a:lnTo>
                  <a:lnTo>
                    <a:pt x="440143" y="53657"/>
                  </a:lnTo>
                  <a:lnTo>
                    <a:pt x="463321" y="57810"/>
                  </a:lnTo>
                  <a:lnTo>
                    <a:pt x="481749" y="69367"/>
                  </a:lnTo>
                  <a:lnTo>
                    <a:pt x="493903" y="87058"/>
                  </a:lnTo>
                  <a:lnTo>
                    <a:pt x="498297" y="109562"/>
                  </a:lnTo>
                  <a:lnTo>
                    <a:pt x="498297" y="47231"/>
                  </a:lnTo>
                  <a:lnTo>
                    <a:pt x="475132" y="33108"/>
                  </a:lnTo>
                  <a:lnTo>
                    <a:pt x="440143" y="27012"/>
                  </a:lnTo>
                  <a:lnTo>
                    <a:pt x="405422" y="33108"/>
                  </a:lnTo>
                  <a:lnTo>
                    <a:pt x="377710" y="50139"/>
                  </a:lnTo>
                  <a:lnTo>
                    <a:pt x="359359" y="76250"/>
                  </a:lnTo>
                  <a:lnTo>
                    <a:pt x="352717" y="109562"/>
                  </a:lnTo>
                  <a:lnTo>
                    <a:pt x="359359" y="143167"/>
                  </a:lnTo>
                  <a:lnTo>
                    <a:pt x="377710" y="169506"/>
                  </a:lnTo>
                  <a:lnTo>
                    <a:pt x="405422" y="186715"/>
                  </a:lnTo>
                  <a:lnTo>
                    <a:pt x="440143" y="192874"/>
                  </a:lnTo>
                  <a:lnTo>
                    <a:pt x="475132" y="186715"/>
                  </a:lnTo>
                  <a:lnTo>
                    <a:pt x="503085" y="169506"/>
                  </a:lnTo>
                  <a:lnTo>
                    <a:pt x="505396" y="166230"/>
                  </a:lnTo>
                  <a:lnTo>
                    <a:pt x="521614" y="143167"/>
                  </a:lnTo>
                  <a:lnTo>
                    <a:pt x="528320" y="109562"/>
                  </a:lnTo>
                  <a:close/>
                </a:path>
                <a:path w="3268344" h="340995">
                  <a:moveTo>
                    <a:pt x="621004" y="3759"/>
                  </a:moveTo>
                  <a:lnTo>
                    <a:pt x="590232" y="3759"/>
                  </a:lnTo>
                  <a:lnTo>
                    <a:pt x="590232" y="249529"/>
                  </a:lnTo>
                  <a:lnTo>
                    <a:pt x="621004" y="249529"/>
                  </a:lnTo>
                  <a:lnTo>
                    <a:pt x="621004" y="3759"/>
                  </a:lnTo>
                  <a:close/>
                </a:path>
                <a:path w="3268344" h="340995">
                  <a:moveTo>
                    <a:pt x="631126" y="307314"/>
                  </a:moveTo>
                  <a:lnTo>
                    <a:pt x="435267" y="307314"/>
                  </a:lnTo>
                  <a:lnTo>
                    <a:pt x="435267" y="224383"/>
                  </a:lnTo>
                  <a:lnTo>
                    <a:pt x="404495" y="224383"/>
                  </a:lnTo>
                  <a:lnTo>
                    <a:pt x="404495" y="332447"/>
                  </a:lnTo>
                  <a:lnTo>
                    <a:pt x="631126" y="332447"/>
                  </a:lnTo>
                  <a:lnTo>
                    <a:pt x="631126" y="307314"/>
                  </a:lnTo>
                  <a:close/>
                </a:path>
                <a:path w="3268344" h="340995">
                  <a:moveTo>
                    <a:pt x="873531" y="146710"/>
                  </a:moveTo>
                  <a:lnTo>
                    <a:pt x="867181" y="98132"/>
                  </a:lnTo>
                  <a:lnTo>
                    <a:pt x="849464" y="61112"/>
                  </a:lnTo>
                  <a:lnTo>
                    <a:pt x="844778" y="57035"/>
                  </a:lnTo>
                  <a:lnTo>
                    <a:pt x="843889" y="56273"/>
                  </a:lnTo>
                  <a:lnTo>
                    <a:pt x="843889" y="146710"/>
                  </a:lnTo>
                  <a:lnTo>
                    <a:pt x="839736" y="183896"/>
                  </a:lnTo>
                  <a:lnTo>
                    <a:pt x="828167" y="212293"/>
                  </a:lnTo>
                  <a:lnTo>
                    <a:pt x="810488" y="230403"/>
                  </a:lnTo>
                  <a:lnTo>
                    <a:pt x="787971" y="236766"/>
                  </a:lnTo>
                  <a:lnTo>
                    <a:pt x="765251" y="230403"/>
                  </a:lnTo>
                  <a:lnTo>
                    <a:pt x="747445" y="212293"/>
                  </a:lnTo>
                  <a:lnTo>
                    <a:pt x="735838" y="183896"/>
                  </a:lnTo>
                  <a:lnTo>
                    <a:pt x="731697" y="146710"/>
                  </a:lnTo>
                  <a:lnTo>
                    <a:pt x="735838" y="109753"/>
                  </a:lnTo>
                  <a:lnTo>
                    <a:pt x="747445" y="81470"/>
                  </a:lnTo>
                  <a:lnTo>
                    <a:pt x="765251" y="63398"/>
                  </a:lnTo>
                  <a:lnTo>
                    <a:pt x="787971" y="57035"/>
                  </a:lnTo>
                  <a:lnTo>
                    <a:pt x="810488" y="63398"/>
                  </a:lnTo>
                  <a:lnTo>
                    <a:pt x="828167" y="81470"/>
                  </a:lnTo>
                  <a:lnTo>
                    <a:pt x="839736" y="109753"/>
                  </a:lnTo>
                  <a:lnTo>
                    <a:pt x="843889" y="146710"/>
                  </a:lnTo>
                  <a:lnTo>
                    <a:pt x="843889" y="56273"/>
                  </a:lnTo>
                  <a:lnTo>
                    <a:pt x="822401" y="37541"/>
                  </a:lnTo>
                  <a:lnTo>
                    <a:pt x="787971" y="29273"/>
                  </a:lnTo>
                  <a:lnTo>
                    <a:pt x="753554" y="37541"/>
                  </a:lnTo>
                  <a:lnTo>
                    <a:pt x="726490" y="61112"/>
                  </a:lnTo>
                  <a:lnTo>
                    <a:pt x="708774" y="98132"/>
                  </a:lnTo>
                  <a:lnTo>
                    <a:pt x="702424" y="146710"/>
                  </a:lnTo>
                  <a:lnTo>
                    <a:pt x="708774" y="195300"/>
                  </a:lnTo>
                  <a:lnTo>
                    <a:pt x="726490" y="232321"/>
                  </a:lnTo>
                  <a:lnTo>
                    <a:pt x="753554" y="255892"/>
                  </a:lnTo>
                  <a:lnTo>
                    <a:pt x="787971" y="264160"/>
                  </a:lnTo>
                  <a:lnTo>
                    <a:pt x="822401" y="255892"/>
                  </a:lnTo>
                  <a:lnTo>
                    <a:pt x="844346" y="236766"/>
                  </a:lnTo>
                  <a:lnTo>
                    <a:pt x="849464" y="232321"/>
                  </a:lnTo>
                  <a:lnTo>
                    <a:pt x="867181" y="195300"/>
                  </a:lnTo>
                  <a:lnTo>
                    <a:pt x="873531" y="146710"/>
                  </a:lnTo>
                  <a:close/>
                </a:path>
                <a:path w="3268344" h="340995">
                  <a:moveTo>
                    <a:pt x="965454" y="3378"/>
                  </a:moveTo>
                  <a:lnTo>
                    <a:pt x="934694" y="3378"/>
                  </a:lnTo>
                  <a:lnTo>
                    <a:pt x="934694" y="340702"/>
                  </a:lnTo>
                  <a:lnTo>
                    <a:pt x="965454" y="340702"/>
                  </a:lnTo>
                  <a:lnTo>
                    <a:pt x="965454" y="3378"/>
                  </a:lnTo>
                  <a:close/>
                </a:path>
                <a:path w="3268344" h="340995">
                  <a:moveTo>
                    <a:pt x="1404302" y="41084"/>
                  </a:moveTo>
                  <a:lnTo>
                    <a:pt x="1373911" y="41084"/>
                  </a:lnTo>
                  <a:lnTo>
                    <a:pt x="1373911" y="63944"/>
                  </a:lnTo>
                  <a:lnTo>
                    <a:pt x="1373911" y="95694"/>
                  </a:lnTo>
                  <a:lnTo>
                    <a:pt x="1210310" y="95694"/>
                  </a:lnTo>
                  <a:lnTo>
                    <a:pt x="1210310" y="63944"/>
                  </a:lnTo>
                  <a:lnTo>
                    <a:pt x="1373911" y="63944"/>
                  </a:lnTo>
                  <a:lnTo>
                    <a:pt x="1373911" y="41084"/>
                  </a:lnTo>
                  <a:lnTo>
                    <a:pt x="1210310" y="41084"/>
                  </a:lnTo>
                  <a:lnTo>
                    <a:pt x="1210310" y="8064"/>
                  </a:lnTo>
                  <a:lnTo>
                    <a:pt x="1179918" y="8064"/>
                  </a:lnTo>
                  <a:lnTo>
                    <a:pt x="1179918" y="41084"/>
                  </a:lnTo>
                  <a:lnTo>
                    <a:pt x="1179918" y="63944"/>
                  </a:lnTo>
                  <a:lnTo>
                    <a:pt x="1179918" y="95694"/>
                  </a:lnTo>
                  <a:lnTo>
                    <a:pt x="1179918" y="119824"/>
                  </a:lnTo>
                  <a:lnTo>
                    <a:pt x="1404302" y="119824"/>
                  </a:lnTo>
                  <a:lnTo>
                    <a:pt x="1404302" y="96062"/>
                  </a:lnTo>
                  <a:lnTo>
                    <a:pt x="1404302" y="95694"/>
                  </a:lnTo>
                  <a:lnTo>
                    <a:pt x="1404302" y="63944"/>
                  </a:lnTo>
                  <a:lnTo>
                    <a:pt x="1404302" y="63792"/>
                  </a:lnTo>
                  <a:lnTo>
                    <a:pt x="1404302" y="41084"/>
                  </a:lnTo>
                  <a:close/>
                </a:path>
                <a:path w="3268344" h="340995">
                  <a:moveTo>
                    <a:pt x="1404302" y="8636"/>
                  </a:moveTo>
                  <a:lnTo>
                    <a:pt x="1373911" y="8636"/>
                  </a:lnTo>
                  <a:lnTo>
                    <a:pt x="1373911" y="40525"/>
                  </a:lnTo>
                  <a:lnTo>
                    <a:pt x="1404302" y="40525"/>
                  </a:lnTo>
                  <a:lnTo>
                    <a:pt x="1404302" y="8636"/>
                  </a:lnTo>
                  <a:close/>
                </a:path>
                <a:path w="3268344" h="340995">
                  <a:moveTo>
                    <a:pt x="1415186" y="312864"/>
                  </a:moveTo>
                  <a:lnTo>
                    <a:pt x="1207312" y="312864"/>
                  </a:lnTo>
                  <a:lnTo>
                    <a:pt x="1207312" y="279844"/>
                  </a:lnTo>
                  <a:lnTo>
                    <a:pt x="1405051" y="279844"/>
                  </a:lnTo>
                  <a:lnTo>
                    <a:pt x="1405051" y="256984"/>
                  </a:lnTo>
                  <a:lnTo>
                    <a:pt x="1405051" y="227774"/>
                  </a:lnTo>
                  <a:lnTo>
                    <a:pt x="1405051" y="204914"/>
                  </a:lnTo>
                  <a:lnTo>
                    <a:pt x="1176172" y="204914"/>
                  </a:lnTo>
                  <a:lnTo>
                    <a:pt x="1176172" y="227774"/>
                  </a:lnTo>
                  <a:lnTo>
                    <a:pt x="1374660" y="227774"/>
                  </a:lnTo>
                  <a:lnTo>
                    <a:pt x="1374660" y="256984"/>
                  </a:lnTo>
                  <a:lnTo>
                    <a:pt x="1177290" y="256984"/>
                  </a:lnTo>
                  <a:lnTo>
                    <a:pt x="1177290" y="279844"/>
                  </a:lnTo>
                  <a:lnTo>
                    <a:pt x="1177290" y="312864"/>
                  </a:lnTo>
                  <a:lnTo>
                    <a:pt x="1177290" y="335724"/>
                  </a:lnTo>
                  <a:lnTo>
                    <a:pt x="1415186" y="335724"/>
                  </a:lnTo>
                  <a:lnTo>
                    <a:pt x="1415186" y="312864"/>
                  </a:lnTo>
                  <a:close/>
                </a:path>
                <a:path w="3268344" h="340995">
                  <a:moveTo>
                    <a:pt x="1444078" y="147091"/>
                  </a:moveTo>
                  <a:lnTo>
                    <a:pt x="1139393" y="147091"/>
                  </a:lnTo>
                  <a:lnTo>
                    <a:pt x="1139393" y="171856"/>
                  </a:lnTo>
                  <a:lnTo>
                    <a:pt x="1276350" y="171856"/>
                  </a:lnTo>
                  <a:lnTo>
                    <a:pt x="1276350" y="204876"/>
                  </a:lnTo>
                  <a:lnTo>
                    <a:pt x="1307122" y="204876"/>
                  </a:lnTo>
                  <a:lnTo>
                    <a:pt x="1307122" y="171856"/>
                  </a:lnTo>
                  <a:lnTo>
                    <a:pt x="1444078" y="171856"/>
                  </a:lnTo>
                  <a:lnTo>
                    <a:pt x="1444078" y="147091"/>
                  </a:lnTo>
                  <a:close/>
                </a:path>
                <a:path w="3268344" h="340995">
                  <a:moveTo>
                    <a:pt x="1656829" y="39395"/>
                  </a:moveTo>
                  <a:lnTo>
                    <a:pt x="1502994" y="39395"/>
                  </a:lnTo>
                  <a:lnTo>
                    <a:pt x="1502994" y="64922"/>
                  </a:lnTo>
                  <a:lnTo>
                    <a:pt x="1626438" y="64922"/>
                  </a:lnTo>
                  <a:lnTo>
                    <a:pt x="1617472" y="110794"/>
                  </a:lnTo>
                  <a:lnTo>
                    <a:pt x="1599107" y="152755"/>
                  </a:lnTo>
                  <a:lnTo>
                    <a:pt x="1571294" y="190512"/>
                  </a:lnTo>
                  <a:lnTo>
                    <a:pt x="1534020" y="223748"/>
                  </a:lnTo>
                  <a:lnTo>
                    <a:pt x="1487233" y="252158"/>
                  </a:lnTo>
                  <a:lnTo>
                    <a:pt x="1504111" y="276174"/>
                  </a:lnTo>
                  <a:lnTo>
                    <a:pt x="1553210" y="246380"/>
                  </a:lnTo>
                  <a:lnTo>
                    <a:pt x="1592072" y="211861"/>
                  </a:lnTo>
                  <a:lnTo>
                    <a:pt x="1621282" y="173266"/>
                  </a:lnTo>
                  <a:lnTo>
                    <a:pt x="1641424" y="131216"/>
                  </a:lnTo>
                  <a:lnTo>
                    <a:pt x="1653082" y="86385"/>
                  </a:lnTo>
                  <a:lnTo>
                    <a:pt x="1656829" y="39395"/>
                  </a:lnTo>
                  <a:close/>
                </a:path>
                <a:path w="3268344" h="340995">
                  <a:moveTo>
                    <a:pt x="1797913" y="139966"/>
                  </a:moveTo>
                  <a:lnTo>
                    <a:pt x="1743887" y="139966"/>
                  </a:lnTo>
                  <a:lnTo>
                    <a:pt x="1743887" y="3378"/>
                  </a:lnTo>
                  <a:lnTo>
                    <a:pt x="1713115" y="3378"/>
                  </a:lnTo>
                  <a:lnTo>
                    <a:pt x="1713115" y="339953"/>
                  </a:lnTo>
                  <a:lnTo>
                    <a:pt x="1743887" y="339953"/>
                  </a:lnTo>
                  <a:lnTo>
                    <a:pt x="1743887" y="165481"/>
                  </a:lnTo>
                  <a:lnTo>
                    <a:pt x="1797913" y="165481"/>
                  </a:lnTo>
                  <a:lnTo>
                    <a:pt x="1797913" y="139966"/>
                  </a:lnTo>
                  <a:close/>
                </a:path>
                <a:path w="3268344" h="340995">
                  <a:moveTo>
                    <a:pt x="2097354" y="277672"/>
                  </a:moveTo>
                  <a:lnTo>
                    <a:pt x="2089429" y="251434"/>
                  </a:lnTo>
                  <a:lnTo>
                    <a:pt x="2076107" y="240144"/>
                  </a:lnTo>
                  <a:lnTo>
                    <a:pt x="2066632" y="232130"/>
                  </a:lnTo>
                  <a:lnTo>
                    <a:pt x="2066213" y="232003"/>
                  </a:lnTo>
                  <a:lnTo>
                    <a:pt x="2066213" y="277672"/>
                  </a:lnTo>
                  <a:lnTo>
                    <a:pt x="2060460" y="293293"/>
                  </a:lnTo>
                  <a:lnTo>
                    <a:pt x="2043887" y="304965"/>
                  </a:lnTo>
                  <a:lnTo>
                    <a:pt x="2017445" y="312280"/>
                  </a:lnTo>
                  <a:lnTo>
                    <a:pt x="1982152" y="314820"/>
                  </a:lnTo>
                  <a:lnTo>
                    <a:pt x="1946706" y="312280"/>
                  </a:lnTo>
                  <a:lnTo>
                    <a:pt x="1920290" y="304965"/>
                  </a:lnTo>
                  <a:lnTo>
                    <a:pt x="1903793" y="293293"/>
                  </a:lnTo>
                  <a:lnTo>
                    <a:pt x="1898103" y="277672"/>
                  </a:lnTo>
                  <a:lnTo>
                    <a:pt x="1903793" y="261670"/>
                  </a:lnTo>
                  <a:lnTo>
                    <a:pt x="1920290" y="249897"/>
                  </a:lnTo>
                  <a:lnTo>
                    <a:pt x="1946706" y="242633"/>
                  </a:lnTo>
                  <a:lnTo>
                    <a:pt x="1982152" y="240144"/>
                  </a:lnTo>
                  <a:lnTo>
                    <a:pt x="2017610" y="242633"/>
                  </a:lnTo>
                  <a:lnTo>
                    <a:pt x="2044026" y="249897"/>
                  </a:lnTo>
                  <a:lnTo>
                    <a:pt x="2060511" y="261670"/>
                  </a:lnTo>
                  <a:lnTo>
                    <a:pt x="2066213" y="277672"/>
                  </a:lnTo>
                  <a:lnTo>
                    <a:pt x="2066213" y="232003"/>
                  </a:lnTo>
                  <a:lnTo>
                    <a:pt x="2030387" y="220205"/>
                  </a:lnTo>
                  <a:lnTo>
                    <a:pt x="1982152" y="216128"/>
                  </a:lnTo>
                  <a:lnTo>
                    <a:pt x="1933917" y="220205"/>
                  </a:lnTo>
                  <a:lnTo>
                    <a:pt x="1897684" y="232130"/>
                  </a:lnTo>
                  <a:lnTo>
                    <a:pt x="1874888" y="251434"/>
                  </a:lnTo>
                  <a:lnTo>
                    <a:pt x="1866963" y="277672"/>
                  </a:lnTo>
                  <a:lnTo>
                    <a:pt x="1874888" y="303695"/>
                  </a:lnTo>
                  <a:lnTo>
                    <a:pt x="1897684" y="322884"/>
                  </a:lnTo>
                  <a:lnTo>
                    <a:pt x="1933917" y="334759"/>
                  </a:lnTo>
                  <a:lnTo>
                    <a:pt x="1982152" y="338836"/>
                  </a:lnTo>
                  <a:lnTo>
                    <a:pt x="2030387" y="334759"/>
                  </a:lnTo>
                  <a:lnTo>
                    <a:pt x="2066632" y="322884"/>
                  </a:lnTo>
                  <a:lnTo>
                    <a:pt x="2076208" y="314820"/>
                  </a:lnTo>
                  <a:lnTo>
                    <a:pt x="2089429" y="303695"/>
                  </a:lnTo>
                  <a:lnTo>
                    <a:pt x="2097354" y="277672"/>
                  </a:lnTo>
                  <a:close/>
                </a:path>
                <a:path w="3268344" h="340995">
                  <a:moveTo>
                    <a:pt x="2099983" y="97180"/>
                  </a:moveTo>
                  <a:lnTo>
                    <a:pt x="1902231" y="97180"/>
                  </a:lnTo>
                  <a:lnTo>
                    <a:pt x="1902231" y="10502"/>
                  </a:lnTo>
                  <a:lnTo>
                    <a:pt x="1871459" y="10502"/>
                  </a:lnTo>
                  <a:lnTo>
                    <a:pt x="1871459" y="121945"/>
                  </a:lnTo>
                  <a:lnTo>
                    <a:pt x="2099983" y="121945"/>
                  </a:lnTo>
                  <a:lnTo>
                    <a:pt x="2099983" y="97180"/>
                  </a:lnTo>
                  <a:close/>
                </a:path>
                <a:path w="3268344" h="340995">
                  <a:moveTo>
                    <a:pt x="2134870" y="160972"/>
                  </a:moveTo>
                  <a:lnTo>
                    <a:pt x="1830565" y="160972"/>
                  </a:lnTo>
                  <a:lnTo>
                    <a:pt x="1830565" y="186118"/>
                  </a:lnTo>
                  <a:lnTo>
                    <a:pt x="2134870" y="186118"/>
                  </a:lnTo>
                  <a:lnTo>
                    <a:pt x="2134870" y="160972"/>
                  </a:lnTo>
                  <a:close/>
                </a:path>
                <a:path w="3268344" h="340995">
                  <a:moveTo>
                    <a:pt x="2356256" y="137337"/>
                  </a:moveTo>
                  <a:lnTo>
                    <a:pt x="2350401" y="113144"/>
                  </a:lnTo>
                  <a:lnTo>
                    <a:pt x="2340178" y="101688"/>
                  </a:lnTo>
                  <a:lnTo>
                    <a:pt x="2333929" y="94703"/>
                  </a:lnTo>
                  <a:lnTo>
                    <a:pt x="2326995" y="91503"/>
                  </a:lnTo>
                  <a:lnTo>
                    <a:pt x="2326995" y="137337"/>
                  </a:lnTo>
                  <a:lnTo>
                    <a:pt x="2323287" y="152247"/>
                  </a:lnTo>
                  <a:lnTo>
                    <a:pt x="2312822" y="163461"/>
                  </a:lnTo>
                  <a:lnTo>
                    <a:pt x="2296591" y="170522"/>
                  </a:lnTo>
                  <a:lnTo>
                    <a:pt x="2275586" y="172986"/>
                  </a:lnTo>
                  <a:lnTo>
                    <a:pt x="2254631" y="170522"/>
                  </a:lnTo>
                  <a:lnTo>
                    <a:pt x="2238527" y="163461"/>
                  </a:lnTo>
                  <a:lnTo>
                    <a:pt x="2228202" y="152247"/>
                  </a:lnTo>
                  <a:lnTo>
                    <a:pt x="2224557" y="137337"/>
                  </a:lnTo>
                  <a:lnTo>
                    <a:pt x="2228202" y="122580"/>
                  </a:lnTo>
                  <a:lnTo>
                    <a:pt x="2238527" y="111353"/>
                  </a:lnTo>
                  <a:lnTo>
                    <a:pt x="2254631" y="104203"/>
                  </a:lnTo>
                  <a:lnTo>
                    <a:pt x="2275586" y="101688"/>
                  </a:lnTo>
                  <a:lnTo>
                    <a:pt x="2296591" y="104203"/>
                  </a:lnTo>
                  <a:lnTo>
                    <a:pt x="2312822" y="111353"/>
                  </a:lnTo>
                  <a:lnTo>
                    <a:pt x="2323287" y="122580"/>
                  </a:lnTo>
                  <a:lnTo>
                    <a:pt x="2326995" y="137337"/>
                  </a:lnTo>
                  <a:lnTo>
                    <a:pt x="2326995" y="91503"/>
                  </a:lnTo>
                  <a:lnTo>
                    <a:pt x="2308453" y="82931"/>
                  </a:lnTo>
                  <a:lnTo>
                    <a:pt x="2275586" y="78803"/>
                  </a:lnTo>
                  <a:lnTo>
                    <a:pt x="2242782" y="82931"/>
                  </a:lnTo>
                  <a:lnTo>
                    <a:pt x="2217420" y="94703"/>
                  </a:lnTo>
                  <a:lnTo>
                    <a:pt x="2201075" y="113144"/>
                  </a:lnTo>
                  <a:lnTo>
                    <a:pt x="2195284" y="137337"/>
                  </a:lnTo>
                  <a:lnTo>
                    <a:pt x="2201075" y="161734"/>
                  </a:lnTo>
                  <a:lnTo>
                    <a:pt x="2217420" y="180301"/>
                  </a:lnTo>
                  <a:lnTo>
                    <a:pt x="2242782" y="192112"/>
                  </a:lnTo>
                  <a:lnTo>
                    <a:pt x="2275586" y="196240"/>
                  </a:lnTo>
                  <a:lnTo>
                    <a:pt x="2308453" y="192112"/>
                  </a:lnTo>
                  <a:lnTo>
                    <a:pt x="2333929" y="180301"/>
                  </a:lnTo>
                  <a:lnTo>
                    <a:pt x="2340432" y="172986"/>
                  </a:lnTo>
                  <a:lnTo>
                    <a:pt x="2350401" y="161734"/>
                  </a:lnTo>
                  <a:lnTo>
                    <a:pt x="2356256" y="137337"/>
                  </a:lnTo>
                  <a:close/>
                </a:path>
                <a:path w="3268344" h="340995">
                  <a:moveTo>
                    <a:pt x="2375014" y="37896"/>
                  </a:moveTo>
                  <a:lnTo>
                    <a:pt x="2290965" y="37896"/>
                  </a:lnTo>
                  <a:lnTo>
                    <a:pt x="2290965" y="0"/>
                  </a:lnTo>
                  <a:lnTo>
                    <a:pt x="2260206" y="0"/>
                  </a:lnTo>
                  <a:lnTo>
                    <a:pt x="2260206" y="37896"/>
                  </a:lnTo>
                  <a:lnTo>
                    <a:pt x="2176526" y="37896"/>
                  </a:lnTo>
                  <a:lnTo>
                    <a:pt x="2176526" y="62661"/>
                  </a:lnTo>
                  <a:lnTo>
                    <a:pt x="2375014" y="62661"/>
                  </a:lnTo>
                  <a:lnTo>
                    <a:pt x="2375014" y="37896"/>
                  </a:lnTo>
                  <a:close/>
                </a:path>
                <a:path w="3268344" h="340995">
                  <a:moveTo>
                    <a:pt x="2436558" y="213880"/>
                  </a:moveTo>
                  <a:lnTo>
                    <a:pt x="2406167" y="213880"/>
                  </a:lnTo>
                  <a:lnTo>
                    <a:pt x="2406167" y="249529"/>
                  </a:lnTo>
                  <a:lnTo>
                    <a:pt x="2406167" y="273545"/>
                  </a:lnTo>
                  <a:lnTo>
                    <a:pt x="2406167" y="310692"/>
                  </a:lnTo>
                  <a:lnTo>
                    <a:pt x="2255316" y="310692"/>
                  </a:lnTo>
                  <a:lnTo>
                    <a:pt x="2255316" y="273545"/>
                  </a:lnTo>
                  <a:lnTo>
                    <a:pt x="2406167" y="273545"/>
                  </a:lnTo>
                  <a:lnTo>
                    <a:pt x="2406167" y="249529"/>
                  </a:lnTo>
                  <a:lnTo>
                    <a:pt x="2255316" y="249529"/>
                  </a:lnTo>
                  <a:lnTo>
                    <a:pt x="2255316" y="213880"/>
                  </a:lnTo>
                  <a:lnTo>
                    <a:pt x="2224925" y="213880"/>
                  </a:lnTo>
                  <a:lnTo>
                    <a:pt x="2224925" y="335457"/>
                  </a:lnTo>
                  <a:lnTo>
                    <a:pt x="2436558" y="335457"/>
                  </a:lnTo>
                  <a:lnTo>
                    <a:pt x="2436558" y="310692"/>
                  </a:lnTo>
                  <a:lnTo>
                    <a:pt x="2436558" y="273545"/>
                  </a:lnTo>
                  <a:lnTo>
                    <a:pt x="2436558" y="249529"/>
                  </a:lnTo>
                  <a:lnTo>
                    <a:pt x="2436558" y="213880"/>
                  </a:lnTo>
                  <a:close/>
                </a:path>
                <a:path w="3268344" h="340995">
                  <a:moveTo>
                    <a:pt x="2486456" y="88925"/>
                  </a:moveTo>
                  <a:lnTo>
                    <a:pt x="2436558" y="88925"/>
                  </a:lnTo>
                  <a:lnTo>
                    <a:pt x="2436558" y="3378"/>
                  </a:lnTo>
                  <a:lnTo>
                    <a:pt x="2405786" y="3378"/>
                  </a:lnTo>
                  <a:lnTo>
                    <a:pt x="2405786" y="198869"/>
                  </a:lnTo>
                  <a:lnTo>
                    <a:pt x="2436558" y="198869"/>
                  </a:lnTo>
                  <a:lnTo>
                    <a:pt x="2436558" y="114820"/>
                  </a:lnTo>
                  <a:lnTo>
                    <a:pt x="2486456" y="114820"/>
                  </a:lnTo>
                  <a:lnTo>
                    <a:pt x="2486456" y="88925"/>
                  </a:lnTo>
                  <a:close/>
                </a:path>
                <a:path w="3268344" h="340995">
                  <a:moveTo>
                    <a:pt x="2734487" y="237147"/>
                  </a:moveTo>
                  <a:lnTo>
                    <a:pt x="2733141" y="226644"/>
                  </a:lnTo>
                  <a:lnTo>
                    <a:pt x="2731109" y="210883"/>
                  </a:lnTo>
                  <a:lnTo>
                    <a:pt x="2689847" y="218097"/>
                  </a:lnTo>
                  <a:lnTo>
                    <a:pt x="2649778" y="222986"/>
                  </a:lnTo>
                  <a:lnTo>
                    <a:pt x="2610701" y="225755"/>
                  </a:lnTo>
                  <a:lnTo>
                    <a:pt x="2572385" y="226644"/>
                  </a:lnTo>
                  <a:lnTo>
                    <a:pt x="2572385" y="36029"/>
                  </a:lnTo>
                  <a:lnTo>
                    <a:pt x="2541625" y="36029"/>
                  </a:lnTo>
                  <a:lnTo>
                    <a:pt x="2541625" y="252907"/>
                  </a:lnTo>
                  <a:lnTo>
                    <a:pt x="2569387" y="252907"/>
                  </a:lnTo>
                  <a:lnTo>
                    <a:pt x="2609596" y="252133"/>
                  </a:lnTo>
                  <a:lnTo>
                    <a:pt x="2650109" y="249529"/>
                  </a:lnTo>
                  <a:lnTo>
                    <a:pt x="2691536" y="244678"/>
                  </a:lnTo>
                  <a:lnTo>
                    <a:pt x="2734487" y="237147"/>
                  </a:lnTo>
                  <a:close/>
                </a:path>
                <a:path w="3268344" h="340995">
                  <a:moveTo>
                    <a:pt x="2796400" y="3378"/>
                  </a:moveTo>
                  <a:lnTo>
                    <a:pt x="2765628" y="3378"/>
                  </a:lnTo>
                  <a:lnTo>
                    <a:pt x="2765628" y="339585"/>
                  </a:lnTo>
                  <a:lnTo>
                    <a:pt x="2796400" y="339585"/>
                  </a:lnTo>
                  <a:lnTo>
                    <a:pt x="2796400" y="3378"/>
                  </a:lnTo>
                  <a:close/>
                </a:path>
                <a:path w="3268344" h="340995">
                  <a:moveTo>
                    <a:pt x="3065818" y="244652"/>
                  </a:moveTo>
                  <a:lnTo>
                    <a:pt x="3063925" y="230390"/>
                  </a:lnTo>
                  <a:lnTo>
                    <a:pt x="3062440" y="219138"/>
                  </a:lnTo>
                  <a:lnTo>
                    <a:pt x="3026562" y="224536"/>
                  </a:lnTo>
                  <a:lnTo>
                    <a:pt x="2990723" y="228003"/>
                  </a:lnTo>
                  <a:lnTo>
                    <a:pt x="2952839" y="229844"/>
                  </a:lnTo>
                  <a:lnTo>
                    <a:pt x="2910840" y="230390"/>
                  </a:lnTo>
                  <a:lnTo>
                    <a:pt x="2910840" y="61163"/>
                  </a:lnTo>
                  <a:lnTo>
                    <a:pt x="3036544" y="61163"/>
                  </a:lnTo>
                  <a:lnTo>
                    <a:pt x="3036544" y="35648"/>
                  </a:lnTo>
                  <a:lnTo>
                    <a:pt x="2880080" y="35648"/>
                  </a:lnTo>
                  <a:lnTo>
                    <a:pt x="2880080" y="256654"/>
                  </a:lnTo>
                  <a:lnTo>
                    <a:pt x="2906712" y="256654"/>
                  </a:lnTo>
                  <a:lnTo>
                    <a:pt x="2951099" y="256159"/>
                  </a:lnTo>
                  <a:lnTo>
                    <a:pt x="2990773" y="254317"/>
                  </a:lnTo>
                  <a:lnTo>
                    <a:pt x="3028188" y="250647"/>
                  </a:lnTo>
                  <a:lnTo>
                    <a:pt x="3065818" y="244652"/>
                  </a:lnTo>
                  <a:close/>
                </a:path>
                <a:path w="3268344" h="340995">
                  <a:moveTo>
                    <a:pt x="3180257" y="136207"/>
                  </a:moveTo>
                  <a:lnTo>
                    <a:pt x="3124720" y="136207"/>
                  </a:lnTo>
                  <a:lnTo>
                    <a:pt x="3124720" y="3378"/>
                  </a:lnTo>
                  <a:lnTo>
                    <a:pt x="3093961" y="3378"/>
                  </a:lnTo>
                  <a:lnTo>
                    <a:pt x="3093961" y="340702"/>
                  </a:lnTo>
                  <a:lnTo>
                    <a:pt x="3124720" y="340702"/>
                  </a:lnTo>
                  <a:lnTo>
                    <a:pt x="3124720" y="161721"/>
                  </a:lnTo>
                  <a:lnTo>
                    <a:pt x="3180257" y="161721"/>
                  </a:lnTo>
                  <a:lnTo>
                    <a:pt x="3180257" y="136207"/>
                  </a:lnTo>
                  <a:close/>
                </a:path>
                <a:path w="3268344" h="340995">
                  <a:moveTo>
                    <a:pt x="3268065" y="291172"/>
                  </a:moveTo>
                  <a:lnTo>
                    <a:pt x="3266097" y="280530"/>
                  </a:lnTo>
                  <a:lnTo>
                    <a:pt x="3260750" y="272084"/>
                  </a:lnTo>
                  <a:lnTo>
                    <a:pt x="3252863" y="266534"/>
                  </a:lnTo>
                  <a:lnTo>
                    <a:pt x="3243300" y="264541"/>
                  </a:lnTo>
                  <a:lnTo>
                    <a:pt x="3233724" y="266534"/>
                  </a:lnTo>
                  <a:lnTo>
                    <a:pt x="3225850" y="272084"/>
                  </a:lnTo>
                  <a:lnTo>
                    <a:pt x="3220504" y="280530"/>
                  </a:lnTo>
                  <a:lnTo>
                    <a:pt x="3218535" y="291172"/>
                  </a:lnTo>
                  <a:lnTo>
                    <a:pt x="3220504" y="301713"/>
                  </a:lnTo>
                  <a:lnTo>
                    <a:pt x="3225850" y="309892"/>
                  </a:lnTo>
                  <a:lnTo>
                    <a:pt x="3233724" y="315188"/>
                  </a:lnTo>
                  <a:lnTo>
                    <a:pt x="3243300" y="317068"/>
                  </a:lnTo>
                  <a:lnTo>
                    <a:pt x="3252863" y="315188"/>
                  </a:lnTo>
                  <a:lnTo>
                    <a:pt x="3260750" y="309892"/>
                  </a:lnTo>
                  <a:lnTo>
                    <a:pt x="3266097" y="301713"/>
                  </a:lnTo>
                  <a:lnTo>
                    <a:pt x="3268065" y="29117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8455" y="3293788"/>
              <a:ext cx="4656935" cy="443319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24575" y="3272392"/>
              <a:ext cx="4594482" cy="439374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58960" y="3293788"/>
              <a:ext cx="4564054" cy="43723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428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sp>
          <p:nvSpPr>
            <p:cNvPr id="4" name="object 4"/>
            <p:cNvSpPr/>
            <p:nvPr/>
          </p:nvSpPr>
          <p:spPr>
            <a:xfrm>
              <a:off x="538321" y="533400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19057" y="2431677"/>
              <a:ext cx="816017" cy="181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5074" y="5676820"/>
              <a:ext cx="233724" cy="2337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2925" y="523270"/>
              <a:ext cx="17202150" cy="657860"/>
            </a:xfrm>
            <a:custGeom>
              <a:avLst/>
              <a:gdLst/>
              <a:ahLst/>
              <a:cxnLst/>
              <a:rect l="l" t="t" r="r" b="b"/>
              <a:pathLst>
                <a:path w="17202150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202150" h="657860">
                  <a:moveTo>
                    <a:pt x="17201885" y="154792"/>
                  </a:moveTo>
                  <a:lnTo>
                    <a:pt x="16966089" y="154792"/>
                  </a:lnTo>
                  <a:lnTo>
                    <a:pt x="16966089" y="0"/>
                  </a:lnTo>
                  <a:lnTo>
                    <a:pt x="17065493" y="0"/>
                  </a:lnTo>
                  <a:lnTo>
                    <a:pt x="17108605" y="6952"/>
                  </a:lnTo>
                  <a:lnTo>
                    <a:pt x="17146047" y="26313"/>
                  </a:lnTo>
                  <a:lnTo>
                    <a:pt x="17175571" y="55836"/>
                  </a:lnTo>
                  <a:lnTo>
                    <a:pt x="17194932" y="93276"/>
                  </a:lnTo>
                  <a:lnTo>
                    <a:pt x="17201885" y="136386"/>
                  </a:lnTo>
                  <a:lnTo>
                    <a:pt x="17201885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03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66003" y="154793"/>
                  </a:lnTo>
                  <a:lnTo>
                    <a:pt x="16966003" y="657829"/>
                  </a:lnTo>
                  <a:close/>
                </a:path>
                <a:path w="17202150" h="657860">
                  <a:moveTo>
                    <a:pt x="16966089" y="657829"/>
                  </a:moveTo>
                  <a:lnTo>
                    <a:pt x="16966003" y="154793"/>
                  </a:lnTo>
                  <a:lnTo>
                    <a:pt x="16966089" y="657829"/>
                  </a:lnTo>
                  <a:close/>
                </a:path>
                <a:path w="17202150" h="657860">
                  <a:moveTo>
                    <a:pt x="17201885" y="657829"/>
                  </a:moveTo>
                  <a:lnTo>
                    <a:pt x="16966089" y="657829"/>
                  </a:lnTo>
                  <a:lnTo>
                    <a:pt x="16966089" y="154793"/>
                  </a:lnTo>
                  <a:lnTo>
                    <a:pt x="17201885" y="154793"/>
                  </a:lnTo>
                  <a:lnTo>
                    <a:pt x="17201885" y="657829"/>
                  </a:lnTo>
                  <a:close/>
                </a:path>
                <a:path w="17202150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73832"/>
              <a:ext cx="18288000" cy="23688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62150" y="1520917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0567" y="1826894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62736" y="1906334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62730" y="1850021"/>
              <a:ext cx="6816090" cy="518795"/>
            </a:xfrm>
            <a:custGeom>
              <a:avLst/>
              <a:gdLst/>
              <a:ahLst/>
              <a:cxnLst/>
              <a:rect l="l" t="t" r="r" b="b"/>
              <a:pathLst>
                <a:path w="6816090" h="518794">
                  <a:moveTo>
                    <a:pt x="293357" y="253479"/>
                  </a:moveTo>
                  <a:lnTo>
                    <a:pt x="290487" y="189293"/>
                  </a:lnTo>
                  <a:lnTo>
                    <a:pt x="281825" y="138684"/>
                  </a:lnTo>
                  <a:lnTo>
                    <a:pt x="267322" y="99453"/>
                  </a:lnTo>
                  <a:lnTo>
                    <a:pt x="227380" y="52400"/>
                  </a:lnTo>
                  <a:lnTo>
                    <a:pt x="215785" y="46266"/>
                  </a:lnTo>
                  <a:lnTo>
                    <a:pt x="215785" y="253479"/>
                  </a:lnTo>
                  <a:lnTo>
                    <a:pt x="214680" y="304546"/>
                  </a:lnTo>
                  <a:lnTo>
                    <a:pt x="211074" y="342861"/>
                  </a:lnTo>
                  <a:lnTo>
                    <a:pt x="194475" y="390055"/>
                  </a:lnTo>
                  <a:lnTo>
                    <a:pt x="161213" y="411099"/>
                  </a:lnTo>
                  <a:lnTo>
                    <a:pt x="146951" y="412445"/>
                  </a:lnTo>
                  <a:lnTo>
                    <a:pt x="132384" y="411099"/>
                  </a:lnTo>
                  <a:lnTo>
                    <a:pt x="99428" y="390055"/>
                  </a:lnTo>
                  <a:lnTo>
                    <a:pt x="82359" y="342861"/>
                  </a:lnTo>
                  <a:lnTo>
                    <a:pt x="78676" y="304546"/>
                  </a:lnTo>
                  <a:lnTo>
                    <a:pt x="77571" y="253479"/>
                  </a:lnTo>
                  <a:lnTo>
                    <a:pt x="78676" y="203034"/>
                  </a:lnTo>
                  <a:lnTo>
                    <a:pt x="82359" y="164973"/>
                  </a:lnTo>
                  <a:lnTo>
                    <a:pt x="99428" y="117449"/>
                  </a:lnTo>
                  <a:lnTo>
                    <a:pt x="132384" y="96939"/>
                  </a:lnTo>
                  <a:lnTo>
                    <a:pt x="146951" y="95592"/>
                  </a:lnTo>
                  <a:lnTo>
                    <a:pt x="161213" y="96939"/>
                  </a:lnTo>
                  <a:lnTo>
                    <a:pt x="194475" y="117449"/>
                  </a:lnTo>
                  <a:lnTo>
                    <a:pt x="211074" y="164973"/>
                  </a:lnTo>
                  <a:lnTo>
                    <a:pt x="214680" y="203034"/>
                  </a:lnTo>
                  <a:lnTo>
                    <a:pt x="215785" y="253479"/>
                  </a:lnTo>
                  <a:lnTo>
                    <a:pt x="215785" y="46266"/>
                  </a:lnTo>
                  <a:lnTo>
                    <a:pt x="204114" y="40081"/>
                  </a:lnTo>
                  <a:lnTo>
                    <a:pt x="177241" y="32575"/>
                  </a:lnTo>
                  <a:lnTo>
                    <a:pt x="146951" y="30048"/>
                  </a:lnTo>
                  <a:lnTo>
                    <a:pt x="116344" y="32575"/>
                  </a:lnTo>
                  <a:lnTo>
                    <a:pt x="65976" y="52400"/>
                  </a:lnTo>
                  <a:lnTo>
                    <a:pt x="26047" y="99453"/>
                  </a:lnTo>
                  <a:lnTo>
                    <a:pt x="11544" y="138684"/>
                  </a:lnTo>
                  <a:lnTo>
                    <a:pt x="2870" y="189293"/>
                  </a:lnTo>
                  <a:lnTo>
                    <a:pt x="0" y="253479"/>
                  </a:lnTo>
                  <a:lnTo>
                    <a:pt x="2870" y="318287"/>
                  </a:lnTo>
                  <a:lnTo>
                    <a:pt x="11544" y="369150"/>
                  </a:lnTo>
                  <a:lnTo>
                    <a:pt x="26047" y="408355"/>
                  </a:lnTo>
                  <a:lnTo>
                    <a:pt x="65976" y="455333"/>
                  </a:lnTo>
                  <a:lnTo>
                    <a:pt x="116344" y="475005"/>
                  </a:lnTo>
                  <a:lnTo>
                    <a:pt x="146951" y="477456"/>
                  </a:lnTo>
                  <a:lnTo>
                    <a:pt x="177241" y="475005"/>
                  </a:lnTo>
                  <a:lnTo>
                    <a:pt x="204114" y="467626"/>
                  </a:lnTo>
                  <a:lnTo>
                    <a:pt x="227380" y="455333"/>
                  </a:lnTo>
                  <a:lnTo>
                    <a:pt x="246926" y="438124"/>
                  </a:lnTo>
                  <a:lnTo>
                    <a:pt x="264515" y="412445"/>
                  </a:lnTo>
                  <a:lnTo>
                    <a:pt x="267322" y="408355"/>
                  </a:lnTo>
                  <a:lnTo>
                    <a:pt x="281825" y="369150"/>
                  </a:lnTo>
                  <a:lnTo>
                    <a:pt x="290487" y="318287"/>
                  </a:lnTo>
                  <a:lnTo>
                    <a:pt x="293357" y="253479"/>
                  </a:lnTo>
                  <a:close/>
                </a:path>
                <a:path w="6816090" h="518794">
                  <a:moveTo>
                    <a:pt x="612394" y="333781"/>
                  </a:moveTo>
                  <a:lnTo>
                    <a:pt x="606552" y="281647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60"/>
                  </a:lnTo>
                  <a:lnTo>
                    <a:pt x="470141" y="191782"/>
                  </a:lnTo>
                  <a:lnTo>
                    <a:pt x="451916" y="197954"/>
                  </a:lnTo>
                  <a:lnTo>
                    <a:pt x="437184" y="207302"/>
                  </a:lnTo>
                  <a:lnTo>
                    <a:pt x="426656" y="219062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693"/>
                  </a:lnTo>
                  <a:lnTo>
                    <a:pt x="360553" y="37693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68"/>
                  </a:lnTo>
                  <a:lnTo>
                    <a:pt x="444144" y="261188"/>
                  </a:lnTo>
                  <a:lnTo>
                    <a:pt x="457441" y="255892"/>
                  </a:lnTo>
                  <a:lnTo>
                    <a:pt x="473087" y="254025"/>
                  </a:lnTo>
                  <a:lnTo>
                    <a:pt x="499567" y="259181"/>
                  </a:lnTo>
                  <a:lnTo>
                    <a:pt x="518909" y="274370"/>
                  </a:lnTo>
                  <a:lnTo>
                    <a:pt x="530783" y="299199"/>
                  </a:lnTo>
                  <a:lnTo>
                    <a:pt x="534822" y="333235"/>
                  </a:lnTo>
                  <a:lnTo>
                    <a:pt x="530555" y="367969"/>
                  </a:lnTo>
                  <a:lnTo>
                    <a:pt x="518299" y="392709"/>
                  </a:lnTo>
                  <a:lnTo>
                    <a:pt x="498868" y="407530"/>
                  </a:lnTo>
                  <a:lnTo>
                    <a:pt x="473087" y="412445"/>
                  </a:lnTo>
                  <a:lnTo>
                    <a:pt x="449554" y="408584"/>
                  </a:lnTo>
                  <a:lnTo>
                    <a:pt x="431025" y="397090"/>
                  </a:lnTo>
                  <a:lnTo>
                    <a:pt x="418236" y="378104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26"/>
                  </a:lnTo>
                  <a:lnTo>
                    <a:pt x="427456" y="471893"/>
                  </a:lnTo>
                  <a:lnTo>
                    <a:pt x="473087" y="477456"/>
                  </a:lnTo>
                  <a:lnTo>
                    <a:pt x="520725" y="471220"/>
                  </a:lnTo>
                  <a:lnTo>
                    <a:pt x="559409" y="453009"/>
                  </a:lnTo>
                  <a:lnTo>
                    <a:pt x="588225" y="423532"/>
                  </a:lnTo>
                  <a:lnTo>
                    <a:pt x="606196" y="383552"/>
                  </a:lnTo>
                  <a:lnTo>
                    <a:pt x="612394" y="333781"/>
                  </a:lnTo>
                  <a:close/>
                </a:path>
                <a:path w="6816090" h="518794">
                  <a:moveTo>
                    <a:pt x="846213" y="235991"/>
                  </a:moveTo>
                  <a:lnTo>
                    <a:pt x="650633" y="235991"/>
                  </a:lnTo>
                  <a:lnTo>
                    <a:pt x="650633" y="301548"/>
                  </a:lnTo>
                  <a:lnTo>
                    <a:pt x="846213" y="301548"/>
                  </a:lnTo>
                  <a:lnTo>
                    <a:pt x="846213" y="235991"/>
                  </a:lnTo>
                  <a:close/>
                </a:path>
                <a:path w="6816090" h="518794">
                  <a:moveTo>
                    <a:pt x="1097508" y="37693"/>
                  </a:moveTo>
                  <a:lnTo>
                    <a:pt x="1031405" y="37693"/>
                  </a:lnTo>
                  <a:lnTo>
                    <a:pt x="923239" y="86855"/>
                  </a:lnTo>
                  <a:lnTo>
                    <a:pt x="923239" y="158965"/>
                  </a:lnTo>
                  <a:lnTo>
                    <a:pt x="1019937" y="115811"/>
                  </a:lnTo>
                  <a:lnTo>
                    <a:pt x="1019937" y="469811"/>
                  </a:lnTo>
                  <a:lnTo>
                    <a:pt x="1097508" y="469811"/>
                  </a:lnTo>
                  <a:lnTo>
                    <a:pt x="1097508" y="37693"/>
                  </a:lnTo>
                  <a:close/>
                </a:path>
                <a:path w="6816090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11"/>
                  </a:lnTo>
                  <a:lnTo>
                    <a:pt x="1305648" y="469811"/>
                  </a:lnTo>
                  <a:lnTo>
                    <a:pt x="1305648" y="387870"/>
                  </a:lnTo>
                  <a:close/>
                </a:path>
                <a:path w="6816090" h="518794">
                  <a:moveTo>
                    <a:pt x="1731949" y="402069"/>
                  </a:moveTo>
                  <a:lnTo>
                    <a:pt x="1704251" y="379666"/>
                  </a:lnTo>
                  <a:lnTo>
                    <a:pt x="1698879" y="375323"/>
                  </a:lnTo>
                  <a:lnTo>
                    <a:pt x="1675130" y="338086"/>
                  </a:lnTo>
                  <a:lnTo>
                    <a:pt x="1660804" y="285991"/>
                  </a:lnTo>
                  <a:lnTo>
                    <a:pt x="1656016" y="214693"/>
                  </a:lnTo>
                  <a:lnTo>
                    <a:pt x="1656016" y="8737"/>
                  </a:lnTo>
                  <a:lnTo>
                    <a:pt x="1582254" y="8737"/>
                  </a:lnTo>
                  <a:lnTo>
                    <a:pt x="1582254" y="214693"/>
                  </a:lnTo>
                  <a:lnTo>
                    <a:pt x="1577390" y="286067"/>
                  </a:lnTo>
                  <a:lnTo>
                    <a:pt x="1562938" y="338289"/>
                  </a:lnTo>
                  <a:lnTo>
                    <a:pt x="1539163" y="375551"/>
                  </a:lnTo>
                  <a:lnTo>
                    <a:pt x="1506321" y="402069"/>
                  </a:lnTo>
                  <a:lnTo>
                    <a:pt x="1506321" y="470903"/>
                  </a:lnTo>
                  <a:lnTo>
                    <a:pt x="1540510" y="454190"/>
                  </a:lnTo>
                  <a:lnTo>
                    <a:pt x="1571675" y="432663"/>
                  </a:lnTo>
                  <a:lnTo>
                    <a:pt x="1598434" y="407454"/>
                  </a:lnTo>
                  <a:lnTo>
                    <a:pt x="1619415" y="379666"/>
                  </a:lnTo>
                  <a:lnTo>
                    <a:pt x="1640065" y="407289"/>
                  </a:lnTo>
                  <a:lnTo>
                    <a:pt x="1666659" y="432663"/>
                  </a:lnTo>
                  <a:lnTo>
                    <a:pt x="1697774" y="454342"/>
                  </a:lnTo>
                  <a:lnTo>
                    <a:pt x="1731949" y="470903"/>
                  </a:lnTo>
                  <a:lnTo>
                    <a:pt x="1731949" y="402069"/>
                  </a:lnTo>
                  <a:close/>
                </a:path>
                <a:path w="6816090" h="518794">
                  <a:moveTo>
                    <a:pt x="1835200" y="5461"/>
                  </a:moveTo>
                  <a:lnTo>
                    <a:pt x="1763090" y="5461"/>
                  </a:lnTo>
                  <a:lnTo>
                    <a:pt x="1763090" y="178092"/>
                  </a:lnTo>
                  <a:lnTo>
                    <a:pt x="1696440" y="178092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21"/>
                  </a:lnTo>
                  <a:lnTo>
                    <a:pt x="1835200" y="498221"/>
                  </a:lnTo>
                  <a:lnTo>
                    <a:pt x="1835200" y="5461"/>
                  </a:lnTo>
                  <a:close/>
                </a:path>
                <a:path w="6816090" h="518794">
                  <a:moveTo>
                    <a:pt x="1943366" y="2730"/>
                  </a:moveTo>
                  <a:lnTo>
                    <a:pt x="1870710" y="2730"/>
                  </a:lnTo>
                  <a:lnTo>
                    <a:pt x="1870710" y="504228"/>
                  </a:lnTo>
                  <a:lnTo>
                    <a:pt x="1943366" y="504228"/>
                  </a:lnTo>
                  <a:lnTo>
                    <a:pt x="1943366" y="2730"/>
                  </a:lnTo>
                  <a:close/>
                </a:path>
                <a:path w="6816090" h="518794">
                  <a:moveTo>
                    <a:pt x="2445410" y="8737"/>
                  </a:moveTo>
                  <a:lnTo>
                    <a:pt x="2370569" y="8737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37"/>
                  </a:lnTo>
                  <a:close/>
                </a:path>
                <a:path w="6816090" h="518794">
                  <a:moveTo>
                    <a:pt x="2470543" y="319582"/>
                  </a:moveTo>
                  <a:lnTo>
                    <a:pt x="2024761" y="319582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19"/>
                  </a:lnTo>
                  <a:lnTo>
                    <a:pt x="2284247" y="512419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82"/>
                  </a:lnTo>
                  <a:close/>
                </a:path>
                <a:path w="6816090" h="518794">
                  <a:moveTo>
                    <a:pt x="2939542" y="11468"/>
                  </a:moveTo>
                  <a:lnTo>
                    <a:pt x="2692616" y="11468"/>
                  </a:lnTo>
                  <a:lnTo>
                    <a:pt x="2692616" y="76479"/>
                  </a:lnTo>
                  <a:lnTo>
                    <a:pt x="2865247" y="76479"/>
                  </a:lnTo>
                  <a:lnTo>
                    <a:pt x="2865247" y="121272"/>
                  </a:lnTo>
                  <a:lnTo>
                    <a:pt x="2862821" y="174536"/>
                  </a:lnTo>
                  <a:lnTo>
                    <a:pt x="2855366" y="223126"/>
                  </a:lnTo>
                  <a:lnTo>
                    <a:pt x="2842603" y="266877"/>
                  </a:lnTo>
                  <a:lnTo>
                    <a:pt x="2824276" y="305574"/>
                  </a:lnTo>
                  <a:lnTo>
                    <a:pt x="2800108" y="339026"/>
                  </a:lnTo>
                  <a:lnTo>
                    <a:pt x="2769832" y="367030"/>
                  </a:lnTo>
                  <a:lnTo>
                    <a:pt x="2733179" y="389382"/>
                  </a:lnTo>
                  <a:lnTo>
                    <a:pt x="2689885" y="405892"/>
                  </a:lnTo>
                  <a:lnTo>
                    <a:pt x="2689885" y="476910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48"/>
                  </a:lnTo>
                  <a:lnTo>
                    <a:pt x="2855887" y="383971"/>
                  </a:lnTo>
                  <a:lnTo>
                    <a:pt x="2882519" y="349211"/>
                  </a:lnTo>
                  <a:lnTo>
                    <a:pt x="2903740" y="310095"/>
                  </a:lnTo>
                  <a:lnTo>
                    <a:pt x="2919793" y="266750"/>
                  </a:lnTo>
                  <a:lnTo>
                    <a:pt x="2930931" y="219290"/>
                  </a:lnTo>
                  <a:lnTo>
                    <a:pt x="2937433" y="167843"/>
                  </a:lnTo>
                  <a:lnTo>
                    <a:pt x="2939542" y="112534"/>
                  </a:lnTo>
                  <a:lnTo>
                    <a:pt x="2939542" y="11468"/>
                  </a:lnTo>
                  <a:close/>
                </a:path>
                <a:path w="6816090" h="518794">
                  <a:moveTo>
                    <a:pt x="3096336" y="2730"/>
                  </a:moveTo>
                  <a:lnTo>
                    <a:pt x="3021482" y="2730"/>
                  </a:lnTo>
                  <a:lnTo>
                    <a:pt x="3021482" y="504228"/>
                  </a:lnTo>
                  <a:lnTo>
                    <a:pt x="3096336" y="504228"/>
                  </a:lnTo>
                  <a:lnTo>
                    <a:pt x="3096336" y="2730"/>
                  </a:lnTo>
                  <a:close/>
                </a:path>
                <a:path w="6816090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61"/>
                  </a:lnTo>
                  <a:lnTo>
                    <a:pt x="3213785" y="5461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6816090" h="518794">
                  <a:moveTo>
                    <a:pt x="3611486" y="415721"/>
                  </a:moveTo>
                  <a:lnTo>
                    <a:pt x="3601707" y="376936"/>
                  </a:lnTo>
                  <a:lnTo>
                    <a:pt x="3561778" y="339242"/>
                  </a:lnTo>
                  <a:lnTo>
                    <a:pt x="3536645" y="329615"/>
                  </a:lnTo>
                  <a:lnTo>
                    <a:pt x="3536645" y="415721"/>
                  </a:lnTo>
                  <a:lnTo>
                    <a:pt x="3535527" y="423405"/>
                  </a:lnTo>
                  <a:lnTo>
                    <a:pt x="3500297" y="447459"/>
                  </a:lnTo>
                  <a:lnTo>
                    <a:pt x="3444341" y="454367"/>
                  </a:lnTo>
                  <a:lnTo>
                    <a:pt x="3408261" y="455066"/>
                  </a:lnTo>
                  <a:lnTo>
                    <a:pt x="3372193" y="454367"/>
                  </a:lnTo>
                  <a:lnTo>
                    <a:pt x="3316236" y="447459"/>
                  </a:lnTo>
                  <a:lnTo>
                    <a:pt x="3281007" y="423405"/>
                  </a:lnTo>
                  <a:lnTo>
                    <a:pt x="3279889" y="415721"/>
                  </a:lnTo>
                  <a:lnTo>
                    <a:pt x="3281007" y="408355"/>
                  </a:lnTo>
                  <a:lnTo>
                    <a:pt x="3316236" y="384314"/>
                  </a:lnTo>
                  <a:lnTo>
                    <a:pt x="3372193" y="377621"/>
                  </a:lnTo>
                  <a:lnTo>
                    <a:pt x="3408261" y="376936"/>
                  </a:lnTo>
                  <a:lnTo>
                    <a:pt x="3444341" y="377621"/>
                  </a:lnTo>
                  <a:lnTo>
                    <a:pt x="3500297" y="384314"/>
                  </a:lnTo>
                  <a:lnTo>
                    <a:pt x="3535527" y="408355"/>
                  </a:lnTo>
                  <a:lnTo>
                    <a:pt x="3536645" y="415721"/>
                  </a:lnTo>
                  <a:lnTo>
                    <a:pt x="3536645" y="329615"/>
                  </a:lnTo>
                  <a:lnTo>
                    <a:pt x="3530257" y="327164"/>
                  </a:lnTo>
                  <a:lnTo>
                    <a:pt x="3493211" y="319239"/>
                  </a:lnTo>
                  <a:lnTo>
                    <a:pt x="3452076" y="314896"/>
                  </a:lnTo>
                  <a:lnTo>
                    <a:pt x="3408261" y="313575"/>
                  </a:lnTo>
                  <a:lnTo>
                    <a:pt x="3364458" y="314896"/>
                  </a:lnTo>
                  <a:lnTo>
                    <a:pt x="3323310" y="319239"/>
                  </a:lnTo>
                  <a:lnTo>
                    <a:pt x="3254756" y="339242"/>
                  </a:lnTo>
                  <a:lnTo>
                    <a:pt x="3218218" y="369697"/>
                  </a:lnTo>
                  <a:lnTo>
                    <a:pt x="3205048" y="415721"/>
                  </a:lnTo>
                  <a:lnTo>
                    <a:pt x="3208426" y="441210"/>
                  </a:lnTo>
                  <a:lnTo>
                    <a:pt x="3233851" y="479259"/>
                  </a:lnTo>
                  <a:lnTo>
                    <a:pt x="3286264" y="504837"/>
                  </a:lnTo>
                  <a:lnTo>
                    <a:pt x="3364458" y="517105"/>
                  </a:lnTo>
                  <a:lnTo>
                    <a:pt x="3408261" y="518426"/>
                  </a:lnTo>
                  <a:lnTo>
                    <a:pt x="3452076" y="517105"/>
                  </a:lnTo>
                  <a:lnTo>
                    <a:pt x="3493211" y="512762"/>
                  </a:lnTo>
                  <a:lnTo>
                    <a:pt x="3561778" y="492760"/>
                  </a:lnTo>
                  <a:lnTo>
                    <a:pt x="3598303" y="462229"/>
                  </a:lnTo>
                  <a:lnTo>
                    <a:pt x="3608095" y="441210"/>
                  </a:lnTo>
                  <a:lnTo>
                    <a:pt x="3611486" y="415721"/>
                  </a:lnTo>
                  <a:close/>
                </a:path>
                <a:path w="6816090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31"/>
                  </a:lnTo>
                  <a:lnTo>
                    <a:pt x="3633343" y="274231"/>
                  </a:lnTo>
                  <a:lnTo>
                    <a:pt x="3633343" y="209778"/>
                  </a:lnTo>
                  <a:close/>
                </a:path>
                <a:path w="6816090" h="518794">
                  <a:moveTo>
                    <a:pt x="4273893" y="240919"/>
                  </a:moveTo>
                  <a:lnTo>
                    <a:pt x="4220908" y="224116"/>
                  </a:lnTo>
                  <a:lnTo>
                    <a:pt x="4176877" y="200469"/>
                  </a:lnTo>
                  <a:lnTo>
                    <a:pt x="4142092" y="169964"/>
                  </a:lnTo>
                  <a:lnTo>
                    <a:pt x="4116882" y="132588"/>
                  </a:lnTo>
                  <a:lnTo>
                    <a:pt x="4101528" y="88315"/>
                  </a:lnTo>
                  <a:lnTo>
                    <a:pt x="4096347" y="37147"/>
                  </a:lnTo>
                  <a:lnTo>
                    <a:pt x="4096347" y="8737"/>
                  </a:lnTo>
                  <a:lnTo>
                    <a:pt x="4021505" y="8737"/>
                  </a:lnTo>
                  <a:lnTo>
                    <a:pt x="4021505" y="37147"/>
                  </a:lnTo>
                  <a:lnTo>
                    <a:pt x="4016362" y="88315"/>
                  </a:lnTo>
                  <a:lnTo>
                    <a:pt x="4001109" y="132588"/>
                  </a:lnTo>
                  <a:lnTo>
                    <a:pt x="3976027" y="169964"/>
                  </a:lnTo>
                  <a:lnTo>
                    <a:pt x="3941381" y="200469"/>
                  </a:lnTo>
                  <a:lnTo>
                    <a:pt x="3897452" y="224116"/>
                  </a:lnTo>
                  <a:lnTo>
                    <a:pt x="3844506" y="240919"/>
                  </a:lnTo>
                  <a:lnTo>
                    <a:pt x="3844506" y="306463"/>
                  </a:lnTo>
                  <a:lnTo>
                    <a:pt x="3904069" y="291642"/>
                  </a:lnTo>
                  <a:lnTo>
                    <a:pt x="3955478" y="270510"/>
                  </a:lnTo>
                  <a:lnTo>
                    <a:pt x="3998569" y="244602"/>
                  </a:lnTo>
                  <a:lnTo>
                    <a:pt x="4033189" y="215455"/>
                  </a:lnTo>
                  <a:lnTo>
                    <a:pt x="4059199" y="184645"/>
                  </a:lnTo>
                  <a:lnTo>
                    <a:pt x="4085196" y="215455"/>
                  </a:lnTo>
                  <a:lnTo>
                    <a:pt x="4119816" y="244602"/>
                  </a:lnTo>
                  <a:lnTo>
                    <a:pt x="4162920" y="270510"/>
                  </a:lnTo>
                  <a:lnTo>
                    <a:pt x="4214330" y="291642"/>
                  </a:lnTo>
                  <a:lnTo>
                    <a:pt x="4273893" y="306463"/>
                  </a:lnTo>
                  <a:lnTo>
                    <a:pt x="4273893" y="240919"/>
                  </a:lnTo>
                  <a:close/>
                </a:path>
                <a:path w="6816090" h="518794">
                  <a:moveTo>
                    <a:pt x="4282630" y="417372"/>
                  </a:moveTo>
                  <a:lnTo>
                    <a:pt x="4095800" y="417372"/>
                  </a:lnTo>
                  <a:lnTo>
                    <a:pt x="4095800" y="275323"/>
                  </a:lnTo>
                  <a:lnTo>
                    <a:pt x="4021505" y="275323"/>
                  </a:lnTo>
                  <a:lnTo>
                    <a:pt x="4021505" y="417372"/>
                  </a:lnTo>
                  <a:lnTo>
                    <a:pt x="3836847" y="417372"/>
                  </a:lnTo>
                  <a:lnTo>
                    <a:pt x="3836847" y="482371"/>
                  </a:lnTo>
                  <a:lnTo>
                    <a:pt x="4282630" y="482371"/>
                  </a:lnTo>
                  <a:lnTo>
                    <a:pt x="4282630" y="417372"/>
                  </a:lnTo>
                  <a:close/>
                </a:path>
                <a:path w="6816090" h="518794">
                  <a:moveTo>
                    <a:pt x="4547590" y="11468"/>
                  </a:moveTo>
                  <a:lnTo>
                    <a:pt x="4358017" y="11468"/>
                  </a:lnTo>
                  <a:lnTo>
                    <a:pt x="4358017" y="76479"/>
                  </a:lnTo>
                  <a:lnTo>
                    <a:pt x="4474375" y="76479"/>
                  </a:lnTo>
                  <a:lnTo>
                    <a:pt x="4474375" y="173177"/>
                  </a:lnTo>
                  <a:lnTo>
                    <a:pt x="4470628" y="233197"/>
                  </a:lnTo>
                  <a:lnTo>
                    <a:pt x="4459656" y="284429"/>
                  </a:lnTo>
                  <a:lnTo>
                    <a:pt x="4441876" y="327025"/>
                  </a:lnTo>
                  <a:lnTo>
                    <a:pt x="4417733" y="361099"/>
                  </a:lnTo>
                  <a:lnTo>
                    <a:pt x="4387634" y="386791"/>
                  </a:lnTo>
                  <a:lnTo>
                    <a:pt x="4352010" y="404253"/>
                  </a:lnTo>
                  <a:lnTo>
                    <a:pt x="4352010" y="476910"/>
                  </a:lnTo>
                  <a:lnTo>
                    <a:pt x="4401502" y="458673"/>
                  </a:lnTo>
                  <a:lnTo>
                    <a:pt x="4442955" y="434086"/>
                  </a:lnTo>
                  <a:lnTo>
                    <a:pt x="4476788" y="403440"/>
                  </a:lnTo>
                  <a:lnTo>
                    <a:pt x="4503471" y="367042"/>
                  </a:lnTo>
                  <a:lnTo>
                    <a:pt x="4523448" y="325183"/>
                  </a:lnTo>
                  <a:lnTo>
                    <a:pt x="4537151" y="278168"/>
                  </a:lnTo>
                  <a:lnTo>
                    <a:pt x="4545050" y="226314"/>
                  </a:lnTo>
                  <a:lnTo>
                    <a:pt x="4547590" y="169887"/>
                  </a:lnTo>
                  <a:lnTo>
                    <a:pt x="4547590" y="11468"/>
                  </a:lnTo>
                  <a:close/>
                </a:path>
                <a:path w="6816090" h="518794">
                  <a:moveTo>
                    <a:pt x="4771568" y="2730"/>
                  </a:moveTo>
                  <a:lnTo>
                    <a:pt x="4698911" y="2730"/>
                  </a:lnTo>
                  <a:lnTo>
                    <a:pt x="4698911" y="195021"/>
                  </a:lnTo>
                  <a:lnTo>
                    <a:pt x="4660125" y="195021"/>
                  </a:lnTo>
                  <a:lnTo>
                    <a:pt x="4660125" y="5461"/>
                  </a:lnTo>
                  <a:lnTo>
                    <a:pt x="4587468" y="5461"/>
                  </a:lnTo>
                  <a:lnTo>
                    <a:pt x="4587468" y="498221"/>
                  </a:lnTo>
                  <a:lnTo>
                    <a:pt x="4660125" y="498221"/>
                  </a:lnTo>
                  <a:lnTo>
                    <a:pt x="4660125" y="260578"/>
                  </a:lnTo>
                  <a:lnTo>
                    <a:pt x="4698911" y="260578"/>
                  </a:lnTo>
                  <a:lnTo>
                    <a:pt x="4698911" y="504228"/>
                  </a:lnTo>
                  <a:lnTo>
                    <a:pt x="4771568" y="504228"/>
                  </a:lnTo>
                  <a:lnTo>
                    <a:pt x="4771568" y="260578"/>
                  </a:lnTo>
                  <a:lnTo>
                    <a:pt x="4771568" y="195021"/>
                  </a:lnTo>
                  <a:lnTo>
                    <a:pt x="4771568" y="2730"/>
                  </a:lnTo>
                  <a:close/>
                </a:path>
                <a:path w="6816090" h="518794">
                  <a:moveTo>
                    <a:pt x="5178298" y="235991"/>
                  </a:moveTo>
                  <a:lnTo>
                    <a:pt x="4982718" y="235991"/>
                  </a:lnTo>
                  <a:lnTo>
                    <a:pt x="4982718" y="301548"/>
                  </a:lnTo>
                  <a:lnTo>
                    <a:pt x="5178298" y="301548"/>
                  </a:lnTo>
                  <a:lnTo>
                    <a:pt x="5178298" y="235991"/>
                  </a:lnTo>
                  <a:close/>
                </a:path>
                <a:path w="6816090" h="518794">
                  <a:moveTo>
                    <a:pt x="5816295" y="417652"/>
                  </a:moveTo>
                  <a:lnTo>
                    <a:pt x="5631637" y="417652"/>
                  </a:lnTo>
                  <a:lnTo>
                    <a:pt x="5631637" y="335102"/>
                  </a:lnTo>
                  <a:lnTo>
                    <a:pt x="5796623" y="335102"/>
                  </a:lnTo>
                  <a:lnTo>
                    <a:pt x="5796623" y="270332"/>
                  </a:lnTo>
                  <a:lnTo>
                    <a:pt x="5470487" y="270332"/>
                  </a:lnTo>
                  <a:lnTo>
                    <a:pt x="5470487" y="204292"/>
                  </a:lnTo>
                  <a:lnTo>
                    <a:pt x="5791162" y="204292"/>
                  </a:lnTo>
                  <a:lnTo>
                    <a:pt x="5791162" y="139522"/>
                  </a:lnTo>
                  <a:lnTo>
                    <a:pt x="5791162" y="76022"/>
                  </a:lnTo>
                  <a:lnTo>
                    <a:pt x="5791162" y="11252"/>
                  </a:lnTo>
                  <a:lnTo>
                    <a:pt x="5395646" y="11252"/>
                  </a:lnTo>
                  <a:lnTo>
                    <a:pt x="5395646" y="76022"/>
                  </a:lnTo>
                  <a:lnTo>
                    <a:pt x="5716321" y="76022"/>
                  </a:lnTo>
                  <a:lnTo>
                    <a:pt x="5716321" y="139522"/>
                  </a:lnTo>
                  <a:lnTo>
                    <a:pt x="5395646" y="139522"/>
                  </a:lnTo>
                  <a:lnTo>
                    <a:pt x="5395646" y="204292"/>
                  </a:lnTo>
                  <a:lnTo>
                    <a:pt x="5395646" y="270332"/>
                  </a:lnTo>
                  <a:lnTo>
                    <a:pt x="5395646" y="335102"/>
                  </a:lnTo>
                  <a:lnTo>
                    <a:pt x="5557342" y="335102"/>
                  </a:lnTo>
                  <a:lnTo>
                    <a:pt x="5557342" y="417652"/>
                  </a:lnTo>
                  <a:lnTo>
                    <a:pt x="5370512" y="417652"/>
                  </a:lnTo>
                  <a:lnTo>
                    <a:pt x="5370512" y="482422"/>
                  </a:lnTo>
                  <a:lnTo>
                    <a:pt x="5816295" y="482422"/>
                  </a:lnTo>
                  <a:lnTo>
                    <a:pt x="5816295" y="417652"/>
                  </a:lnTo>
                  <a:close/>
                </a:path>
                <a:path w="6816090" h="518794">
                  <a:moveTo>
                    <a:pt x="6299212" y="11468"/>
                  </a:moveTo>
                  <a:lnTo>
                    <a:pt x="5900966" y="11468"/>
                  </a:lnTo>
                  <a:lnTo>
                    <a:pt x="5900966" y="77025"/>
                  </a:lnTo>
                  <a:lnTo>
                    <a:pt x="6224371" y="77025"/>
                  </a:lnTo>
                  <a:lnTo>
                    <a:pt x="6224371" y="186829"/>
                  </a:lnTo>
                  <a:lnTo>
                    <a:pt x="6223533" y="228307"/>
                  </a:lnTo>
                  <a:lnTo>
                    <a:pt x="6220955" y="272046"/>
                  </a:lnTo>
                  <a:lnTo>
                    <a:pt x="6216535" y="314972"/>
                  </a:lnTo>
                  <a:lnTo>
                    <a:pt x="6210173" y="353999"/>
                  </a:lnTo>
                  <a:lnTo>
                    <a:pt x="6284468" y="353999"/>
                  </a:lnTo>
                  <a:lnTo>
                    <a:pt x="6290919" y="314198"/>
                  </a:lnTo>
                  <a:lnTo>
                    <a:pt x="6295529" y="270002"/>
                  </a:lnTo>
                  <a:lnTo>
                    <a:pt x="6298298" y="223545"/>
                  </a:lnTo>
                  <a:lnTo>
                    <a:pt x="6299212" y="176999"/>
                  </a:lnTo>
                  <a:lnTo>
                    <a:pt x="6299212" y="11468"/>
                  </a:lnTo>
                  <a:close/>
                </a:path>
                <a:path w="6816090" h="518794">
                  <a:moveTo>
                    <a:pt x="6324346" y="417372"/>
                  </a:moveTo>
                  <a:lnTo>
                    <a:pt x="5878563" y="417372"/>
                  </a:lnTo>
                  <a:lnTo>
                    <a:pt x="5878563" y="482371"/>
                  </a:lnTo>
                  <a:lnTo>
                    <a:pt x="6324346" y="482371"/>
                  </a:lnTo>
                  <a:lnTo>
                    <a:pt x="6324346" y="417372"/>
                  </a:lnTo>
                  <a:close/>
                </a:path>
                <a:path w="6816090" h="518794">
                  <a:moveTo>
                    <a:pt x="6659219" y="146405"/>
                  </a:moveTo>
                  <a:lnTo>
                    <a:pt x="6648158" y="77292"/>
                  </a:lnTo>
                  <a:lnTo>
                    <a:pt x="6616611" y="29502"/>
                  </a:lnTo>
                  <a:lnTo>
                    <a:pt x="6586017" y="11188"/>
                  </a:lnTo>
                  <a:lnTo>
                    <a:pt x="6586017" y="146405"/>
                  </a:lnTo>
                  <a:lnTo>
                    <a:pt x="6584721" y="168109"/>
                  </a:lnTo>
                  <a:lnTo>
                    <a:pt x="6566903" y="213055"/>
                  </a:lnTo>
                  <a:lnTo>
                    <a:pt x="6526479" y="228892"/>
                  </a:lnTo>
                  <a:lnTo>
                    <a:pt x="6514401" y="227876"/>
                  </a:lnTo>
                  <a:lnTo>
                    <a:pt x="6477990" y="201485"/>
                  </a:lnTo>
                  <a:lnTo>
                    <a:pt x="6466929" y="146405"/>
                  </a:lnTo>
                  <a:lnTo>
                    <a:pt x="6468224" y="124777"/>
                  </a:lnTo>
                  <a:lnTo>
                    <a:pt x="6486055" y="79756"/>
                  </a:lnTo>
                  <a:lnTo>
                    <a:pt x="6526479" y="63906"/>
                  </a:lnTo>
                  <a:lnTo>
                    <a:pt x="6538557" y="64922"/>
                  </a:lnTo>
                  <a:lnTo>
                    <a:pt x="6574955" y="91554"/>
                  </a:lnTo>
                  <a:lnTo>
                    <a:pt x="6586017" y="146405"/>
                  </a:lnTo>
                  <a:lnTo>
                    <a:pt x="6586017" y="11188"/>
                  </a:lnTo>
                  <a:lnTo>
                    <a:pt x="6577279" y="7366"/>
                  </a:lnTo>
                  <a:lnTo>
                    <a:pt x="6553314" y="1841"/>
                  </a:lnTo>
                  <a:lnTo>
                    <a:pt x="6526479" y="0"/>
                  </a:lnTo>
                  <a:lnTo>
                    <a:pt x="6499873" y="1841"/>
                  </a:lnTo>
                  <a:lnTo>
                    <a:pt x="6454648" y="16586"/>
                  </a:lnTo>
                  <a:lnTo>
                    <a:pt x="6418161" y="50685"/>
                  </a:lnTo>
                  <a:lnTo>
                    <a:pt x="6396545" y="109232"/>
                  </a:lnTo>
                  <a:lnTo>
                    <a:pt x="6393726" y="146405"/>
                  </a:lnTo>
                  <a:lnTo>
                    <a:pt x="6396545" y="183794"/>
                  </a:lnTo>
                  <a:lnTo>
                    <a:pt x="6418161" y="242201"/>
                  </a:lnTo>
                  <a:lnTo>
                    <a:pt x="6454648" y="276529"/>
                  </a:lnTo>
                  <a:lnTo>
                    <a:pt x="6499873" y="291503"/>
                  </a:lnTo>
                  <a:lnTo>
                    <a:pt x="6526479" y="293357"/>
                  </a:lnTo>
                  <a:lnTo>
                    <a:pt x="6553314" y="291503"/>
                  </a:lnTo>
                  <a:lnTo>
                    <a:pt x="6598386" y="276529"/>
                  </a:lnTo>
                  <a:lnTo>
                    <a:pt x="6634797" y="242201"/>
                  </a:lnTo>
                  <a:lnTo>
                    <a:pt x="6656413" y="183794"/>
                  </a:lnTo>
                  <a:lnTo>
                    <a:pt x="6659219" y="146405"/>
                  </a:lnTo>
                  <a:close/>
                </a:path>
                <a:path w="6816090" h="518794">
                  <a:moveTo>
                    <a:pt x="6806730" y="2730"/>
                  </a:moveTo>
                  <a:lnTo>
                    <a:pt x="6731889" y="2730"/>
                  </a:lnTo>
                  <a:lnTo>
                    <a:pt x="6731889" y="354545"/>
                  </a:lnTo>
                  <a:lnTo>
                    <a:pt x="6806730" y="354545"/>
                  </a:lnTo>
                  <a:lnTo>
                    <a:pt x="6806730" y="2730"/>
                  </a:lnTo>
                  <a:close/>
                </a:path>
                <a:path w="6816090" h="518794">
                  <a:moveTo>
                    <a:pt x="6815468" y="441401"/>
                  </a:moveTo>
                  <a:lnTo>
                    <a:pt x="6503530" y="441401"/>
                  </a:lnTo>
                  <a:lnTo>
                    <a:pt x="6503530" y="328866"/>
                  </a:lnTo>
                  <a:lnTo>
                    <a:pt x="6428689" y="328866"/>
                  </a:lnTo>
                  <a:lnTo>
                    <a:pt x="6428689" y="506412"/>
                  </a:lnTo>
                  <a:lnTo>
                    <a:pt x="6815468" y="506412"/>
                  </a:lnTo>
                  <a:lnTo>
                    <a:pt x="6815468" y="441401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1785" y="2237882"/>
              <a:ext cx="82490" cy="1556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57534" y="1830983"/>
              <a:ext cx="3602354" cy="564515"/>
            </a:xfrm>
            <a:custGeom>
              <a:avLst/>
              <a:gdLst/>
              <a:ahLst/>
              <a:cxnLst/>
              <a:rect l="l" t="t" r="r" b="b"/>
              <a:pathLst>
                <a:path w="3602355" h="564514">
                  <a:moveTo>
                    <a:pt x="293903" y="64922"/>
                  </a:moveTo>
                  <a:lnTo>
                    <a:pt x="187921" y="64922"/>
                  </a:lnTo>
                  <a:lnTo>
                    <a:pt x="187921" y="7010"/>
                  </a:lnTo>
                  <a:lnTo>
                    <a:pt x="113080" y="7010"/>
                  </a:lnTo>
                  <a:lnTo>
                    <a:pt x="113080" y="64922"/>
                  </a:lnTo>
                  <a:lnTo>
                    <a:pt x="8191" y="64922"/>
                  </a:lnTo>
                  <a:lnTo>
                    <a:pt x="8191" y="128841"/>
                  </a:lnTo>
                  <a:lnTo>
                    <a:pt x="293903" y="128841"/>
                  </a:lnTo>
                  <a:lnTo>
                    <a:pt x="293903" y="64922"/>
                  </a:lnTo>
                  <a:close/>
                </a:path>
                <a:path w="3602355" h="564514">
                  <a:moveTo>
                    <a:pt x="417372" y="21767"/>
                  </a:moveTo>
                  <a:lnTo>
                    <a:pt x="342519" y="21767"/>
                  </a:lnTo>
                  <a:lnTo>
                    <a:pt x="342519" y="410184"/>
                  </a:lnTo>
                  <a:lnTo>
                    <a:pt x="328041" y="419417"/>
                  </a:lnTo>
                  <a:lnTo>
                    <a:pt x="308584" y="425881"/>
                  </a:lnTo>
                  <a:lnTo>
                    <a:pt x="284518" y="429691"/>
                  </a:lnTo>
                  <a:lnTo>
                    <a:pt x="256209" y="430936"/>
                  </a:lnTo>
                  <a:lnTo>
                    <a:pt x="189014" y="430936"/>
                  </a:lnTo>
                  <a:lnTo>
                    <a:pt x="189014" y="376313"/>
                  </a:lnTo>
                  <a:lnTo>
                    <a:pt x="202298" y="372427"/>
                  </a:lnTo>
                  <a:lnTo>
                    <a:pt x="214960" y="367360"/>
                  </a:lnTo>
                  <a:lnTo>
                    <a:pt x="226809" y="361175"/>
                  </a:lnTo>
                  <a:lnTo>
                    <a:pt x="237629" y="353910"/>
                  </a:lnTo>
                  <a:lnTo>
                    <a:pt x="255358" y="336931"/>
                  </a:lnTo>
                  <a:lnTo>
                    <a:pt x="267792" y="317855"/>
                  </a:lnTo>
                  <a:lnTo>
                    <a:pt x="268770" y="316357"/>
                  </a:lnTo>
                  <a:lnTo>
                    <a:pt x="277279" y="292303"/>
                  </a:lnTo>
                  <a:lnTo>
                    <a:pt x="280250" y="264871"/>
                  </a:lnTo>
                  <a:lnTo>
                    <a:pt x="277279" y="237426"/>
                  </a:lnTo>
                  <a:lnTo>
                    <a:pt x="268770" y="213372"/>
                  </a:lnTo>
                  <a:lnTo>
                    <a:pt x="267792" y="211874"/>
                  </a:lnTo>
                  <a:lnTo>
                    <a:pt x="255358" y="192811"/>
                  </a:lnTo>
                  <a:lnTo>
                    <a:pt x="237629" y="175818"/>
                  </a:lnTo>
                  <a:lnTo>
                    <a:pt x="219151" y="164261"/>
                  </a:lnTo>
                  <a:lnTo>
                    <a:pt x="205955" y="158940"/>
                  </a:lnTo>
                  <a:lnTo>
                    <a:pt x="205955" y="264871"/>
                  </a:lnTo>
                  <a:lnTo>
                    <a:pt x="204774" y="276390"/>
                  </a:lnTo>
                  <a:lnTo>
                    <a:pt x="181660" y="310019"/>
                  </a:lnTo>
                  <a:lnTo>
                    <a:pt x="151320" y="317855"/>
                  </a:lnTo>
                  <a:lnTo>
                    <a:pt x="139954" y="316953"/>
                  </a:lnTo>
                  <a:lnTo>
                    <a:pt x="105829" y="296367"/>
                  </a:lnTo>
                  <a:lnTo>
                    <a:pt x="96139" y="264871"/>
                  </a:lnTo>
                  <a:lnTo>
                    <a:pt x="97320" y="253339"/>
                  </a:lnTo>
                  <a:lnTo>
                    <a:pt x="120510" y="219710"/>
                  </a:lnTo>
                  <a:lnTo>
                    <a:pt x="151320" y="211874"/>
                  </a:lnTo>
                  <a:lnTo>
                    <a:pt x="162598" y="212775"/>
                  </a:lnTo>
                  <a:lnTo>
                    <a:pt x="196265" y="233375"/>
                  </a:lnTo>
                  <a:lnTo>
                    <a:pt x="205955" y="264871"/>
                  </a:lnTo>
                  <a:lnTo>
                    <a:pt x="205955" y="158940"/>
                  </a:lnTo>
                  <a:lnTo>
                    <a:pt x="198374" y="155879"/>
                  </a:lnTo>
                  <a:lnTo>
                    <a:pt x="175641" y="150774"/>
                  </a:lnTo>
                  <a:lnTo>
                    <a:pt x="151320" y="149047"/>
                  </a:lnTo>
                  <a:lnTo>
                    <a:pt x="126911" y="150774"/>
                  </a:lnTo>
                  <a:lnTo>
                    <a:pt x="83019" y="164261"/>
                  </a:lnTo>
                  <a:lnTo>
                    <a:pt x="46736" y="192811"/>
                  </a:lnTo>
                  <a:lnTo>
                    <a:pt x="24815" y="237426"/>
                  </a:lnTo>
                  <a:lnTo>
                    <a:pt x="21844" y="264871"/>
                  </a:lnTo>
                  <a:lnTo>
                    <a:pt x="24815" y="292303"/>
                  </a:lnTo>
                  <a:lnTo>
                    <a:pt x="46736" y="336931"/>
                  </a:lnTo>
                  <a:lnTo>
                    <a:pt x="87680" y="367779"/>
                  </a:lnTo>
                  <a:lnTo>
                    <a:pt x="114173" y="376313"/>
                  </a:lnTo>
                  <a:lnTo>
                    <a:pt x="114173" y="430936"/>
                  </a:lnTo>
                  <a:lnTo>
                    <a:pt x="0" y="430936"/>
                  </a:lnTo>
                  <a:lnTo>
                    <a:pt x="0" y="495947"/>
                  </a:lnTo>
                  <a:lnTo>
                    <a:pt x="242011" y="495947"/>
                  </a:lnTo>
                  <a:lnTo>
                    <a:pt x="275221" y="494411"/>
                  </a:lnTo>
                  <a:lnTo>
                    <a:pt x="303733" y="489800"/>
                  </a:lnTo>
                  <a:lnTo>
                    <a:pt x="326517" y="482117"/>
                  </a:lnTo>
                  <a:lnTo>
                    <a:pt x="342519" y="471373"/>
                  </a:lnTo>
                  <a:lnTo>
                    <a:pt x="342519" y="523265"/>
                  </a:lnTo>
                  <a:lnTo>
                    <a:pt x="417372" y="523265"/>
                  </a:lnTo>
                  <a:lnTo>
                    <a:pt x="417372" y="471373"/>
                  </a:lnTo>
                  <a:lnTo>
                    <a:pt x="417372" y="21767"/>
                  </a:lnTo>
                  <a:close/>
                </a:path>
                <a:path w="3602355" h="564514">
                  <a:moveTo>
                    <a:pt x="800315" y="115722"/>
                  </a:moveTo>
                  <a:lnTo>
                    <a:pt x="791984" y="77762"/>
                  </a:lnTo>
                  <a:lnTo>
                    <a:pt x="747572" y="35852"/>
                  </a:lnTo>
                  <a:lnTo>
                    <a:pt x="728751" y="29070"/>
                  </a:lnTo>
                  <a:lnTo>
                    <a:pt x="728751" y="115722"/>
                  </a:lnTo>
                  <a:lnTo>
                    <a:pt x="728040" y="123101"/>
                  </a:lnTo>
                  <a:lnTo>
                    <a:pt x="693521" y="150901"/>
                  </a:lnTo>
                  <a:lnTo>
                    <a:pt x="659917" y="154520"/>
                  </a:lnTo>
                  <a:lnTo>
                    <a:pt x="641972" y="153606"/>
                  </a:lnTo>
                  <a:lnTo>
                    <a:pt x="602564" y="140309"/>
                  </a:lnTo>
                  <a:lnTo>
                    <a:pt x="590537" y="115722"/>
                  </a:lnTo>
                  <a:lnTo>
                    <a:pt x="591350" y="108356"/>
                  </a:lnTo>
                  <a:lnTo>
                    <a:pt x="626122" y="80835"/>
                  </a:lnTo>
                  <a:lnTo>
                    <a:pt x="659917" y="77482"/>
                  </a:lnTo>
                  <a:lnTo>
                    <a:pt x="677799" y="78320"/>
                  </a:lnTo>
                  <a:lnTo>
                    <a:pt x="717283" y="91147"/>
                  </a:lnTo>
                  <a:lnTo>
                    <a:pt x="728751" y="115722"/>
                  </a:lnTo>
                  <a:lnTo>
                    <a:pt x="728751" y="29070"/>
                  </a:lnTo>
                  <a:lnTo>
                    <a:pt x="721182" y="26339"/>
                  </a:lnTo>
                  <a:lnTo>
                    <a:pt x="691603" y="20815"/>
                  </a:lnTo>
                  <a:lnTo>
                    <a:pt x="659917" y="19037"/>
                  </a:lnTo>
                  <a:lnTo>
                    <a:pt x="628243" y="20815"/>
                  </a:lnTo>
                  <a:lnTo>
                    <a:pt x="572262" y="35852"/>
                  </a:lnTo>
                  <a:lnTo>
                    <a:pt x="537273" y="62407"/>
                  </a:lnTo>
                  <a:lnTo>
                    <a:pt x="519518" y="115722"/>
                  </a:lnTo>
                  <a:lnTo>
                    <a:pt x="521614" y="136118"/>
                  </a:lnTo>
                  <a:lnTo>
                    <a:pt x="550113" y="181825"/>
                  </a:lnTo>
                  <a:lnTo>
                    <a:pt x="598665" y="205587"/>
                  </a:lnTo>
                  <a:lnTo>
                    <a:pt x="659917" y="212966"/>
                  </a:lnTo>
                  <a:lnTo>
                    <a:pt x="691603" y="211175"/>
                  </a:lnTo>
                  <a:lnTo>
                    <a:pt x="747572" y="195910"/>
                  </a:lnTo>
                  <a:lnTo>
                    <a:pt x="782345" y="169125"/>
                  </a:lnTo>
                  <a:lnTo>
                    <a:pt x="798156" y="136118"/>
                  </a:lnTo>
                  <a:lnTo>
                    <a:pt x="800315" y="115722"/>
                  </a:lnTo>
                  <a:close/>
                </a:path>
                <a:path w="3602355" h="564514">
                  <a:moveTo>
                    <a:pt x="829271" y="224447"/>
                  </a:moveTo>
                  <a:lnTo>
                    <a:pt x="812088" y="227685"/>
                  </a:lnTo>
                  <a:lnTo>
                    <a:pt x="794588" y="229489"/>
                  </a:lnTo>
                  <a:lnTo>
                    <a:pt x="776262" y="230276"/>
                  </a:lnTo>
                  <a:lnTo>
                    <a:pt x="502043" y="230454"/>
                  </a:lnTo>
                  <a:lnTo>
                    <a:pt x="502043" y="292176"/>
                  </a:lnTo>
                  <a:lnTo>
                    <a:pt x="601472" y="292176"/>
                  </a:lnTo>
                  <a:lnTo>
                    <a:pt x="601472" y="368122"/>
                  </a:lnTo>
                  <a:lnTo>
                    <a:pt x="676313" y="368122"/>
                  </a:lnTo>
                  <a:lnTo>
                    <a:pt x="676313" y="292176"/>
                  </a:lnTo>
                  <a:lnTo>
                    <a:pt x="752792" y="292176"/>
                  </a:lnTo>
                  <a:lnTo>
                    <a:pt x="773506" y="291731"/>
                  </a:lnTo>
                  <a:lnTo>
                    <a:pt x="793076" y="290195"/>
                  </a:lnTo>
                  <a:lnTo>
                    <a:pt x="811644" y="287337"/>
                  </a:lnTo>
                  <a:lnTo>
                    <a:pt x="829271" y="282892"/>
                  </a:lnTo>
                  <a:lnTo>
                    <a:pt x="829271" y="224447"/>
                  </a:lnTo>
                  <a:close/>
                </a:path>
                <a:path w="3602355" h="564514">
                  <a:moveTo>
                    <a:pt x="925969" y="21767"/>
                  </a:moveTo>
                  <a:lnTo>
                    <a:pt x="851128" y="21767"/>
                  </a:lnTo>
                  <a:lnTo>
                    <a:pt x="851128" y="310756"/>
                  </a:lnTo>
                  <a:lnTo>
                    <a:pt x="746785" y="310756"/>
                  </a:lnTo>
                  <a:lnTo>
                    <a:pt x="746785" y="369214"/>
                  </a:lnTo>
                  <a:lnTo>
                    <a:pt x="851128" y="369214"/>
                  </a:lnTo>
                  <a:lnTo>
                    <a:pt x="851128" y="401447"/>
                  </a:lnTo>
                  <a:lnTo>
                    <a:pt x="925969" y="401447"/>
                  </a:lnTo>
                  <a:lnTo>
                    <a:pt x="925969" y="21767"/>
                  </a:lnTo>
                  <a:close/>
                </a:path>
                <a:path w="3602355" h="564514">
                  <a:moveTo>
                    <a:pt x="934707" y="463715"/>
                  </a:moveTo>
                  <a:lnTo>
                    <a:pt x="622769" y="463715"/>
                  </a:lnTo>
                  <a:lnTo>
                    <a:pt x="622769" y="381228"/>
                  </a:lnTo>
                  <a:lnTo>
                    <a:pt x="547928" y="381228"/>
                  </a:lnTo>
                  <a:lnTo>
                    <a:pt x="547928" y="528726"/>
                  </a:lnTo>
                  <a:lnTo>
                    <a:pt x="934707" y="528726"/>
                  </a:lnTo>
                  <a:lnTo>
                    <a:pt x="934707" y="463715"/>
                  </a:lnTo>
                  <a:close/>
                </a:path>
                <a:path w="3602355" h="564514">
                  <a:moveTo>
                    <a:pt x="1273416" y="30505"/>
                  </a:moveTo>
                  <a:lnTo>
                    <a:pt x="1027036" y="30505"/>
                  </a:lnTo>
                  <a:lnTo>
                    <a:pt x="1027036" y="95516"/>
                  </a:lnTo>
                  <a:lnTo>
                    <a:pt x="1199667" y="95516"/>
                  </a:lnTo>
                  <a:lnTo>
                    <a:pt x="1199667" y="140309"/>
                  </a:lnTo>
                  <a:lnTo>
                    <a:pt x="1197216" y="193573"/>
                  </a:lnTo>
                  <a:lnTo>
                    <a:pt x="1189697" y="242163"/>
                  </a:lnTo>
                  <a:lnTo>
                    <a:pt x="1176870" y="285915"/>
                  </a:lnTo>
                  <a:lnTo>
                    <a:pt x="1158481" y="324612"/>
                  </a:lnTo>
                  <a:lnTo>
                    <a:pt x="1134287" y="358063"/>
                  </a:lnTo>
                  <a:lnTo>
                    <a:pt x="1104023" y="386067"/>
                  </a:lnTo>
                  <a:lnTo>
                    <a:pt x="1067447" y="408419"/>
                  </a:lnTo>
                  <a:lnTo>
                    <a:pt x="1024305" y="424929"/>
                  </a:lnTo>
                  <a:lnTo>
                    <a:pt x="1024305" y="495947"/>
                  </a:lnTo>
                  <a:lnTo>
                    <a:pt x="1075080" y="479882"/>
                  </a:lnTo>
                  <a:lnTo>
                    <a:pt x="1119441" y="458952"/>
                  </a:lnTo>
                  <a:lnTo>
                    <a:pt x="1157617" y="433285"/>
                  </a:lnTo>
                  <a:lnTo>
                    <a:pt x="1189875" y="403009"/>
                  </a:lnTo>
                  <a:lnTo>
                    <a:pt x="1216456" y="368249"/>
                  </a:lnTo>
                  <a:lnTo>
                    <a:pt x="1237653" y="329133"/>
                  </a:lnTo>
                  <a:lnTo>
                    <a:pt x="1253680" y="285788"/>
                  </a:lnTo>
                  <a:lnTo>
                    <a:pt x="1264818" y="238328"/>
                  </a:lnTo>
                  <a:lnTo>
                    <a:pt x="1271308" y="186880"/>
                  </a:lnTo>
                  <a:lnTo>
                    <a:pt x="1273416" y="131572"/>
                  </a:lnTo>
                  <a:lnTo>
                    <a:pt x="1273416" y="30505"/>
                  </a:lnTo>
                  <a:close/>
                </a:path>
                <a:path w="3602355" h="564514">
                  <a:moveTo>
                    <a:pt x="1496301" y="220611"/>
                  </a:moveTo>
                  <a:lnTo>
                    <a:pt x="1420914" y="220611"/>
                  </a:lnTo>
                  <a:lnTo>
                    <a:pt x="1420914" y="21767"/>
                  </a:lnTo>
                  <a:lnTo>
                    <a:pt x="1346073" y="21767"/>
                  </a:lnTo>
                  <a:lnTo>
                    <a:pt x="1346073" y="523265"/>
                  </a:lnTo>
                  <a:lnTo>
                    <a:pt x="1420914" y="523265"/>
                  </a:lnTo>
                  <a:lnTo>
                    <a:pt x="1420914" y="285076"/>
                  </a:lnTo>
                  <a:lnTo>
                    <a:pt x="1496301" y="285076"/>
                  </a:lnTo>
                  <a:lnTo>
                    <a:pt x="1496301" y="220611"/>
                  </a:lnTo>
                  <a:close/>
                </a:path>
                <a:path w="3602355" h="564514">
                  <a:moveTo>
                    <a:pt x="1794586" y="150685"/>
                  </a:moveTo>
                  <a:lnTo>
                    <a:pt x="1782216" y="88823"/>
                  </a:lnTo>
                  <a:lnTo>
                    <a:pt x="1748142" y="45796"/>
                  </a:lnTo>
                  <a:lnTo>
                    <a:pt x="1721383" y="30708"/>
                  </a:lnTo>
                  <a:lnTo>
                    <a:pt x="1721383" y="150685"/>
                  </a:lnTo>
                  <a:lnTo>
                    <a:pt x="1720062" y="167360"/>
                  </a:lnTo>
                  <a:lnTo>
                    <a:pt x="1701165" y="204774"/>
                  </a:lnTo>
                  <a:lnTo>
                    <a:pt x="1661833" y="218973"/>
                  </a:lnTo>
                  <a:lnTo>
                    <a:pt x="1650466" y="217982"/>
                  </a:lnTo>
                  <a:lnTo>
                    <a:pt x="1613814" y="194551"/>
                  </a:lnTo>
                  <a:lnTo>
                    <a:pt x="1602282" y="150685"/>
                  </a:lnTo>
                  <a:lnTo>
                    <a:pt x="1603603" y="134264"/>
                  </a:lnTo>
                  <a:lnTo>
                    <a:pt x="1622501" y="97155"/>
                  </a:lnTo>
                  <a:lnTo>
                    <a:pt x="1661833" y="82943"/>
                  </a:lnTo>
                  <a:lnTo>
                    <a:pt x="1673275" y="83934"/>
                  </a:lnTo>
                  <a:lnTo>
                    <a:pt x="1709851" y="107137"/>
                  </a:lnTo>
                  <a:lnTo>
                    <a:pt x="1721383" y="150685"/>
                  </a:lnTo>
                  <a:lnTo>
                    <a:pt x="1721383" y="30708"/>
                  </a:lnTo>
                  <a:lnTo>
                    <a:pt x="1709496" y="25857"/>
                  </a:lnTo>
                  <a:lnTo>
                    <a:pt x="1686687" y="20751"/>
                  </a:lnTo>
                  <a:lnTo>
                    <a:pt x="1661833" y="19037"/>
                  </a:lnTo>
                  <a:lnTo>
                    <a:pt x="1636979" y="20751"/>
                  </a:lnTo>
                  <a:lnTo>
                    <a:pt x="1593608" y="34239"/>
                  </a:lnTo>
                  <a:lnTo>
                    <a:pt x="1556042" y="64808"/>
                  </a:lnTo>
                  <a:lnTo>
                    <a:pt x="1532267" y="117551"/>
                  </a:lnTo>
                  <a:lnTo>
                    <a:pt x="1529080" y="150685"/>
                  </a:lnTo>
                  <a:lnTo>
                    <a:pt x="1532267" y="184061"/>
                  </a:lnTo>
                  <a:lnTo>
                    <a:pt x="1556042" y="236880"/>
                  </a:lnTo>
                  <a:lnTo>
                    <a:pt x="1593608" y="267677"/>
                  </a:lnTo>
                  <a:lnTo>
                    <a:pt x="1636979" y="281165"/>
                  </a:lnTo>
                  <a:lnTo>
                    <a:pt x="1661833" y="282892"/>
                  </a:lnTo>
                  <a:lnTo>
                    <a:pt x="1686687" y="281165"/>
                  </a:lnTo>
                  <a:lnTo>
                    <a:pt x="1730044" y="267677"/>
                  </a:lnTo>
                  <a:lnTo>
                    <a:pt x="1767611" y="236880"/>
                  </a:lnTo>
                  <a:lnTo>
                    <a:pt x="1791398" y="184061"/>
                  </a:lnTo>
                  <a:lnTo>
                    <a:pt x="1794586" y="150685"/>
                  </a:lnTo>
                  <a:close/>
                </a:path>
                <a:path w="3602355" h="564514">
                  <a:moveTo>
                    <a:pt x="1942084" y="306933"/>
                  </a:moveTo>
                  <a:lnTo>
                    <a:pt x="1867242" y="306933"/>
                  </a:lnTo>
                  <a:lnTo>
                    <a:pt x="1867242" y="359371"/>
                  </a:lnTo>
                  <a:lnTo>
                    <a:pt x="1867242" y="423291"/>
                  </a:lnTo>
                  <a:lnTo>
                    <a:pt x="1867242" y="464807"/>
                  </a:lnTo>
                  <a:lnTo>
                    <a:pt x="1638884" y="464807"/>
                  </a:lnTo>
                  <a:lnTo>
                    <a:pt x="1638884" y="423291"/>
                  </a:lnTo>
                  <a:lnTo>
                    <a:pt x="1867242" y="423291"/>
                  </a:lnTo>
                  <a:lnTo>
                    <a:pt x="1867242" y="359371"/>
                  </a:lnTo>
                  <a:lnTo>
                    <a:pt x="1638884" y="359371"/>
                  </a:lnTo>
                  <a:lnTo>
                    <a:pt x="1638884" y="306933"/>
                  </a:lnTo>
                  <a:lnTo>
                    <a:pt x="1564043" y="306933"/>
                  </a:lnTo>
                  <a:lnTo>
                    <a:pt x="1564043" y="528726"/>
                  </a:lnTo>
                  <a:lnTo>
                    <a:pt x="1942084" y="528726"/>
                  </a:lnTo>
                  <a:lnTo>
                    <a:pt x="1942084" y="464807"/>
                  </a:lnTo>
                  <a:lnTo>
                    <a:pt x="1942084" y="423291"/>
                  </a:lnTo>
                  <a:lnTo>
                    <a:pt x="1942084" y="359371"/>
                  </a:lnTo>
                  <a:lnTo>
                    <a:pt x="1942084" y="306933"/>
                  </a:lnTo>
                  <a:close/>
                </a:path>
                <a:path w="3602355" h="564514">
                  <a:moveTo>
                    <a:pt x="1942084" y="21767"/>
                  </a:moveTo>
                  <a:lnTo>
                    <a:pt x="1867242" y="21767"/>
                  </a:lnTo>
                  <a:lnTo>
                    <a:pt x="1867242" y="287807"/>
                  </a:lnTo>
                  <a:lnTo>
                    <a:pt x="1942084" y="287807"/>
                  </a:lnTo>
                  <a:lnTo>
                    <a:pt x="1942084" y="21767"/>
                  </a:lnTo>
                  <a:close/>
                </a:path>
                <a:path w="3602355" h="564514">
                  <a:moveTo>
                    <a:pt x="3602342" y="0"/>
                  </a:moveTo>
                  <a:lnTo>
                    <a:pt x="3564839" y="0"/>
                  </a:lnTo>
                  <a:lnTo>
                    <a:pt x="3564839" y="564349"/>
                  </a:lnTo>
                  <a:lnTo>
                    <a:pt x="3602342" y="564349"/>
                  </a:lnTo>
                  <a:lnTo>
                    <a:pt x="3602342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45648" y="8343201"/>
              <a:ext cx="3347085" cy="339725"/>
            </a:xfrm>
            <a:custGeom>
              <a:avLst/>
              <a:gdLst/>
              <a:ahLst/>
              <a:cxnLst/>
              <a:rect l="l" t="t" r="r" b="b"/>
              <a:pathLst>
                <a:path w="3347084" h="339725">
                  <a:moveTo>
                    <a:pt x="172986" y="38277"/>
                  </a:moveTo>
                  <a:lnTo>
                    <a:pt x="15392" y="38277"/>
                  </a:lnTo>
                  <a:lnTo>
                    <a:pt x="15392" y="63042"/>
                  </a:lnTo>
                  <a:lnTo>
                    <a:pt x="141833" y="63042"/>
                  </a:lnTo>
                  <a:lnTo>
                    <a:pt x="133324" y="109105"/>
                  </a:lnTo>
                  <a:lnTo>
                    <a:pt x="115201" y="151180"/>
                  </a:lnTo>
                  <a:lnTo>
                    <a:pt x="87160" y="188988"/>
                  </a:lnTo>
                  <a:lnTo>
                    <a:pt x="48869" y="222250"/>
                  </a:lnTo>
                  <a:lnTo>
                    <a:pt x="0" y="250659"/>
                  </a:lnTo>
                  <a:lnTo>
                    <a:pt x="16510" y="275793"/>
                  </a:lnTo>
                  <a:lnTo>
                    <a:pt x="66929" y="245935"/>
                  </a:lnTo>
                  <a:lnTo>
                    <a:pt x="106781" y="211467"/>
                  </a:lnTo>
                  <a:lnTo>
                    <a:pt x="136677" y="172935"/>
                  </a:lnTo>
                  <a:lnTo>
                    <a:pt x="157264" y="130873"/>
                  </a:lnTo>
                  <a:lnTo>
                    <a:pt x="169164" y="85813"/>
                  </a:lnTo>
                  <a:lnTo>
                    <a:pt x="172986" y="38277"/>
                  </a:lnTo>
                  <a:close/>
                </a:path>
                <a:path w="3347084" h="339725">
                  <a:moveTo>
                    <a:pt x="271665" y="1879"/>
                  </a:moveTo>
                  <a:lnTo>
                    <a:pt x="240893" y="1879"/>
                  </a:lnTo>
                  <a:lnTo>
                    <a:pt x="240893" y="338467"/>
                  </a:lnTo>
                  <a:lnTo>
                    <a:pt x="271665" y="338467"/>
                  </a:lnTo>
                  <a:lnTo>
                    <a:pt x="271665" y="1879"/>
                  </a:lnTo>
                  <a:close/>
                </a:path>
                <a:path w="3347084" h="339725">
                  <a:moveTo>
                    <a:pt x="611251" y="305816"/>
                  </a:moveTo>
                  <a:lnTo>
                    <a:pt x="410502" y="305816"/>
                  </a:lnTo>
                  <a:lnTo>
                    <a:pt x="410502" y="236029"/>
                  </a:lnTo>
                  <a:lnTo>
                    <a:pt x="379730" y="236029"/>
                  </a:lnTo>
                  <a:lnTo>
                    <a:pt x="379730" y="330962"/>
                  </a:lnTo>
                  <a:lnTo>
                    <a:pt x="611251" y="330962"/>
                  </a:lnTo>
                  <a:lnTo>
                    <a:pt x="611251" y="305816"/>
                  </a:lnTo>
                  <a:close/>
                </a:path>
                <a:path w="3347084" h="339725">
                  <a:moveTo>
                    <a:pt x="627011" y="126453"/>
                  </a:moveTo>
                  <a:lnTo>
                    <a:pt x="584022" y="116039"/>
                  </a:lnTo>
                  <a:lnTo>
                    <a:pt x="547598" y="97701"/>
                  </a:lnTo>
                  <a:lnTo>
                    <a:pt x="526288" y="76923"/>
                  </a:lnTo>
                  <a:lnTo>
                    <a:pt x="522376" y="73113"/>
                  </a:lnTo>
                  <a:lnTo>
                    <a:pt x="512940" y="43903"/>
                  </a:lnTo>
                  <a:lnTo>
                    <a:pt x="512940" y="43154"/>
                  </a:lnTo>
                  <a:lnTo>
                    <a:pt x="617626" y="43154"/>
                  </a:lnTo>
                  <a:lnTo>
                    <a:pt x="617626" y="18389"/>
                  </a:lnTo>
                  <a:lnTo>
                    <a:pt x="368477" y="18389"/>
                  </a:lnTo>
                  <a:lnTo>
                    <a:pt x="368477" y="43154"/>
                  </a:lnTo>
                  <a:lnTo>
                    <a:pt x="473163" y="43154"/>
                  </a:lnTo>
                  <a:lnTo>
                    <a:pt x="473163" y="43903"/>
                  </a:lnTo>
                  <a:lnTo>
                    <a:pt x="463727" y="73113"/>
                  </a:lnTo>
                  <a:lnTo>
                    <a:pt x="438505" y="97701"/>
                  </a:lnTo>
                  <a:lnTo>
                    <a:pt x="402094" y="116039"/>
                  </a:lnTo>
                  <a:lnTo>
                    <a:pt x="359092" y="126453"/>
                  </a:lnTo>
                  <a:lnTo>
                    <a:pt x="370725" y="151218"/>
                  </a:lnTo>
                  <a:lnTo>
                    <a:pt x="410210" y="141617"/>
                  </a:lnTo>
                  <a:lnTo>
                    <a:pt x="445401" y="125615"/>
                  </a:lnTo>
                  <a:lnTo>
                    <a:pt x="473837" y="103835"/>
                  </a:lnTo>
                  <a:lnTo>
                    <a:pt x="493052" y="76923"/>
                  </a:lnTo>
                  <a:lnTo>
                    <a:pt x="512267" y="103835"/>
                  </a:lnTo>
                  <a:lnTo>
                    <a:pt x="540702" y="125615"/>
                  </a:lnTo>
                  <a:lnTo>
                    <a:pt x="575894" y="141617"/>
                  </a:lnTo>
                  <a:lnTo>
                    <a:pt x="615378" y="151218"/>
                  </a:lnTo>
                  <a:lnTo>
                    <a:pt x="627011" y="126453"/>
                  </a:lnTo>
                  <a:close/>
                </a:path>
                <a:path w="3347084" h="339725">
                  <a:moveTo>
                    <a:pt x="646150" y="183489"/>
                  </a:moveTo>
                  <a:lnTo>
                    <a:pt x="508063" y="183489"/>
                  </a:lnTo>
                  <a:lnTo>
                    <a:pt x="508063" y="127584"/>
                  </a:lnTo>
                  <a:lnTo>
                    <a:pt x="477291" y="127584"/>
                  </a:lnTo>
                  <a:lnTo>
                    <a:pt x="477291" y="183489"/>
                  </a:lnTo>
                  <a:lnTo>
                    <a:pt x="340334" y="183489"/>
                  </a:lnTo>
                  <a:lnTo>
                    <a:pt x="340334" y="208635"/>
                  </a:lnTo>
                  <a:lnTo>
                    <a:pt x="646150" y="208635"/>
                  </a:lnTo>
                  <a:lnTo>
                    <a:pt x="646150" y="183489"/>
                  </a:lnTo>
                  <a:close/>
                </a:path>
                <a:path w="3347084" h="339725">
                  <a:moveTo>
                    <a:pt x="1004023" y="43154"/>
                  </a:moveTo>
                  <a:lnTo>
                    <a:pt x="917346" y="43154"/>
                  </a:lnTo>
                  <a:lnTo>
                    <a:pt x="917346" y="2260"/>
                  </a:lnTo>
                  <a:lnTo>
                    <a:pt x="886587" y="2260"/>
                  </a:lnTo>
                  <a:lnTo>
                    <a:pt x="886587" y="43154"/>
                  </a:lnTo>
                  <a:lnTo>
                    <a:pt x="799528" y="43154"/>
                  </a:lnTo>
                  <a:lnTo>
                    <a:pt x="799528" y="67919"/>
                  </a:lnTo>
                  <a:lnTo>
                    <a:pt x="1004023" y="67919"/>
                  </a:lnTo>
                  <a:lnTo>
                    <a:pt x="1004023" y="43154"/>
                  </a:lnTo>
                  <a:close/>
                </a:path>
                <a:path w="3347084" h="339725">
                  <a:moveTo>
                    <a:pt x="1014907" y="261162"/>
                  </a:moveTo>
                  <a:lnTo>
                    <a:pt x="1013434" y="246151"/>
                  </a:lnTo>
                  <a:lnTo>
                    <a:pt x="1012659" y="238277"/>
                  </a:lnTo>
                  <a:lnTo>
                    <a:pt x="989266" y="241033"/>
                  </a:lnTo>
                  <a:lnTo>
                    <a:pt x="965428" y="243205"/>
                  </a:lnTo>
                  <a:lnTo>
                    <a:pt x="941374" y="244868"/>
                  </a:lnTo>
                  <a:lnTo>
                    <a:pt x="917346" y="246151"/>
                  </a:lnTo>
                  <a:lnTo>
                    <a:pt x="917346" y="210883"/>
                  </a:lnTo>
                  <a:lnTo>
                    <a:pt x="944333" y="203911"/>
                  </a:lnTo>
                  <a:lnTo>
                    <a:pt x="964907" y="190804"/>
                  </a:lnTo>
                  <a:lnTo>
                    <a:pt x="967181" y="187617"/>
                  </a:lnTo>
                  <a:lnTo>
                    <a:pt x="978027" y="172364"/>
                  </a:lnTo>
                  <a:lnTo>
                    <a:pt x="982637" y="149352"/>
                  </a:lnTo>
                  <a:lnTo>
                    <a:pt x="976795" y="123621"/>
                  </a:lnTo>
                  <a:lnTo>
                    <a:pt x="965936" y="110693"/>
                  </a:lnTo>
                  <a:lnTo>
                    <a:pt x="960310" y="103987"/>
                  </a:lnTo>
                  <a:lnTo>
                    <a:pt x="953376" y="100584"/>
                  </a:lnTo>
                  <a:lnTo>
                    <a:pt x="953376" y="149352"/>
                  </a:lnTo>
                  <a:lnTo>
                    <a:pt x="949617" y="165138"/>
                  </a:lnTo>
                  <a:lnTo>
                    <a:pt x="939063" y="177203"/>
                  </a:lnTo>
                  <a:lnTo>
                    <a:pt x="922820" y="184912"/>
                  </a:lnTo>
                  <a:lnTo>
                    <a:pt x="901966" y="187617"/>
                  </a:lnTo>
                  <a:lnTo>
                    <a:pt x="880897" y="184912"/>
                  </a:lnTo>
                  <a:lnTo>
                    <a:pt x="864539" y="177203"/>
                  </a:lnTo>
                  <a:lnTo>
                    <a:pt x="853948" y="165138"/>
                  </a:lnTo>
                  <a:lnTo>
                    <a:pt x="850188" y="149352"/>
                  </a:lnTo>
                  <a:lnTo>
                    <a:pt x="853948" y="133337"/>
                  </a:lnTo>
                  <a:lnTo>
                    <a:pt x="864539" y="121158"/>
                  </a:lnTo>
                  <a:lnTo>
                    <a:pt x="880897" y="113411"/>
                  </a:lnTo>
                  <a:lnTo>
                    <a:pt x="901966" y="110693"/>
                  </a:lnTo>
                  <a:lnTo>
                    <a:pt x="922820" y="113411"/>
                  </a:lnTo>
                  <a:lnTo>
                    <a:pt x="939063" y="121158"/>
                  </a:lnTo>
                  <a:lnTo>
                    <a:pt x="949617" y="133337"/>
                  </a:lnTo>
                  <a:lnTo>
                    <a:pt x="953376" y="149352"/>
                  </a:lnTo>
                  <a:lnTo>
                    <a:pt x="953376" y="100584"/>
                  </a:lnTo>
                  <a:lnTo>
                    <a:pt x="934834" y="91465"/>
                  </a:lnTo>
                  <a:lnTo>
                    <a:pt x="901966" y="87058"/>
                  </a:lnTo>
                  <a:lnTo>
                    <a:pt x="869035" y="91465"/>
                  </a:lnTo>
                  <a:lnTo>
                    <a:pt x="843432" y="103987"/>
                  </a:lnTo>
                  <a:lnTo>
                    <a:pt x="826820" y="123621"/>
                  </a:lnTo>
                  <a:lnTo>
                    <a:pt x="820915" y="149352"/>
                  </a:lnTo>
                  <a:lnTo>
                    <a:pt x="825588" y="172580"/>
                  </a:lnTo>
                  <a:lnTo>
                    <a:pt x="838835" y="191135"/>
                  </a:lnTo>
                  <a:lnTo>
                    <a:pt x="859536" y="204279"/>
                  </a:lnTo>
                  <a:lnTo>
                    <a:pt x="886587" y="211264"/>
                  </a:lnTo>
                  <a:lnTo>
                    <a:pt x="886587" y="247281"/>
                  </a:lnTo>
                  <a:lnTo>
                    <a:pt x="837666" y="248450"/>
                  </a:lnTo>
                  <a:lnTo>
                    <a:pt x="792403" y="248780"/>
                  </a:lnTo>
                  <a:lnTo>
                    <a:pt x="796899" y="274675"/>
                  </a:lnTo>
                  <a:lnTo>
                    <a:pt x="846531" y="274307"/>
                  </a:lnTo>
                  <a:lnTo>
                    <a:pt x="900976" y="272567"/>
                  </a:lnTo>
                  <a:lnTo>
                    <a:pt x="957897" y="268503"/>
                  </a:lnTo>
                  <a:lnTo>
                    <a:pt x="1014907" y="261162"/>
                  </a:lnTo>
                  <a:close/>
                </a:path>
                <a:path w="3347084" h="339725">
                  <a:moveTo>
                    <a:pt x="1064818" y="2260"/>
                  </a:moveTo>
                  <a:lnTo>
                    <a:pt x="1034046" y="2260"/>
                  </a:lnTo>
                  <a:lnTo>
                    <a:pt x="1034046" y="338467"/>
                  </a:lnTo>
                  <a:lnTo>
                    <a:pt x="1064818" y="338467"/>
                  </a:lnTo>
                  <a:lnTo>
                    <a:pt x="1064818" y="2260"/>
                  </a:lnTo>
                  <a:close/>
                </a:path>
                <a:path w="3347084" h="339725">
                  <a:moveTo>
                    <a:pt x="1326349" y="73926"/>
                  </a:moveTo>
                  <a:lnTo>
                    <a:pt x="1320304" y="49898"/>
                  </a:lnTo>
                  <a:lnTo>
                    <a:pt x="1309611" y="38277"/>
                  </a:lnTo>
                  <a:lnTo>
                    <a:pt x="1303324" y="31432"/>
                  </a:lnTo>
                  <a:lnTo>
                    <a:pt x="1297076" y="28613"/>
                  </a:lnTo>
                  <a:lnTo>
                    <a:pt x="1297076" y="73926"/>
                  </a:lnTo>
                  <a:lnTo>
                    <a:pt x="1293177" y="88734"/>
                  </a:lnTo>
                  <a:lnTo>
                    <a:pt x="1282217" y="100101"/>
                  </a:lnTo>
                  <a:lnTo>
                    <a:pt x="1265262" y="107378"/>
                  </a:lnTo>
                  <a:lnTo>
                    <a:pt x="1243418" y="109943"/>
                  </a:lnTo>
                  <a:lnTo>
                    <a:pt x="1221587" y="107378"/>
                  </a:lnTo>
                  <a:lnTo>
                    <a:pt x="1204633" y="100101"/>
                  </a:lnTo>
                  <a:lnTo>
                    <a:pt x="1193660" y="88734"/>
                  </a:lnTo>
                  <a:lnTo>
                    <a:pt x="1189761" y="73926"/>
                  </a:lnTo>
                  <a:lnTo>
                    <a:pt x="1193660" y="59334"/>
                  </a:lnTo>
                  <a:lnTo>
                    <a:pt x="1204633" y="48082"/>
                  </a:lnTo>
                  <a:lnTo>
                    <a:pt x="1221587" y="40843"/>
                  </a:lnTo>
                  <a:lnTo>
                    <a:pt x="1243418" y="38277"/>
                  </a:lnTo>
                  <a:lnTo>
                    <a:pt x="1265262" y="40843"/>
                  </a:lnTo>
                  <a:lnTo>
                    <a:pt x="1282217" y="48082"/>
                  </a:lnTo>
                  <a:lnTo>
                    <a:pt x="1293177" y="59334"/>
                  </a:lnTo>
                  <a:lnTo>
                    <a:pt x="1297076" y="73926"/>
                  </a:lnTo>
                  <a:lnTo>
                    <a:pt x="1297076" y="28613"/>
                  </a:lnTo>
                  <a:lnTo>
                    <a:pt x="1277112" y="19570"/>
                  </a:lnTo>
                  <a:lnTo>
                    <a:pt x="1243418" y="15392"/>
                  </a:lnTo>
                  <a:lnTo>
                    <a:pt x="1209725" y="19570"/>
                  </a:lnTo>
                  <a:lnTo>
                    <a:pt x="1183525" y="31432"/>
                  </a:lnTo>
                  <a:lnTo>
                    <a:pt x="1166545" y="49898"/>
                  </a:lnTo>
                  <a:lnTo>
                    <a:pt x="1160500" y="73926"/>
                  </a:lnTo>
                  <a:lnTo>
                    <a:pt x="1166545" y="98323"/>
                  </a:lnTo>
                  <a:lnTo>
                    <a:pt x="1183525" y="116890"/>
                  </a:lnTo>
                  <a:lnTo>
                    <a:pt x="1209725" y="128701"/>
                  </a:lnTo>
                  <a:lnTo>
                    <a:pt x="1243418" y="132842"/>
                  </a:lnTo>
                  <a:lnTo>
                    <a:pt x="1277112" y="128701"/>
                  </a:lnTo>
                  <a:lnTo>
                    <a:pt x="1303324" y="116890"/>
                  </a:lnTo>
                  <a:lnTo>
                    <a:pt x="1309674" y="109943"/>
                  </a:lnTo>
                  <a:lnTo>
                    <a:pt x="1320304" y="98323"/>
                  </a:lnTo>
                  <a:lnTo>
                    <a:pt x="1326349" y="73926"/>
                  </a:lnTo>
                  <a:close/>
                </a:path>
                <a:path w="3347084" h="339725">
                  <a:moveTo>
                    <a:pt x="1353362" y="169989"/>
                  </a:moveTo>
                  <a:lnTo>
                    <a:pt x="1350733" y="147840"/>
                  </a:lnTo>
                  <a:lnTo>
                    <a:pt x="1295539" y="153174"/>
                  </a:lnTo>
                  <a:lnTo>
                    <a:pt x="1238923" y="156095"/>
                  </a:lnTo>
                  <a:lnTo>
                    <a:pt x="1183995" y="157340"/>
                  </a:lnTo>
                  <a:lnTo>
                    <a:pt x="1133856" y="157607"/>
                  </a:lnTo>
                  <a:lnTo>
                    <a:pt x="1137983" y="183121"/>
                  </a:lnTo>
                  <a:lnTo>
                    <a:pt x="1182585" y="182740"/>
                  </a:lnTo>
                  <a:lnTo>
                    <a:pt x="1206639" y="182168"/>
                  </a:lnTo>
                  <a:lnTo>
                    <a:pt x="1231417" y="181241"/>
                  </a:lnTo>
                  <a:lnTo>
                    <a:pt x="1231417" y="246151"/>
                  </a:lnTo>
                  <a:lnTo>
                    <a:pt x="1262189" y="246151"/>
                  </a:lnTo>
                  <a:lnTo>
                    <a:pt x="1262189" y="181241"/>
                  </a:lnTo>
                  <a:lnTo>
                    <a:pt x="1262189" y="179743"/>
                  </a:lnTo>
                  <a:lnTo>
                    <a:pt x="1285087" y="178054"/>
                  </a:lnTo>
                  <a:lnTo>
                    <a:pt x="1308061" y="175844"/>
                  </a:lnTo>
                  <a:lnTo>
                    <a:pt x="1330883" y="173139"/>
                  </a:lnTo>
                  <a:lnTo>
                    <a:pt x="1353362" y="169989"/>
                  </a:lnTo>
                  <a:close/>
                </a:path>
                <a:path w="3347084" h="339725">
                  <a:moveTo>
                    <a:pt x="1411147" y="1879"/>
                  </a:moveTo>
                  <a:lnTo>
                    <a:pt x="1380375" y="1879"/>
                  </a:lnTo>
                  <a:lnTo>
                    <a:pt x="1380375" y="200748"/>
                  </a:lnTo>
                  <a:lnTo>
                    <a:pt x="1312087" y="200748"/>
                  </a:lnTo>
                  <a:lnTo>
                    <a:pt x="1312087" y="223647"/>
                  </a:lnTo>
                  <a:lnTo>
                    <a:pt x="1380375" y="223647"/>
                  </a:lnTo>
                  <a:lnTo>
                    <a:pt x="1380375" y="258165"/>
                  </a:lnTo>
                  <a:lnTo>
                    <a:pt x="1411147" y="258165"/>
                  </a:lnTo>
                  <a:lnTo>
                    <a:pt x="1411147" y="1879"/>
                  </a:lnTo>
                  <a:close/>
                </a:path>
                <a:path w="3347084" h="339725">
                  <a:moveTo>
                    <a:pt x="1419783" y="305816"/>
                  </a:moveTo>
                  <a:lnTo>
                    <a:pt x="1212659" y="305816"/>
                  </a:lnTo>
                  <a:lnTo>
                    <a:pt x="1212659" y="233019"/>
                  </a:lnTo>
                  <a:lnTo>
                    <a:pt x="1181887" y="233019"/>
                  </a:lnTo>
                  <a:lnTo>
                    <a:pt x="1181887" y="330962"/>
                  </a:lnTo>
                  <a:lnTo>
                    <a:pt x="1419783" y="330962"/>
                  </a:lnTo>
                  <a:lnTo>
                    <a:pt x="1419783" y="305816"/>
                  </a:lnTo>
                  <a:close/>
                </a:path>
                <a:path w="3347084" h="339725">
                  <a:moveTo>
                    <a:pt x="1652803" y="37909"/>
                  </a:moveTo>
                  <a:lnTo>
                    <a:pt x="1498955" y="37909"/>
                  </a:lnTo>
                  <a:lnTo>
                    <a:pt x="1498955" y="63423"/>
                  </a:lnTo>
                  <a:lnTo>
                    <a:pt x="1622399" y="63423"/>
                  </a:lnTo>
                  <a:lnTo>
                    <a:pt x="1613433" y="109296"/>
                  </a:lnTo>
                  <a:lnTo>
                    <a:pt x="1595069" y="151269"/>
                  </a:lnTo>
                  <a:lnTo>
                    <a:pt x="1567268" y="189014"/>
                  </a:lnTo>
                  <a:lnTo>
                    <a:pt x="1529981" y="222250"/>
                  </a:lnTo>
                  <a:lnTo>
                    <a:pt x="1483194" y="250659"/>
                  </a:lnTo>
                  <a:lnTo>
                    <a:pt x="1500085" y="274675"/>
                  </a:lnTo>
                  <a:lnTo>
                    <a:pt x="1549171" y="244881"/>
                  </a:lnTo>
                  <a:lnTo>
                    <a:pt x="1588033" y="210375"/>
                  </a:lnTo>
                  <a:lnTo>
                    <a:pt x="1617243" y="171767"/>
                  </a:lnTo>
                  <a:lnTo>
                    <a:pt x="1637385" y="129717"/>
                  </a:lnTo>
                  <a:lnTo>
                    <a:pt x="1649044" y="84886"/>
                  </a:lnTo>
                  <a:lnTo>
                    <a:pt x="1652803" y="37909"/>
                  </a:lnTo>
                  <a:close/>
                </a:path>
                <a:path w="3347084" h="339725">
                  <a:moveTo>
                    <a:pt x="1793887" y="138468"/>
                  </a:moveTo>
                  <a:lnTo>
                    <a:pt x="1739849" y="138468"/>
                  </a:lnTo>
                  <a:lnTo>
                    <a:pt x="1739849" y="1879"/>
                  </a:lnTo>
                  <a:lnTo>
                    <a:pt x="1709077" y="1879"/>
                  </a:lnTo>
                  <a:lnTo>
                    <a:pt x="1709077" y="338467"/>
                  </a:lnTo>
                  <a:lnTo>
                    <a:pt x="1739849" y="338467"/>
                  </a:lnTo>
                  <a:lnTo>
                    <a:pt x="1739849" y="163982"/>
                  </a:lnTo>
                  <a:lnTo>
                    <a:pt x="1793887" y="163982"/>
                  </a:lnTo>
                  <a:lnTo>
                    <a:pt x="1793887" y="138468"/>
                  </a:lnTo>
                  <a:close/>
                </a:path>
                <a:path w="3347084" h="339725">
                  <a:moveTo>
                    <a:pt x="2009635" y="95313"/>
                  </a:moveTo>
                  <a:lnTo>
                    <a:pt x="2003031" y="63919"/>
                  </a:lnTo>
                  <a:lnTo>
                    <a:pt x="1987715" y="43535"/>
                  </a:lnTo>
                  <a:lnTo>
                    <a:pt x="1984692" y="39497"/>
                  </a:lnTo>
                  <a:lnTo>
                    <a:pt x="1979625" y="36626"/>
                  </a:lnTo>
                  <a:lnTo>
                    <a:pt x="1979625" y="95313"/>
                  </a:lnTo>
                  <a:lnTo>
                    <a:pt x="1975332" y="116446"/>
                  </a:lnTo>
                  <a:lnTo>
                    <a:pt x="1963343" y="132930"/>
                  </a:lnTo>
                  <a:lnTo>
                    <a:pt x="1944954" y="143649"/>
                  </a:lnTo>
                  <a:lnTo>
                    <a:pt x="1921459" y="147472"/>
                  </a:lnTo>
                  <a:lnTo>
                    <a:pt x="1898396" y="143649"/>
                  </a:lnTo>
                  <a:lnTo>
                    <a:pt x="1880235" y="132930"/>
                  </a:lnTo>
                  <a:lnTo>
                    <a:pt x="1868322" y="116446"/>
                  </a:lnTo>
                  <a:lnTo>
                    <a:pt x="1864055" y="95313"/>
                  </a:lnTo>
                  <a:lnTo>
                    <a:pt x="1868322" y="74396"/>
                  </a:lnTo>
                  <a:lnTo>
                    <a:pt x="1880235" y="58026"/>
                  </a:lnTo>
                  <a:lnTo>
                    <a:pt x="1898396" y="47345"/>
                  </a:lnTo>
                  <a:lnTo>
                    <a:pt x="1921459" y="43535"/>
                  </a:lnTo>
                  <a:lnTo>
                    <a:pt x="1944954" y="47345"/>
                  </a:lnTo>
                  <a:lnTo>
                    <a:pt x="1963343" y="58026"/>
                  </a:lnTo>
                  <a:lnTo>
                    <a:pt x="1975332" y="74396"/>
                  </a:lnTo>
                  <a:lnTo>
                    <a:pt x="1979625" y="95313"/>
                  </a:lnTo>
                  <a:lnTo>
                    <a:pt x="1979625" y="36626"/>
                  </a:lnTo>
                  <a:lnTo>
                    <a:pt x="1956765" y="23660"/>
                  </a:lnTo>
                  <a:lnTo>
                    <a:pt x="1921459" y="18021"/>
                  </a:lnTo>
                  <a:lnTo>
                    <a:pt x="1886432" y="23660"/>
                  </a:lnTo>
                  <a:lnTo>
                    <a:pt x="1858746" y="39497"/>
                  </a:lnTo>
                  <a:lnTo>
                    <a:pt x="1840572" y="63919"/>
                  </a:lnTo>
                  <a:lnTo>
                    <a:pt x="1834032" y="95313"/>
                  </a:lnTo>
                  <a:lnTo>
                    <a:pt x="1840572" y="127076"/>
                  </a:lnTo>
                  <a:lnTo>
                    <a:pt x="1858746" y="151599"/>
                  </a:lnTo>
                  <a:lnTo>
                    <a:pt x="1886432" y="167398"/>
                  </a:lnTo>
                  <a:lnTo>
                    <a:pt x="1921459" y="172986"/>
                  </a:lnTo>
                  <a:lnTo>
                    <a:pt x="1956765" y="167398"/>
                  </a:lnTo>
                  <a:lnTo>
                    <a:pt x="1984692" y="151599"/>
                  </a:lnTo>
                  <a:lnTo>
                    <a:pt x="1987778" y="147472"/>
                  </a:lnTo>
                  <a:lnTo>
                    <a:pt x="2003031" y="127076"/>
                  </a:lnTo>
                  <a:lnTo>
                    <a:pt x="2009635" y="95313"/>
                  </a:lnTo>
                  <a:close/>
                </a:path>
                <a:path w="3347084" h="339725">
                  <a:moveTo>
                    <a:pt x="2102319" y="199250"/>
                  </a:moveTo>
                  <a:lnTo>
                    <a:pt x="2071928" y="199250"/>
                  </a:lnTo>
                  <a:lnTo>
                    <a:pt x="2071928" y="240525"/>
                  </a:lnTo>
                  <a:lnTo>
                    <a:pt x="2071928" y="264541"/>
                  </a:lnTo>
                  <a:lnTo>
                    <a:pt x="2071928" y="309194"/>
                  </a:lnTo>
                  <a:lnTo>
                    <a:pt x="1915833" y="309194"/>
                  </a:lnTo>
                  <a:lnTo>
                    <a:pt x="1915833" y="264541"/>
                  </a:lnTo>
                  <a:lnTo>
                    <a:pt x="2071928" y="264541"/>
                  </a:lnTo>
                  <a:lnTo>
                    <a:pt x="2071928" y="240525"/>
                  </a:lnTo>
                  <a:lnTo>
                    <a:pt x="1915833" y="240525"/>
                  </a:lnTo>
                  <a:lnTo>
                    <a:pt x="1915833" y="199250"/>
                  </a:lnTo>
                  <a:lnTo>
                    <a:pt x="1885442" y="199250"/>
                  </a:lnTo>
                  <a:lnTo>
                    <a:pt x="1885442" y="333959"/>
                  </a:lnTo>
                  <a:lnTo>
                    <a:pt x="2102319" y="333959"/>
                  </a:lnTo>
                  <a:lnTo>
                    <a:pt x="2102319" y="309194"/>
                  </a:lnTo>
                  <a:lnTo>
                    <a:pt x="2102319" y="264541"/>
                  </a:lnTo>
                  <a:lnTo>
                    <a:pt x="2102319" y="240525"/>
                  </a:lnTo>
                  <a:lnTo>
                    <a:pt x="2102319" y="199250"/>
                  </a:lnTo>
                  <a:close/>
                </a:path>
                <a:path w="3347084" h="339725">
                  <a:moveTo>
                    <a:pt x="2102319" y="2260"/>
                  </a:moveTo>
                  <a:lnTo>
                    <a:pt x="2071547" y="2260"/>
                  </a:lnTo>
                  <a:lnTo>
                    <a:pt x="2071547" y="182740"/>
                  </a:lnTo>
                  <a:lnTo>
                    <a:pt x="2102319" y="182740"/>
                  </a:lnTo>
                  <a:lnTo>
                    <a:pt x="2102319" y="2260"/>
                  </a:lnTo>
                  <a:close/>
                </a:path>
                <a:path w="3347084" h="339725">
                  <a:moveTo>
                    <a:pt x="2537269" y="140716"/>
                  </a:moveTo>
                  <a:lnTo>
                    <a:pt x="2529814" y="116725"/>
                  </a:lnTo>
                  <a:lnTo>
                    <a:pt x="2519286" y="108077"/>
                  </a:lnTo>
                  <a:lnTo>
                    <a:pt x="2508326" y="99072"/>
                  </a:lnTo>
                  <a:lnTo>
                    <a:pt x="2505379" y="98145"/>
                  </a:lnTo>
                  <a:lnTo>
                    <a:pt x="2505379" y="140716"/>
                  </a:lnTo>
                  <a:lnTo>
                    <a:pt x="2500261" y="154520"/>
                  </a:lnTo>
                  <a:lnTo>
                    <a:pt x="2485352" y="164782"/>
                  </a:lnTo>
                  <a:lnTo>
                    <a:pt x="2461209" y="171157"/>
                  </a:lnTo>
                  <a:lnTo>
                    <a:pt x="2428456" y="173367"/>
                  </a:lnTo>
                  <a:lnTo>
                    <a:pt x="2395575" y="171157"/>
                  </a:lnTo>
                  <a:lnTo>
                    <a:pt x="2371179" y="164782"/>
                  </a:lnTo>
                  <a:lnTo>
                    <a:pt x="2356002" y="154520"/>
                  </a:lnTo>
                  <a:lnTo>
                    <a:pt x="2350782" y="140716"/>
                  </a:lnTo>
                  <a:lnTo>
                    <a:pt x="2356002" y="126911"/>
                  </a:lnTo>
                  <a:lnTo>
                    <a:pt x="2371179" y="116649"/>
                  </a:lnTo>
                  <a:lnTo>
                    <a:pt x="2395575" y="110274"/>
                  </a:lnTo>
                  <a:lnTo>
                    <a:pt x="2428456" y="108077"/>
                  </a:lnTo>
                  <a:lnTo>
                    <a:pt x="2461209" y="110274"/>
                  </a:lnTo>
                  <a:lnTo>
                    <a:pt x="2485352" y="116649"/>
                  </a:lnTo>
                  <a:lnTo>
                    <a:pt x="2500261" y="126911"/>
                  </a:lnTo>
                  <a:lnTo>
                    <a:pt x="2505379" y="140716"/>
                  </a:lnTo>
                  <a:lnTo>
                    <a:pt x="2505379" y="98145"/>
                  </a:lnTo>
                  <a:lnTo>
                    <a:pt x="2474112" y="88163"/>
                  </a:lnTo>
                  <a:lnTo>
                    <a:pt x="2428456" y="84429"/>
                  </a:lnTo>
                  <a:lnTo>
                    <a:pt x="2382367" y="88163"/>
                  </a:lnTo>
                  <a:lnTo>
                    <a:pt x="2347912" y="99072"/>
                  </a:lnTo>
                  <a:lnTo>
                    <a:pt x="2326348" y="116725"/>
                  </a:lnTo>
                  <a:lnTo>
                    <a:pt x="2318880" y="140716"/>
                  </a:lnTo>
                  <a:lnTo>
                    <a:pt x="2326348" y="164655"/>
                  </a:lnTo>
                  <a:lnTo>
                    <a:pt x="2347912" y="182181"/>
                  </a:lnTo>
                  <a:lnTo>
                    <a:pt x="2382367" y="192951"/>
                  </a:lnTo>
                  <a:lnTo>
                    <a:pt x="2428456" y="196621"/>
                  </a:lnTo>
                  <a:lnTo>
                    <a:pt x="2474112" y="192951"/>
                  </a:lnTo>
                  <a:lnTo>
                    <a:pt x="2508326" y="182181"/>
                  </a:lnTo>
                  <a:lnTo>
                    <a:pt x="2519134" y="173367"/>
                  </a:lnTo>
                  <a:lnTo>
                    <a:pt x="2529814" y="164655"/>
                  </a:lnTo>
                  <a:lnTo>
                    <a:pt x="2537269" y="140716"/>
                  </a:lnTo>
                  <a:close/>
                </a:path>
                <a:path w="3347084" h="339725">
                  <a:moveTo>
                    <a:pt x="2562402" y="40525"/>
                  </a:moveTo>
                  <a:lnTo>
                    <a:pt x="2443835" y="40525"/>
                  </a:lnTo>
                  <a:lnTo>
                    <a:pt x="2443835" y="0"/>
                  </a:lnTo>
                  <a:lnTo>
                    <a:pt x="2412695" y="0"/>
                  </a:lnTo>
                  <a:lnTo>
                    <a:pt x="2412695" y="40525"/>
                  </a:lnTo>
                  <a:lnTo>
                    <a:pt x="2291867" y="40525"/>
                  </a:lnTo>
                  <a:lnTo>
                    <a:pt x="2291867" y="65290"/>
                  </a:lnTo>
                  <a:lnTo>
                    <a:pt x="2562402" y="65290"/>
                  </a:lnTo>
                  <a:lnTo>
                    <a:pt x="2562402" y="40525"/>
                  </a:lnTo>
                  <a:close/>
                </a:path>
                <a:path w="3347084" h="339725">
                  <a:moveTo>
                    <a:pt x="2581173" y="220268"/>
                  </a:moveTo>
                  <a:lnTo>
                    <a:pt x="2276106" y="220268"/>
                  </a:lnTo>
                  <a:lnTo>
                    <a:pt x="2276106" y="245402"/>
                  </a:lnTo>
                  <a:lnTo>
                    <a:pt x="2412695" y="245402"/>
                  </a:lnTo>
                  <a:lnTo>
                    <a:pt x="2412695" y="338836"/>
                  </a:lnTo>
                  <a:lnTo>
                    <a:pt x="2443835" y="338836"/>
                  </a:lnTo>
                  <a:lnTo>
                    <a:pt x="2443835" y="245402"/>
                  </a:lnTo>
                  <a:lnTo>
                    <a:pt x="2581173" y="245402"/>
                  </a:lnTo>
                  <a:lnTo>
                    <a:pt x="2581173" y="220268"/>
                  </a:lnTo>
                  <a:close/>
                </a:path>
                <a:path w="3347084" h="339725">
                  <a:moveTo>
                    <a:pt x="2885922" y="242023"/>
                  </a:moveTo>
                  <a:lnTo>
                    <a:pt x="2883471" y="226644"/>
                  </a:lnTo>
                  <a:lnTo>
                    <a:pt x="2881795" y="216141"/>
                  </a:lnTo>
                  <a:lnTo>
                    <a:pt x="2853398" y="221056"/>
                  </a:lnTo>
                  <a:lnTo>
                    <a:pt x="2826270" y="224205"/>
                  </a:lnTo>
                  <a:lnTo>
                    <a:pt x="2799689" y="225945"/>
                  </a:lnTo>
                  <a:lnTo>
                    <a:pt x="2772981" y="226644"/>
                  </a:lnTo>
                  <a:lnTo>
                    <a:pt x="2772981" y="37909"/>
                  </a:lnTo>
                  <a:lnTo>
                    <a:pt x="2742590" y="37909"/>
                  </a:lnTo>
                  <a:lnTo>
                    <a:pt x="2742590" y="253288"/>
                  </a:lnTo>
                  <a:lnTo>
                    <a:pt x="2763977" y="253288"/>
                  </a:lnTo>
                  <a:lnTo>
                    <a:pt x="2793949" y="252793"/>
                  </a:lnTo>
                  <a:lnTo>
                    <a:pt x="2823680" y="251028"/>
                  </a:lnTo>
                  <a:lnTo>
                    <a:pt x="2854045" y="247586"/>
                  </a:lnTo>
                  <a:lnTo>
                    <a:pt x="2885922" y="242023"/>
                  </a:lnTo>
                  <a:close/>
                </a:path>
                <a:path w="3347084" h="339725">
                  <a:moveTo>
                    <a:pt x="2940329" y="10134"/>
                  </a:moveTo>
                  <a:lnTo>
                    <a:pt x="2911068" y="10134"/>
                  </a:lnTo>
                  <a:lnTo>
                    <a:pt x="2911068" y="114820"/>
                  </a:lnTo>
                  <a:lnTo>
                    <a:pt x="2836024" y="114820"/>
                  </a:lnTo>
                  <a:lnTo>
                    <a:pt x="2836024" y="140347"/>
                  </a:lnTo>
                  <a:lnTo>
                    <a:pt x="2911068" y="140347"/>
                  </a:lnTo>
                  <a:lnTo>
                    <a:pt x="2911068" y="321576"/>
                  </a:lnTo>
                  <a:lnTo>
                    <a:pt x="2940329" y="321576"/>
                  </a:lnTo>
                  <a:lnTo>
                    <a:pt x="2940329" y="10134"/>
                  </a:lnTo>
                  <a:close/>
                </a:path>
                <a:path w="3347084" h="339725">
                  <a:moveTo>
                    <a:pt x="3012008" y="1511"/>
                  </a:moveTo>
                  <a:lnTo>
                    <a:pt x="2982734" y="1511"/>
                  </a:lnTo>
                  <a:lnTo>
                    <a:pt x="2982734" y="338467"/>
                  </a:lnTo>
                  <a:lnTo>
                    <a:pt x="3012008" y="338467"/>
                  </a:lnTo>
                  <a:lnTo>
                    <a:pt x="3012008" y="1511"/>
                  </a:lnTo>
                  <a:close/>
                </a:path>
                <a:path w="3347084" h="339725">
                  <a:moveTo>
                    <a:pt x="3254781" y="145224"/>
                  </a:moveTo>
                  <a:lnTo>
                    <a:pt x="3248431" y="96634"/>
                  </a:lnTo>
                  <a:lnTo>
                    <a:pt x="3230715" y="59626"/>
                  </a:lnTo>
                  <a:lnTo>
                    <a:pt x="3226028" y="55537"/>
                  </a:lnTo>
                  <a:lnTo>
                    <a:pt x="3225127" y="54762"/>
                  </a:lnTo>
                  <a:lnTo>
                    <a:pt x="3225127" y="145224"/>
                  </a:lnTo>
                  <a:lnTo>
                    <a:pt x="3220986" y="182397"/>
                  </a:lnTo>
                  <a:lnTo>
                    <a:pt x="3209417" y="210794"/>
                  </a:lnTo>
                  <a:lnTo>
                    <a:pt x="3191726" y="228904"/>
                  </a:lnTo>
                  <a:lnTo>
                    <a:pt x="3169221" y="235280"/>
                  </a:lnTo>
                  <a:lnTo>
                    <a:pt x="3146501" y="228904"/>
                  </a:lnTo>
                  <a:lnTo>
                    <a:pt x="3128695" y="210794"/>
                  </a:lnTo>
                  <a:lnTo>
                    <a:pt x="3117088" y="182397"/>
                  </a:lnTo>
                  <a:lnTo>
                    <a:pt x="3112935" y="145224"/>
                  </a:lnTo>
                  <a:lnTo>
                    <a:pt x="3117088" y="108254"/>
                  </a:lnTo>
                  <a:lnTo>
                    <a:pt x="3128695" y="79971"/>
                  </a:lnTo>
                  <a:lnTo>
                    <a:pt x="3146501" y="61899"/>
                  </a:lnTo>
                  <a:lnTo>
                    <a:pt x="3169221" y="55537"/>
                  </a:lnTo>
                  <a:lnTo>
                    <a:pt x="3191726" y="61899"/>
                  </a:lnTo>
                  <a:lnTo>
                    <a:pt x="3209417" y="79971"/>
                  </a:lnTo>
                  <a:lnTo>
                    <a:pt x="3220986" y="108254"/>
                  </a:lnTo>
                  <a:lnTo>
                    <a:pt x="3225127" y="145224"/>
                  </a:lnTo>
                  <a:lnTo>
                    <a:pt x="3225127" y="54762"/>
                  </a:lnTo>
                  <a:lnTo>
                    <a:pt x="3203651" y="36042"/>
                  </a:lnTo>
                  <a:lnTo>
                    <a:pt x="3169221" y="27774"/>
                  </a:lnTo>
                  <a:lnTo>
                    <a:pt x="3134804" y="36042"/>
                  </a:lnTo>
                  <a:lnTo>
                    <a:pt x="3107728" y="59626"/>
                  </a:lnTo>
                  <a:lnTo>
                    <a:pt x="3090024" y="96634"/>
                  </a:lnTo>
                  <a:lnTo>
                    <a:pt x="3083674" y="145224"/>
                  </a:lnTo>
                  <a:lnTo>
                    <a:pt x="3090024" y="193802"/>
                  </a:lnTo>
                  <a:lnTo>
                    <a:pt x="3107728" y="230822"/>
                  </a:lnTo>
                  <a:lnTo>
                    <a:pt x="3134804" y="254393"/>
                  </a:lnTo>
                  <a:lnTo>
                    <a:pt x="3169221" y="262661"/>
                  </a:lnTo>
                  <a:lnTo>
                    <a:pt x="3203651" y="254393"/>
                  </a:lnTo>
                  <a:lnTo>
                    <a:pt x="3225596" y="235280"/>
                  </a:lnTo>
                  <a:lnTo>
                    <a:pt x="3230715" y="230822"/>
                  </a:lnTo>
                  <a:lnTo>
                    <a:pt x="3248431" y="193802"/>
                  </a:lnTo>
                  <a:lnTo>
                    <a:pt x="3254781" y="145224"/>
                  </a:lnTo>
                  <a:close/>
                </a:path>
                <a:path w="3347084" h="339725">
                  <a:moveTo>
                    <a:pt x="3346704" y="1879"/>
                  </a:moveTo>
                  <a:lnTo>
                    <a:pt x="3315932" y="1879"/>
                  </a:lnTo>
                  <a:lnTo>
                    <a:pt x="3315932" y="339217"/>
                  </a:lnTo>
                  <a:lnTo>
                    <a:pt x="3346704" y="339217"/>
                  </a:lnTo>
                  <a:lnTo>
                    <a:pt x="3346704" y="1879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7708679" y="8345077"/>
            <a:ext cx="31115" cy="125095"/>
          </a:xfrm>
          <a:custGeom>
            <a:avLst/>
            <a:gdLst/>
            <a:ahLst/>
            <a:cxnLst/>
            <a:rect l="l" t="t" r="r" b="b"/>
            <a:pathLst>
              <a:path w="31115" h="125095">
                <a:moveTo>
                  <a:pt x="30768" y="124950"/>
                </a:moveTo>
                <a:lnTo>
                  <a:pt x="0" y="124950"/>
                </a:lnTo>
                <a:lnTo>
                  <a:pt x="0" y="0"/>
                </a:lnTo>
                <a:lnTo>
                  <a:pt x="30768" y="0"/>
                </a:lnTo>
                <a:lnTo>
                  <a:pt x="30768" y="12495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75652" y="8371725"/>
            <a:ext cx="264160" cy="311150"/>
          </a:xfrm>
          <a:custGeom>
            <a:avLst/>
            <a:gdLst/>
            <a:ahLst/>
            <a:cxnLst/>
            <a:rect l="l" t="t" r="r" b="b"/>
            <a:pathLst>
              <a:path w="264159" h="311150">
                <a:moveTo>
                  <a:pt x="154228" y="0"/>
                </a:moveTo>
                <a:lnTo>
                  <a:pt x="124206" y="0"/>
                </a:lnTo>
                <a:lnTo>
                  <a:pt x="124206" y="87426"/>
                </a:lnTo>
                <a:lnTo>
                  <a:pt x="154228" y="87426"/>
                </a:lnTo>
                <a:lnTo>
                  <a:pt x="154228" y="0"/>
                </a:lnTo>
                <a:close/>
              </a:path>
              <a:path w="264159" h="311150">
                <a:moveTo>
                  <a:pt x="263791" y="98044"/>
                </a:moveTo>
                <a:lnTo>
                  <a:pt x="154228" y="98044"/>
                </a:lnTo>
                <a:lnTo>
                  <a:pt x="154228" y="87884"/>
                </a:lnTo>
                <a:lnTo>
                  <a:pt x="124206" y="87884"/>
                </a:lnTo>
                <a:lnTo>
                  <a:pt x="124206" y="112014"/>
                </a:lnTo>
                <a:lnTo>
                  <a:pt x="124206" y="123444"/>
                </a:lnTo>
                <a:lnTo>
                  <a:pt x="124206" y="200914"/>
                </a:lnTo>
                <a:lnTo>
                  <a:pt x="30403" y="200914"/>
                </a:lnTo>
                <a:lnTo>
                  <a:pt x="30403" y="112014"/>
                </a:lnTo>
                <a:lnTo>
                  <a:pt x="124206" y="112014"/>
                </a:lnTo>
                <a:lnTo>
                  <a:pt x="124206" y="87884"/>
                </a:lnTo>
                <a:lnTo>
                  <a:pt x="30403" y="87884"/>
                </a:lnTo>
                <a:lnTo>
                  <a:pt x="30403" y="254"/>
                </a:lnTo>
                <a:lnTo>
                  <a:pt x="0" y="254"/>
                </a:lnTo>
                <a:lnTo>
                  <a:pt x="0" y="225044"/>
                </a:lnTo>
                <a:lnTo>
                  <a:pt x="154228" y="225044"/>
                </a:lnTo>
                <a:lnTo>
                  <a:pt x="154228" y="200914"/>
                </a:lnTo>
                <a:lnTo>
                  <a:pt x="154228" y="123444"/>
                </a:lnTo>
                <a:lnTo>
                  <a:pt x="233019" y="123444"/>
                </a:lnTo>
                <a:lnTo>
                  <a:pt x="233019" y="310692"/>
                </a:lnTo>
                <a:lnTo>
                  <a:pt x="263791" y="310692"/>
                </a:lnTo>
                <a:lnTo>
                  <a:pt x="263791" y="123444"/>
                </a:lnTo>
                <a:lnTo>
                  <a:pt x="263791" y="123075"/>
                </a:lnTo>
                <a:lnTo>
                  <a:pt x="263791" y="112014"/>
                </a:lnTo>
                <a:lnTo>
                  <a:pt x="263791" y="9804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20872" y="8345077"/>
            <a:ext cx="299720" cy="337185"/>
          </a:xfrm>
          <a:custGeom>
            <a:avLst/>
            <a:gdLst/>
            <a:ahLst/>
            <a:cxnLst/>
            <a:rect l="l" t="t" r="r" b="b"/>
            <a:pathLst>
              <a:path w="299720" h="337184">
                <a:moveTo>
                  <a:pt x="26641" y="251402"/>
                </a:moveTo>
                <a:lnTo>
                  <a:pt x="0" y="251402"/>
                </a:lnTo>
                <a:lnTo>
                  <a:pt x="0" y="32644"/>
                </a:lnTo>
                <a:lnTo>
                  <a:pt x="30393" y="32644"/>
                </a:lnTo>
                <a:lnTo>
                  <a:pt x="30393" y="225511"/>
                </a:lnTo>
                <a:lnTo>
                  <a:pt x="185318" y="225511"/>
                </a:lnTo>
                <a:lnTo>
                  <a:pt x="186863" y="236018"/>
                </a:lnTo>
                <a:lnTo>
                  <a:pt x="144837" y="243329"/>
                </a:lnTo>
                <a:lnTo>
                  <a:pt x="104500" y="248072"/>
                </a:lnTo>
                <a:lnTo>
                  <a:pt x="65289" y="250634"/>
                </a:lnTo>
                <a:lnTo>
                  <a:pt x="26641" y="251402"/>
                </a:lnTo>
                <a:close/>
              </a:path>
              <a:path w="299720" h="337184">
                <a:moveTo>
                  <a:pt x="185318" y="225511"/>
                </a:moveTo>
                <a:lnTo>
                  <a:pt x="30393" y="225511"/>
                </a:lnTo>
                <a:lnTo>
                  <a:pt x="67025" y="224696"/>
                </a:lnTo>
                <a:lnTo>
                  <a:pt x="104500" y="222087"/>
                </a:lnTo>
                <a:lnTo>
                  <a:pt x="143102" y="217438"/>
                </a:lnTo>
                <a:lnTo>
                  <a:pt x="183111" y="210502"/>
                </a:lnTo>
                <a:lnTo>
                  <a:pt x="185318" y="225511"/>
                </a:lnTo>
                <a:close/>
              </a:path>
              <a:path w="299720" h="337184">
                <a:moveTo>
                  <a:pt x="245399" y="336579"/>
                </a:moveTo>
                <a:lnTo>
                  <a:pt x="214630" y="336579"/>
                </a:lnTo>
                <a:lnTo>
                  <a:pt x="214630" y="0"/>
                </a:lnTo>
                <a:lnTo>
                  <a:pt x="245399" y="0"/>
                </a:lnTo>
                <a:lnTo>
                  <a:pt x="245399" y="134331"/>
                </a:lnTo>
                <a:lnTo>
                  <a:pt x="299431" y="134331"/>
                </a:lnTo>
                <a:lnTo>
                  <a:pt x="299431" y="159847"/>
                </a:lnTo>
                <a:lnTo>
                  <a:pt x="245399" y="159847"/>
                </a:lnTo>
                <a:lnTo>
                  <a:pt x="245399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60321" y="8345081"/>
            <a:ext cx="993140" cy="337185"/>
          </a:xfrm>
          <a:custGeom>
            <a:avLst/>
            <a:gdLst/>
            <a:ahLst/>
            <a:cxnLst/>
            <a:rect l="l" t="t" r="r" b="b"/>
            <a:pathLst>
              <a:path w="993140" h="337184">
                <a:moveTo>
                  <a:pt x="170345" y="34899"/>
                </a:moveTo>
                <a:lnTo>
                  <a:pt x="18376" y="34899"/>
                </a:lnTo>
                <a:lnTo>
                  <a:pt x="18376" y="60032"/>
                </a:lnTo>
                <a:lnTo>
                  <a:pt x="139585" y="60032"/>
                </a:lnTo>
                <a:lnTo>
                  <a:pt x="138315" y="75311"/>
                </a:lnTo>
                <a:lnTo>
                  <a:pt x="136207" y="90195"/>
                </a:lnTo>
                <a:lnTo>
                  <a:pt x="133248" y="104736"/>
                </a:lnTo>
                <a:lnTo>
                  <a:pt x="129451" y="118948"/>
                </a:lnTo>
                <a:lnTo>
                  <a:pt x="1498" y="127584"/>
                </a:lnTo>
                <a:lnTo>
                  <a:pt x="6743" y="154597"/>
                </a:lnTo>
                <a:lnTo>
                  <a:pt x="120065" y="143713"/>
                </a:lnTo>
                <a:lnTo>
                  <a:pt x="101358" y="176212"/>
                </a:lnTo>
                <a:lnTo>
                  <a:pt x="75653" y="206095"/>
                </a:lnTo>
                <a:lnTo>
                  <a:pt x="42125" y="233311"/>
                </a:lnTo>
                <a:lnTo>
                  <a:pt x="0" y="257784"/>
                </a:lnTo>
                <a:lnTo>
                  <a:pt x="16878" y="281419"/>
                </a:lnTo>
                <a:lnTo>
                  <a:pt x="70065" y="249097"/>
                </a:lnTo>
                <a:lnTo>
                  <a:pt x="110197" y="212509"/>
                </a:lnTo>
                <a:lnTo>
                  <a:pt x="138785" y="172237"/>
                </a:lnTo>
                <a:lnTo>
                  <a:pt x="150964" y="143713"/>
                </a:lnTo>
                <a:lnTo>
                  <a:pt x="157327" y="128828"/>
                </a:lnTo>
                <a:lnTo>
                  <a:pt x="167347" y="82867"/>
                </a:lnTo>
                <a:lnTo>
                  <a:pt x="170345" y="34899"/>
                </a:lnTo>
                <a:close/>
              </a:path>
              <a:path w="993140" h="337184">
                <a:moveTo>
                  <a:pt x="309930" y="136588"/>
                </a:moveTo>
                <a:lnTo>
                  <a:pt x="255905" y="136588"/>
                </a:lnTo>
                <a:lnTo>
                  <a:pt x="255905" y="0"/>
                </a:lnTo>
                <a:lnTo>
                  <a:pt x="225132" y="0"/>
                </a:lnTo>
                <a:lnTo>
                  <a:pt x="225132" y="336588"/>
                </a:lnTo>
                <a:lnTo>
                  <a:pt x="255905" y="336588"/>
                </a:lnTo>
                <a:lnTo>
                  <a:pt x="255905" y="162102"/>
                </a:lnTo>
                <a:lnTo>
                  <a:pt x="309930" y="162102"/>
                </a:lnTo>
                <a:lnTo>
                  <a:pt x="309930" y="136588"/>
                </a:lnTo>
                <a:close/>
              </a:path>
              <a:path w="993140" h="337184">
                <a:moveTo>
                  <a:pt x="515556" y="34899"/>
                </a:moveTo>
                <a:lnTo>
                  <a:pt x="363588" y="34899"/>
                </a:lnTo>
                <a:lnTo>
                  <a:pt x="363588" y="60032"/>
                </a:lnTo>
                <a:lnTo>
                  <a:pt x="484784" y="60032"/>
                </a:lnTo>
                <a:lnTo>
                  <a:pt x="483527" y="75311"/>
                </a:lnTo>
                <a:lnTo>
                  <a:pt x="481406" y="90195"/>
                </a:lnTo>
                <a:lnTo>
                  <a:pt x="478459" y="104736"/>
                </a:lnTo>
                <a:lnTo>
                  <a:pt x="474662" y="118948"/>
                </a:lnTo>
                <a:lnTo>
                  <a:pt x="346710" y="127584"/>
                </a:lnTo>
                <a:lnTo>
                  <a:pt x="351955" y="154597"/>
                </a:lnTo>
                <a:lnTo>
                  <a:pt x="465277" y="143713"/>
                </a:lnTo>
                <a:lnTo>
                  <a:pt x="446570" y="176212"/>
                </a:lnTo>
                <a:lnTo>
                  <a:pt x="420865" y="206095"/>
                </a:lnTo>
                <a:lnTo>
                  <a:pt x="387337" y="233311"/>
                </a:lnTo>
                <a:lnTo>
                  <a:pt x="345198" y="257784"/>
                </a:lnTo>
                <a:lnTo>
                  <a:pt x="362089" y="281419"/>
                </a:lnTo>
                <a:lnTo>
                  <a:pt x="415277" y="249097"/>
                </a:lnTo>
                <a:lnTo>
                  <a:pt x="455409" y="212509"/>
                </a:lnTo>
                <a:lnTo>
                  <a:pt x="483997" y="172237"/>
                </a:lnTo>
                <a:lnTo>
                  <a:pt x="496176" y="143713"/>
                </a:lnTo>
                <a:lnTo>
                  <a:pt x="502539" y="128828"/>
                </a:lnTo>
                <a:lnTo>
                  <a:pt x="512559" y="82867"/>
                </a:lnTo>
                <a:lnTo>
                  <a:pt x="515556" y="34899"/>
                </a:lnTo>
                <a:close/>
              </a:path>
              <a:path w="993140" h="337184">
                <a:moveTo>
                  <a:pt x="655142" y="136588"/>
                </a:moveTo>
                <a:lnTo>
                  <a:pt x="601103" y="136588"/>
                </a:lnTo>
                <a:lnTo>
                  <a:pt x="601103" y="0"/>
                </a:lnTo>
                <a:lnTo>
                  <a:pt x="570344" y="0"/>
                </a:lnTo>
                <a:lnTo>
                  <a:pt x="570344" y="336588"/>
                </a:lnTo>
                <a:lnTo>
                  <a:pt x="601103" y="336588"/>
                </a:lnTo>
                <a:lnTo>
                  <a:pt x="601103" y="162102"/>
                </a:lnTo>
                <a:lnTo>
                  <a:pt x="655142" y="162102"/>
                </a:lnTo>
                <a:lnTo>
                  <a:pt x="655142" y="136588"/>
                </a:lnTo>
                <a:close/>
              </a:path>
              <a:path w="993140" h="337184">
                <a:moveTo>
                  <a:pt x="992847" y="267919"/>
                </a:moveTo>
                <a:lnTo>
                  <a:pt x="855141" y="267919"/>
                </a:lnTo>
                <a:lnTo>
                  <a:pt x="855141" y="197751"/>
                </a:lnTo>
                <a:lnTo>
                  <a:pt x="898220" y="189153"/>
                </a:lnTo>
                <a:lnTo>
                  <a:pt x="926020" y="174104"/>
                </a:lnTo>
                <a:lnTo>
                  <a:pt x="931926" y="170916"/>
                </a:lnTo>
                <a:lnTo>
                  <a:pt x="953858" y="144246"/>
                </a:lnTo>
                <a:lnTo>
                  <a:pt x="961707" y="110324"/>
                </a:lnTo>
                <a:lnTo>
                  <a:pt x="952627" y="73901"/>
                </a:lnTo>
                <a:lnTo>
                  <a:pt x="932434" y="51727"/>
                </a:lnTo>
                <a:lnTo>
                  <a:pt x="932434" y="110324"/>
                </a:lnTo>
                <a:lnTo>
                  <a:pt x="925499" y="136588"/>
                </a:lnTo>
                <a:lnTo>
                  <a:pt x="906221" y="156705"/>
                </a:lnTo>
                <a:lnTo>
                  <a:pt x="876871" y="169570"/>
                </a:lnTo>
                <a:lnTo>
                  <a:pt x="839749" y="174104"/>
                </a:lnTo>
                <a:lnTo>
                  <a:pt x="802576" y="169570"/>
                </a:lnTo>
                <a:lnTo>
                  <a:pt x="773099" y="156705"/>
                </a:lnTo>
                <a:lnTo>
                  <a:pt x="753694" y="136588"/>
                </a:lnTo>
                <a:lnTo>
                  <a:pt x="746696" y="110324"/>
                </a:lnTo>
                <a:lnTo>
                  <a:pt x="753694" y="84048"/>
                </a:lnTo>
                <a:lnTo>
                  <a:pt x="773099" y="63931"/>
                </a:lnTo>
                <a:lnTo>
                  <a:pt x="802576" y="51066"/>
                </a:lnTo>
                <a:lnTo>
                  <a:pt x="839749" y="46532"/>
                </a:lnTo>
                <a:lnTo>
                  <a:pt x="876871" y="51066"/>
                </a:lnTo>
                <a:lnTo>
                  <a:pt x="906221" y="63931"/>
                </a:lnTo>
                <a:lnTo>
                  <a:pt x="925499" y="84048"/>
                </a:lnTo>
                <a:lnTo>
                  <a:pt x="932434" y="110324"/>
                </a:lnTo>
                <a:lnTo>
                  <a:pt x="932434" y="51727"/>
                </a:lnTo>
                <a:lnTo>
                  <a:pt x="927709" y="46532"/>
                </a:lnTo>
                <a:lnTo>
                  <a:pt x="927328" y="46113"/>
                </a:lnTo>
                <a:lnTo>
                  <a:pt x="888733" y="28371"/>
                </a:lnTo>
                <a:lnTo>
                  <a:pt x="839749" y="22136"/>
                </a:lnTo>
                <a:lnTo>
                  <a:pt x="790511" y="28371"/>
                </a:lnTo>
                <a:lnTo>
                  <a:pt x="751674" y="46113"/>
                </a:lnTo>
                <a:lnTo>
                  <a:pt x="726198" y="73901"/>
                </a:lnTo>
                <a:lnTo>
                  <a:pt x="717054" y="110324"/>
                </a:lnTo>
                <a:lnTo>
                  <a:pt x="724954" y="144246"/>
                </a:lnTo>
                <a:lnTo>
                  <a:pt x="747026" y="170916"/>
                </a:lnTo>
                <a:lnTo>
                  <a:pt x="780846" y="189153"/>
                </a:lnTo>
                <a:lnTo>
                  <a:pt x="824001" y="197751"/>
                </a:lnTo>
                <a:lnTo>
                  <a:pt x="824001" y="267919"/>
                </a:lnTo>
                <a:lnTo>
                  <a:pt x="687031" y="267919"/>
                </a:lnTo>
                <a:lnTo>
                  <a:pt x="687031" y="293433"/>
                </a:lnTo>
                <a:lnTo>
                  <a:pt x="992847" y="293433"/>
                </a:lnTo>
                <a:lnTo>
                  <a:pt x="992847" y="26791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397249" y="8345077"/>
            <a:ext cx="286385" cy="336550"/>
          </a:xfrm>
          <a:custGeom>
            <a:avLst/>
            <a:gdLst/>
            <a:ahLst/>
            <a:cxnLst/>
            <a:rect l="l" t="t" r="r" b="b"/>
            <a:pathLst>
              <a:path w="286384" h="336550">
                <a:moveTo>
                  <a:pt x="218757" y="93806"/>
                </a:moveTo>
                <a:lnTo>
                  <a:pt x="189490" y="93806"/>
                </a:lnTo>
                <a:lnTo>
                  <a:pt x="189490" y="9005"/>
                </a:lnTo>
                <a:lnTo>
                  <a:pt x="218757" y="9005"/>
                </a:lnTo>
                <a:lnTo>
                  <a:pt x="218757" y="93806"/>
                </a:lnTo>
                <a:close/>
              </a:path>
              <a:path w="286384" h="336550">
                <a:moveTo>
                  <a:pt x="18010" y="263785"/>
                </a:moveTo>
                <a:lnTo>
                  <a:pt x="0" y="242021"/>
                </a:lnTo>
                <a:lnTo>
                  <a:pt x="47577" y="206533"/>
                </a:lnTo>
                <a:lnTo>
                  <a:pt x="82034" y="165240"/>
                </a:lnTo>
                <a:lnTo>
                  <a:pt x="103897" y="118812"/>
                </a:lnTo>
                <a:lnTo>
                  <a:pt x="113694" y="67916"/>
                </a:lnTo>
                <a:lnTo>
                  <a:pt x="15009" y="67916"/>
                </a:lnTo>
                <a:lnTo>
                  <a:pt x="15009" y="42775"/>
                </a:lnTo>
                <a:lnTo>
                  <a:pt x="144087" y="42775"/>
                </a:lnTo>
                <a:lnTo>
                  <a:pt x="143806" y="55656"/>
                </a:lnTo>
                <a:lnTo>
                  <a:pt x="142961" y="68432"/>
                </a:lnTo>
                <a:lnTo>
                  <a:pt x="141554" y="81137"/>
                </a:lnTo>
                <a:lnTo>
                  <a:pt x="139584" y="93806"/>
                </a:lnTo>
                <a:lnTo>
                  <a:pt x="218757" y="93806"/>
                </a:lnTo>
                <a:lnTo>
                  <a:pt x="218757" y="118572"/>
                </a:lnTo>
                <a:lnTo>
                  <a:pt x="133956" y="118572"/>
                </a:lnTo>
                <a:lnTo>
                  <a:pt x="118161" y="159835"/>
                </a:lnTo>
                <a:lnTo>
                  <a:pt x="93994" y="198214"/>
                </a:lnTo>
                <a:lnTo>
                  <a:pt x="60822" y="233075"/>
                </a:lnTo>
                <a:lnTo>
                  <a:pt x="18010" y="263785"/>
                </a:lnTo>
                <a:close/>
              </a:path>
              <a:path w="286384" h="336550">
                <a:moveTo>
                  <a:pt x="218757" y="319318"/>
                </a:moveTo>
                <a:lnTo>
                  <a:pt x="189490" y="319318"/>
                </a:lnTo>
                <a:lnTo>
                  <a:pt x="189490" y="202998"/>
                </a:lnTo>
                <a:lnTo>
                  <a:pt x="128703" y="202998"/>
                </a:lnTo>
                <a:lnTo>
                  <a:pt x="128703" y="177858"/>
                </a:lnTo>
                <a:lnTo>
                  <a:pt x="189490" y="177858"/>
                </a:lnTo>
                <a:lnTo>
                  <a:pt x="189490" y="118572"/>
                </a:lnTo>
                <a:lnTo>
                  <a:pt x="218757" y="118572"/>
                </a:lnTo>
                <a:lnTo>
                  <a:pt x="218757" y="319318"/>
                </a:lnTo>
                <a:close/>
              </a:path>
              <a:path w="286384" h="336550">
                <a:moveTo>
                  <a:pt x="286298" y="336204"/>
                </a:moveTo>
                <a:lnTo>
                  <a:pt x="257031" y="336204"/>
                </a:lnTo>
                <a:lnTo>
                  <a:pt x="257031" y="0"/>
                </a:lnTo>
                <a:lnTo>
                  <a:pt x="286298" y="0"/>
                </a:lnTo>
                <a:lnTo>
                  <a:pt x="286298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743960" y="8345452"/>
            <a:ext cx="277495" cy="336550"/>
          </a:xfrm>
          <a:custGeom>
            <a:avLst/>
            <a:gdLst/>
            <a:ahLst/>
            <a:cxnLst/>
            <a:rect l="l" t="t" r="r" b="b"/>
            <a:pathLst>
              <a:path w="277495" h="336550">
                <a:moveTo>
                  <a:pt x="276167" y="200371"/>
                </a:moveTo>
                <a:lnTo>
                  <a:pt x="245023" y="200371"/>
                </a:lnTo>
                <a:lnTo>
                  <a:pt x="245023" y="112193"/>
                </a:lnTo>
                <a:lnTo>
                  <a:pt x="178608" y="112193"/>
                </a:lnTo>
                <a:lnTo>
                  <a:pt x="178608" y="87052"/>
                </a:lnTo>
                <a:lnTo>
                  <a:pt x="245023" y="87052"/>
                </a:lnTo>
                <a:lnTo>
                  <a:pt x="245023" y="0"/>
                </a:lnTo>
                <a:lnTo>
                  <a:pt x="276167" y="0"/>
                </a:lnTo>
                <a:lnTo>
                  <a:pt x="276167" y="200371"/>
                </a:lnTo>
                <a:close/>
              </a:path>
              <a:path w="277495" h="336550">
                <a:moveTo>
                  <a:pt x="189490" y="49154"/>
                </a:moveTo>
                <a:lnTo>
                  <a:pt x="9755" y="49154"/>
                </a:lnTo>
                <a:lnTo>
                  <a:pt x="9755" y="24389"/>
                </a:lnTo>
                <a:lnTo>
                  <a:pt x="189490" y="24389"/>
                </a:lnTo>
                <a:lnTo>
                  <a:pt x="189490" y="49154"/>
                </a:lnTo>
                <a:close/>
              </a:path>
              <a:path w="277495" h="336550">
                <a:moveTo>
                  <a:pt x="16134" y="197369"/>
                </a:moveTo>
                <a:lnTo>
                  <a:pt x="0" y="172980"/>
                </a:lnTo>
                <a:lnTo>
                  <a:pt x="34462" y="154500"/>
                </a:lnTo>
                <a:lnTo>
                  <a:pt x="61255" y="128140"/>
                </a:lnTo>
                <a:lnTo>
                  <a:pt x="78621" y="96152"/>
                </a:lnTo>
                <a:lnTo>
                  <a:pt x="84801" y="60786"/>
                </a:lnTo>
                <a:lnTo>
                  <a:pt x="84801" y="49154"/>
                </a:lnTo>
                <a:lnTo>
                  <a:pt x="115570" y="49154"/>
                </a:lnTo>
                <a:lnTo>
                  <a:pt x="115570" y="60786"/>
                </a:lnTo>
                <a:lnTo>
                  <a:pt x="121491" y="92628"/>
                </a:lnTo>
                <a:lnTo>
                  <a:pt x="132429" y="111817"/>
                </a:lnTo>
                <a:lnTo>
                  <a:pt x="100936" y="111817"/>
                </a:lnTo>
                <a:lnTo>
                  <a:pt x="87211" y="139537"/>
                </a:lnTo>
                <a:lnTo>
                  <a:pt x="67963" y="163599"/>
                </a:lnTo>
                <a:lnTo>
                  <a:pt x="44001" y="183158"/>
                </a:lnTo>
                <a:lnTo>
                  <a:pt x="16134" y="197369"/>
                </a:lnTo>
                <a:close/>
              </a:path>
              <a:path w="277495" h="336550">
                <a:moveTo>
                  <a:pt x="181985" y="187613"/>
                </a:moveTo>
                <a:lnTo>
                  <a:pt x="155549" y="174926"/>
                </a:lnTo>
                <a:lnTo>
                  <a:pt x="132877" y="157595"/>
                </a:lnTo>
                <a:lnTo>
                  <a:pt x="114497" y="136324"/>
                </a:lnTo>
                <a:lnTo>
                  <a:pt x="100936" y="111817"/>
                </a:lnTo>
                <a:lnTo>
                  <a:pt x="132429" y="111817"/>
                </a:lnTo>
                <a:lnTo>
                  <a:pt x="138177" y="121902"/>
                </a:lnTo>
                <a:lnTo>
                  <a:pt x="164009" y="146321"/>
                </a:lnTo>
                <a:lnTo>
                  <a:pt x="197369" y="163599"/>
                </a:lnTo>
                <a:lnTo>
                  <a:pt x="181985" y="187613"/>
                </a:lnTo>
                <a:close/>
              </a:path>
              <a:path w="277495" h="336550">
                <a:moveTo>
                  <a:pt x="165100" y="336204"/>
                </a:moveTo>
                <a:lnTo>
                  <a:pt x="118443" y="332006"/>
                </a:lnTo>
                <a:lnTo>
                  <a:pt x="83112" y="319787"/>
                </a:lnTo>
                <a:lnTo>
                  <a:pt x="60728" y="300111"/>
                </a:lnTo>
                <a:lnTo>
                  <a:pt x="52907" y="273541"/>
                </a:lnTo>
                <a:lnTo>
                  <a:pt x="60728" y="246970"/>
                </a:lnTo>
                <a:lnTo>
                  <a:pt x="83112" y="227294"/>
                </a:lnTo>
                <a:lnTo>
                  <a:pt x="118443" y="215075"/>
                </a:lnTo>
                <a:lnTo>
                  <a:pt x="165100" y="210878"/>
                </a:lnTo>
                <a:lnTo>
                  <a:pt x="211698" y="215075"/>
                </a:lnTo>
                <a:lnTo>
                  <a:pt x="246899" y="227294"/>
                </a:lnTo>
                <a:lnTo>
                  <a:pt x="255070" y="234517"/>
                </a:lnTo>
                <a:lnTo>
                  <a:pt x="165100" y="234517"/>
                </a:lnTo>
                <a:lnTo>
                  <a:pt x="131007" y="237185"/>
                </a:lnTo>
                <a:lnTo>
                  <a:pt x="105392" y="244883"/>
                </a:lnTo>
                <a:lnTo>
                  <a:pt x="89274" y="257154"/>
                </a:lnTo>
                <a:lnTo>
                  <a:pt x="83675" y="273541"/>
                </a:lnTo>
                <a:lnTo>
                  <a:pt x="89274" y="289869"/>
                </a:lnTo>
                <a:lnTo>
                  <a:pt x="105392" y="302011"/>
                </a:lnTo>
                <a:lnTo>
                  <a:pt x="131007" y="309580"/>
                </a:lnTo>
                <a:lnTo>
                  <a:pt x="165100" y="312189"/>
                </a:lnTo>
                <a:lnTo>
                  <a:pt x="255494" y="312189"/>
                </a:lnTo>
                <a:lnTo>
                  <a:pt x="246899" y="319787"/>
                </a:lnTo>
                <a:lnTo>
                  <a:pt x="211698" y="332006"/>
                </a:lnTo>
                <a:lnTo>
                  <a:pt x="165100" y="336204"/>
                </a:lnTo>
                <a:close/>
              </a:path>
              <a:path w="277495" h="336550">
                <a:moveTo>
                  <a:pt x="255494" y="312189"/>
                </a:moveTo>
                <a:lnTo>
                  <a:pt x="165100" y="312189"/>
                </a:lnTo>
                <a:lnTo>
                  <a:pt x="199193" y="309580"/>
                </a:lnTo>
                <a:lnTo>
                  <a:pt x="224808" y="302011"/>
                </a:lnTo>
                <a:lnTo>
                  <a:pt x="240925" y="289869"/>
                </a:lnTo>
                <a:lnTo>
                  <a:pt x="246524" y="273541"/>
                </a:lnTo>
                <a:lnTo>
                  <a:pt x="240925" y="257154"/>
                </a:lnTo>
                <a:lnTo>
                  <a:pt x="224808" y="244883"/>
                </a:lnTo>
                <a:lnTo>
                  <a:pt x="199193" y="237185"/>
                </a:lnTo>
                <a:lnTo>
                  <a:pt x="165100" y="234517"/>
                </a:lnTo>
                <a:lnTo>
                  <a:pt x="255070" y="234517"/>
                </a:lnTo>
                <a:lnTo>
                  <a:pt x="269155" y="246970"/>
                </a:lnTo>
                <a:lnTo>
                  <a:pt x="276918" y="273541"/>
                </a:lnTo>
                <a:lnTo>
                  <a:pt x="269155" y="300111"/>
                </a:lnTo>
                <a:lnTo>
                  <a:pt x="255494" y="31218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084667" y="8345077"/>
            <a:ext cx="315595" cy="337185"/>
          </a:xfrm>
          <a:custGeom>
            <a:avLst/>
            <a:gdLst/>
            <a:ahLst/>
            <a:cxnLst/>
            <a:rect l="l" t="t" r="r" b="b"/>
            <a:pathLst>
              <a:path w="315595" h="337184">
                <a:moveTo>
                  <a:pt x="178983" y="188739"/>
                </a:moveTo>
                <a:lnTo>
                  <a:pt x="148215" y="185737"/>
                </a:lnTo>
                <a:lnTo>
                  <a:pt x="153755" y="146602"/>
                </a:lnTo>
                <a:lnTo>
                  <a:pt x="156798" y="112990"/>
                </a:lnTo>
                <a:lnTo>
                  <a:pt x="158082" y="84795"/>
                </a:lnTo>
                <a:lnTo>
                  <a:pt x="158346" y="61912"/>
                </a:lnTo>
                <a:lnTo>
                  <a:pt x="18386" y="61912"/>
                </a:lnTo>
                <a:lnTo>
                  <a:pt x="18386" y="36772"/>
                </a:lnTo>
                <a:lnTo>
                  <a:pt x="188364" y="36772"/>
                </a:lnTo>
                <a:lnTo>
                  <a:pt x="188322" y="61912"/>
                </a:lnTo>
                <a:lnTo>
                  <a:pt x="188217" y="78616"/>
                </a:lnTo>
                <a:lnTo>
                  <a:pt x="187191" y="108581"/>
                </a:lnTo>
                <a:lnTo>
                  <a:pt x="184406" y="145230"/>
                </a:lnTo>
                <a:lnTo>
                  <a:pt x="178983" y="188739"/>
                </a:lnTo>
                <a:close/>
              </a:path>
              <a:path w="315595" h="337184">
                <a:moveTo>
                  <a:pt x="3377" y="263034"/>
                </a:moveTo>
                <a:lnTo>
                  <a:pt x="0" y="237519"/>
                </a:lnTo>
                <a:lnTo>
                  <a:pt x="34239" y="237237"/>
                </a:lnTo>
                <a:lnTo>
                  <a:pt x="71293" y="236393"/>
                </a:lnTo>
                <a:lnTo>
                  <a:pt x="71293" y="132830"/>
                </a:lnTo>
                <a:lnTo>
                  <a:pt x="101686" y="132830"/>
                </a:lnTo>
                <a:lnTo>
                  <a:pt x="101686" y="235643"/>
                </a:lnTo>
                <a:lnTo>
                  <a:pt x="210784" y="235643"/>
                </a:lnTo>
                <a:lnTo>
                  <a:pt x="212003" y="250276"/>
                </a:lnTo>
                <a:lnTo>
                  <a:pt x="158352" y="257019"/>
                </a:lnTo>
                <a:lnTo>
                  <a:pt x="103891" y="260877"/>
                </a:lnTo>
                <a:lnTo>
                  <a:pt x="51329" y="262624"/>
                </a:lnTo>
                <a:lnTo>
                  <a:pt x="3377" y="263034"/>
                </a:lnTo>
                <a:close/>
              </a:path>
              <a:path w="315595" h="337184">
                <a:moveTo>
                  <a:pt x="210784" y="235643"/>
                </a:moveTo>
                <a:lnTo>
                  <a:pt x="101686" y="235643"/>
                </a:lnTo>
                <a:lnTo>
                  <a:pt x="129342" y="234411"/>
                </a:lnTo>
                <a:lnTo>
                  <a:pt x="156892" y="232828"/>
                </a:lnTo>
                <a:lnTo>
                  <a:pt x="183949" y="230683"/>
                </a:lnTo>
                <a:lnTo>
                  <a:pt x="210127" y="227763"/>
                </a:lnTo>
                <a:lnTo>
                  <a:pt x="210784" y="235643"/>
                </a:lnTo>
                <a:close/>
              </a:path>
              <a:path w="315595" h="337184">
                <a:moveTo>
                  <a:pt x="261533" y="336579"/>
                </a:moveTo>
                <a:lnTo>
                  <a:pt x="230765" y="336579"/>
                </a:lnTo>
                <a:lnTo>
                  <a:pt x="230765" y="0"/>
                </a:lnTo>
                <a:lnTo>
                  <a:pt x="261533" y="0"/>
                </a:lnTo>
                <a:lnTo>
                  <a:pt x="261533" y="140710"/>
                </a:lnTo>
                <a:lnTo>
                  <a:pt x="315191" y="140710"/>
                </a:lnTo>
                <a:lnTo>
                  <a:pt x="315191" y="166601"/>
                </a:lnTo>
                <a:lnTo>
                  <a:pt x="261533" y="166601"/>
                </a:lnTo>
                <a:lnTo>
                  <a:pt x="261533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539055" y="8345077"/>
            <a:ext cx="310515" cy="332105"/>
          </a:xfrm>
          <a:custGeom>
            <a:avLst/>
            <a:gdLst/>
            <a:ahLst/>
            <a:cxnLst/>
            <a:rect l="l" t="t" r="r" b="b"/>
            <a:pathLst>
              <a:path w="310515" h="332104">
                <a:moveTo>
                  <a:pt x="12382" y="186113"/>
                </a:moveTo>
                <a:lnTo>
                  <a:pt x="0" y="161347"/>
                </a:lnTo>
                <a:lnTo>
                  <a:pt x="56424" y="143278"/>
                </a:lnTo>
                <a:lnTo>
                  <a:pt x="98215" y="117540"/>
                </a:lnTo>
                <a:lnTo>
                  <a:pt x="124950" y="85469"/>
                </a:lnTo>
                <a:lnTo>
                  <a:pt x="136207" y="48404"/>
                </a:lnTo>
                <a:lnTo>
                  <a:pt x="13883" y="48404"/>
                </a:lnTo>
                <a:lnTo>
                  <a:pt x="13883" y="23639"/>
                </a:lnTo>
                <a:lnTo>
                  <a:pt x="170353" y="23639"/>
                </a:lnTo>
                <a:lnTo>
                  <a:pt x="163434" y="70758"/>
                </a:lnTo>
                <a:lnTo>
                  <a:pt x="143277" y="110710"/>
                </a:lnTo>
                <a:lnTo>
                  <a:pt x="110782" y="143349"/>
                </a:lnTo>
                <a:lnTo>
                  <a:pt x="66850" y="168531"/>
                </a:lnTo>
                <a:lnTo>
                  <a:pt x="12382" y="186113"/>
                </a:lnTo>
                <a:close/>
              </a:path>
              <a:path w="310515" h="332104">
                <a:moveTo>
                  <a:pt x="269413" y="332076"/>
                </a:moveTo>
                <a:lnTo>
                  <a:pt x="48029" y="332076"/>
                </a:lnTo>
                <a:lnTo>
                  <a:pt x="48029" y="195118"/>
                </a:lnTo>
                <a:lnTo>
                  <a:pt x="261909" y="195118"/>
                </a:lnTo>
                <a:lnTo>
                  <a:pt x="261909" y="218007"/>
                </a:lnTo>
                <a:lnTo>
                  <a:pt x="78797" y="218007"/>
                </a:lnTo>
                <a:lnTo>
                  <a:pt x="78797" y="251402"/>
                </a:lnTo>
                <a:lnTo>
                  <a:pt x="257781" y="251402"/>
                </a:lnTo>
                <a:lnTo>
                  <a:pt x="257781" y="274291"/>
                </a:lnTo>
                <a:lnTo>
                  <a:pt x="78797" y="274291"/>
                </a:lnTo>
                <a:lnTo>
                  <a:pt x="78797" y="308812"/>
                </a:lnTo>
                <a:lnTo>
                  <a:pt x="269413" y="308812"/>
                </a:lnTo>
                <a:lnTo>
                  <a:pt x="269413" y="332076"/>
                </a:lnTo>
                <a:close/>
              </a:path>
              <a:path w="310515" h="332104">
                <a:moveTo>
                  <a:pt x="260032" y="179734"/>
                </a:moveTo>
                <a:lnTo>
                  <a:pt x="229264" y="179734"/>
                </a:lnTo>
                <a:lnTo>
                  <a:pt x="229264" y="0"/>
                </a:lnTo>
                <a:lnTo>
                  <a:pt x="260032" y="0"/>
                </a:lnTo>
                <a:lnTo>
                  <a:pt x="260032" y="78047"/>
                </a:lnTo>
                <a:lnTo>
                  <a:pt x="309938" y="78047"/>
                </a:lnTo>
                <a:lnTo>
                  <a:pt x="309938" y="103562"/>
                </a:lnTo>
                <a:lnTo>
                  <a:pt x="260032" y="103562"/>
                </a:lnTo>
                <a:lnTo>
                  <a:pt x="260032" y="17973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897397" y="8345077"/>
            <a:ext cx="300355" cy="337820"/>
          </a:xfrm>
          <a:custGeom>
            <a:avLst/>
            <a:gdLst/>
            <a:ahLst/>
            <a:cxnLst/>
            <a:rect l="l" t="t" r="r" b="b"/>
            <a:pathLst>
              <a:path w="300354" h="337820">
                <a:moveTo>
                  <a:pt x="26641" y="253278"/>
                </a:moveTo>
                <a:lnTo>
                  <a:pt x="0" y="253278"/>
                </a:lnTo>
                <a:lnTo>
                  <a:pt x="0" y="32269"/>
                </a:lnTo>
                <a:lnTo>
                  <a:pt x="156470" y="32269"/>
                </a:lnTo>
                <a:lnTo>
                  <a:pt x="156470" y="57785"/>
                </a:lnTo>
                <a:lnTo>
                  <a:pt x="30768" y="57785"/>
                </a:lnTo>
                <a:lnTo>
                  <a:pt x="30768" y="227012"/>
                </a:lnTo>
                <a:lnTo>
                  <a:pt x="183850" y="227012"/>
                </a:lnTo>
                <a:lnTo>
                  <a:pt x="185737" y="241271"/>
                </a:lnTo>
                <a:lnTo>
                  <a:pt x="148109" y="247263"/>
                </a:lnTo>
                <a:lnTo>
                  <a:pt x="110692" y="250933"/>
                </a:lnTo>
                <a:lnTo>
                  <a:pt x="71023" y="252774"/>
                </a:lnTo>
                <a:lnTo>
                  <a:pt x="26641" y="253278"/>
                </a:lnTo>
                <a:close/>
              </a:path>
              <a:path w="300354" h="337820">
                <a:moveTo>
                  <a:pt x="183850" y="227012"/>
                </a:moveTo>
                <a:lnTo>
                  <a:pt x="30768" y="227012"/>
                </a:lnTo>
                <a:lnTo>
                  <a:pt x="72764" y="226467"/>
                </a:lnTo>
                <a:lnTo>
                  <a:pt x="110645" y="224620"/>
                </a:lnTo>
                <a:lnTo>
                  <a:pt x="146485" y="221155"/>
                </a:lnTo>
                <a:lnTo>
                  <a:pt x="182360" y="215756"/>
                </a:lnTo>
                <a:lnTo>
                  <a:pt x="183850" y="227012"/>
                </a:lnTo>
                <a:close/>
              </a:path>
              <a:path w="300354" h="337820">
                <a:moveTo>
                  <a:pt x="244648" y="337329"/>
                </a:moveTo>
                <a:lnTo>
                  <a:pt x="213879" y="337329"/>
                </a:lnTo>
                <a:lnTo>
                  <a:pt x="213879" y="0"/>
                </a:lnTo>
                <a:lnTo>
                  <a:pt x="244648" y="0"/>
                </a:lnTo>
                <a:lnTo>
                  <a:pt x="244648" y="132830"/>
                </a:lnTo>
                <a:lnTo>
                  <a:pt x="300182" y="132830"/>
                </a:lnTo>
                <a:lnTo>
                  <a:pt x="300182" y="158346"/>
                </a:lnTo>
                <a:lnTo>
                  <a:pt x="244648" y="158346"/>
                </a:lnTo>
                <a:lnTo>
                  <a:pt x="244648" y="33732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474498" y="8345452"/>
            <a:ext cx="31750" cy="59055"/>
          </a:xfrm>
          <a:custGeom>
            <a:avLst/>
            <a:gdLst/>
            <a:ahLst/>
            <a:cxnLst/>
            <a:rect l="l" t="t" r="r" b="b"/>
            <a:pathLst>
              <a:path w="31750" h="59054">
                <a:moveTo>
                  <a:pt x="31143" y="58910"/>
                </a:moveTo>
                <a:lnTo>
                  <a:pt x="0" y="58910"/>
                </a:lnTo>
                <a:lnTo>
                  <a:pt x="0" y="0"/>
                </a:lnTo>
                <a:lnTo>
                  <a:pt x="31143" y="0"/>
                </a:lnTo>
                <a:lnTo>
                  <a:pt x="31143" y="5891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243729" y="8374519"/>
            <a:ext cx="269875" cy="299720"/>
          </a:xfrm>
          <a:custGeom>
            <a:avLst/>
            <a:gdLst/>
            <a:ahLst/>
            <a:cxnLst/>
            <a:rect l="l" t="t" r="r" b="b"/>
            <a:pathLst>
              <a:path w="269875" h="299720">
                <a:moveTo>
                  <a:pt x="261912" y="127038"/>
                </a:moveTo>
                <a:lnTo>
                  <a:pt x="230759" y="127038"/>
                </a:lnTo>
                <a:lnTo>
                  <a:pt x="230759" y="216344"/>
                </a:lnTo>
                <a:lnTo>
                  <a:pt x="261912" y="216344"/>
                </a:lnTo>
                <a:lnTo>
                  <a:pt x="261912" y="127038"/>
                </a:lnTo>
                <a:close/>
              </a:path>
              <a:path w="269875" h="299720">
                <a:moveTo>
                  <a:pt x="261912" y="30480"/>
                </a:moveTo>
                <a:lnTo>
                  <a:pt x="153466" y="30480"/>
                </a:lnTo>
                <a:lnTo>
                  <a:pt x="153466" y="24130"/>
                </a:lnTo>
                <a:lnTo>
                  <a:pt x="153466" y="0"/>
                </a:lnTo>
                <a:lnTo>
                  <a:pt x="123444" y="0"/>
                </a:lnTo>
                <a:lnTo>
                  <a:pt x="123444" y="24130"/>
                </a:lnTo>
                <a:lnTo>
                  <a:pt x="123444" y="30480"/>
                </a:lnTo>
                <a:lnTo>
                  <a:pt x="123444" y="54610"/>
                </a:lnTo>
                <a:lnTo>
                  <a:pt x="123444" y="101600"/>
                </a:lnTo>
                <a:lnTo>
                  <a:pt x="123444" y="127000"/>
                </a:lnTo>
                <a:lnTo>
                  <a:pt x="123444" y="132080"/>
                </a:lnTo>
                <a:lnTo>
                  <a:pt x="30391" y="132080"/>
                </a:lnTo>
                <a:lnTo>
                  <a:pt x="30391" y="24130"/>
                </a:lnTo>
                <a:lnTo>
                  <a:pt x="123444" y="24130"/>
                </a:lnTo>
                <a:lnTo>
                  <a:pt x="123444" y="0"/>
                </a:lnTo>
                <a:lnTo>
                  <a:pt x="0" y="0"/>
                </a:lnTo>
                <a:lnTo>
                  <a:pt x="0" y="24130"/>
                </a:lnTo>
                <a:lnTo>
                  <a:pt x="0" y="132080"/>
                </a:lnTo>
                <a:lnTo>
                  <a:pt x="0" y="157480"/>
                </a:lnTo>
                <a:lnTo>
                  <a:pt x="153466" y="157480"/>
                </a:lnTo>
                <a:lnTo>
                  <a:pt x="153466" y="132080"/>
                </a:lnTo>
                <a:lnTo>
                  <a:pt x="153466" y="127000"/>
                </a:lnTo>
                <a:lnTo>
                  <a:pt x="261912" y="127000"/>
                </a:lnTo>
                <a:lnTo>
                  <a:pt x="261912" y="101892"/>
                </a:lnTo>
                <a:lnTo>
                  <a:pt x="261912" y="101600"/>
                </a:lnTo>
                <a:lnTo>
                  <a:pt x="261912" y="54991"/>
                </a:lnTo>
                <a:lnTo>
                  <a:pt x="230759" y="54991"/>
                </a:lnTo>
                <a:lnTo>
                  <a:pt x="230759" y="101600"/>
                </a:lnTo>
                <a:lnTo>
                  <a:pt x="153466" y="101600"/>
                </a:lnTo>
                <a:lnTo>
                  <a:pt x="153466" y="54610"/>
                </a:lnTo>
                <a:lnTo>
                  <a:pt x="261912" y="54610"/>
                </a:lnTo>
                <a:lnTo>
                  <a:pt x="261912" y="30480"/>
                </a:lnTo>
                <a:close/>
              </a:path>
              <a:path w="269875" h="299720">
                <a:moveTo>
                  <a:pt x="269786" y="274320"/>
                </a:moveTo>
                <a:lnTo>
                  <a:pt x="76174" y="274320"/>
                </a:lnTo>
                <a:lnTo>
                  <a:pt x="76174" y="194310"/>
                </a:lnTo>
                <a:lnTo>
                  <a:pt x="45402" y="194310"/>
                </a:lnTo>
                <a:lnTo>
                  <a:pt x="45402" y="274320"/>
                </a:lnTo>
                <a:lnTo>
                  <a:pt x="45402" y="299720"/>
                </a:lnTo>
                <a:lnTo>
                  <a:pt x="269786" y="299720"/>
                </a:lnTo>
                <a:lnTo>
                  <a:pt x="269786" y="27432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683486" y="8345452"/>
            <a:ext cx="281940" cy="328930"/>
          </a:xfrm>
          <a:custGeom>
            <a:avLst/>
            <a:gdLst/>
            <a:ahLst/>
            <a:cxnLst/>
            <a:rect l="l" t="t" r="r" b="b"/>
            <a:pathLst>
              <a:path w="281940" h="328929">
                <a:moveTo>
                  <a:pt x="272040" y="52531"/>
                </a:moveTo>
                <a:lnTo>
                  <a:pt x="240896" y="52531"/>
                </a:lnTo>
                <a:lnTo>
                  <a:pt x="240896" y="0"/>
                </a:lnTo>
                <a:lnTo>
                  <a:pt x="272040" y="0"/>
                </a:lnTo>
                <a:lnTo>
                  <a:pt x="272040" y="52531"/>
                </a:lnTo>
                <a:close/>
              </a:path>
              <a:path w="281940" h="328929">
                <a:moveTo>
                  <a:pt x="86677" y="189865"/>
                </a:moveTo>
                <a:lnTo>
                  <a:pt x="52238" y="183586"/>
                </a:lnTo>
                <a:lnTo>
                  <a:pt x="24765" y="166085"/>
                </a:lnTo>
                <a:lnTo>
                  <a:pt x="6578" y="139367"/>
                </a:lnTo>
                <a:lnTo>
                  <a:pt x="0" y="105439"/>
                </a:lnTo>
                <a:lnTo>
                  <a:pt x="6578" y="71510"/>
                </a:lnTo>
                <a:lnTo>
                  <a:pt x="24765" y="44792"/>
                </a:lnTo>
                <a:lnTo>
                  <a:pt x="52238" y="27291"/>
                </a:lnTo>
                <a:lnTo>
                  <a:pt x="86677" y="21012"/>
                </a:lnTo>
                <a:lnTo>
                  <a:pt x="107379" y="23193"/>
                </a:lnTo>
                <a:lnTo>
                  <a:pt x="125935" y="29455"/>
                </a:lnTo>
                <a:lnTo>
                  <a:pt x="142029" y="39375"/>
                </a:lnTo>
                <a:lnTo>
                  <a:pt x="150787" y="48029"/>
                </a:lnTo>
                <a:lnTo>
                  <a:pt x="86677" y="48029"/>
                </a:lnTo>
                <a:lnTo>
                  <a:pt x="63777" y="52303"/>
                </a:lnTo>
                <a:lnTo>
                  <a:pt x="45590" y="64210"/>
                </a:lnTo>
                <a:lnTo>
                  <a:pt x="33594" y="82380"/>
                </a:lnTo>
                <a:lnTo>
                  <a:pt x="29267" y="105439"/>
                </a:lnTo>
                <a:lnTo>
                  <a:pt x="33594" y="128497"/>
                </a:lnTo>
                <a:lnTo>
                  <a:pt x="45590" y="146667"/>
                </a:lnTo>
                <a:lnTo>
                  <a:pt x="63777" y="158574"/>
                </a:lnTo>
                <a:lnTo>
                  <a:pt x="86677" y="162848"/>
                </a:lnTo>
                <a:lnTo>
                  <a:pt x="150841" y="162848"/>
                </a:lnTo>
                <a:lnTo>
                  <a:pt x="142346" y="171344"/>
                </a:lnTo>
                <a:lnTo>
                  <a:pt x="126123" y="181375"/>
                </a:lnTo>
                <a:lnTo>
                  <a:pt x="107438" y="187678"/>
                </a:lnTo>
                <a:lnTo>
                  <a:pt x="86677" y="189865"/>
                </a:lnTo>
                <a:close/>
              </a:path>
              <a:path w="281940" h="328929">
                <a:moveTo>
                  <a:pt x="150841" y="162848"/>
                </a:moveTo>
                <a:lnTo>
                  <a:pt x="86677" y="162848"/>
                </a:lnTo>
                <a:lnTo>
                  <a:pt x="109361" y="158574"/>
                </a:lnTo>
                <a:lnTo>
                  <a:pt x="127436" y="146667"/>
                </a:lnTo>
                <a:lnTo>
                  <a:pt x="139391" y="128497"/>
                </a:lnTo>
                <a:lnTo>
                  <a:pt x="143712" y="105439"/>
                </a:lnTo>
                <a:lnTo>
                  <a:pt x="139391" y="82380"/>
                </a:lnTo>
                <a:lnTo>
                  <a:pt x="127436" y="64210"/>
                </a:lnTo>
                <a:lnTo>
                  <a:pt x="109361" y="52303"/>
                </a:lnTo>
                <a:lnTo>
                  <a:pt x="86677" y="48029"/>
                </a:lnTo>
                <a:lnTo>
                  <a:pt x="150787" y="48029"/>
                </a:lnTo>
                <a:lnTo>
                  <a:pt x="155344" y="52531"/>
                </a:lnTo>
                <a:lnTo>
                  <a:pt x="272040" y="52531"/>
                </a:lnTo>
                <a:lnTo>
                  <a:pt x="272040" y="77296"/>
                </a:lnTo>
                <a:lnTo>
                  <a:pt x="168477" y="77296"/>
                </a:lnTo>
                <a:lnTo>
                  <a:pt x="170447" y="83910"/>
                </a:lnTo>
                <a:lnTo>
                  <a:pt x="171854" y="90805"/>
                </a:lnTo>
                <a:lnTo>
                  <a:pt x="172698" y="97981"/>
                </a:lnTo>
                <a:lnTo>
                  <a:pt x="172980" y="105439"/>
                </a:lnTo>
                <a:lnTo>
                  <a:pt x="172698" y="112679"/>
                </a:lnTo>
                <a:lnTo>
                  <a:pt x="171854" y="119744"/>
                </a:lnTo>
                <a:lnTo>
                  <a:pt x="170447" y="126598"/>
                </a:lnTo>
                <a:lnTo>
                  <a:pt x="168477" y="133205"/>
                </a:lnTo>
                <a:lnTo>
                  <a:pt x="272040" y="133205"/>
                </a:lnTo>
                <a:lnTo>
                  <a:pt x="272040" y="157970"/>
                </a:lnTo>
                <a:lnTo>
                  <a:pt x="155719" y="157970"/>
                </a:lnTo>
                <a:lnTo>
                  <a:pt x="150841" y="162848"/>
                </a:lnTo>
                <a:close/>
              </a:path>
              <a:path w="281940" h="328929">
                <a:moveTo>
                  <a:pt x="272040" y="133205"/>
                </a:moveTo>
                <a:lnTo>
                  <a:pt x="240896" y="133205"/>
                </a:lnTo>
                <a:lnTo>
                  <a:pt x="240896" y="77296"/>
                </a:lnTo>
                <a:lnTo>
                  <a:pt x="272040" y="77296"/>
                </a:lnTo>
                <a:lnTo>
                  <a:pt x="272040" y="133205"/>
                </a:lnTo>
                <a:close/>
              </a:path>
              <a:path w="281940" h="328929">
                <a:moveTo>
                  <a:pt x="272040" y="248400"/>
                </a:moveTo>
                <a:lnTo>
                  <a:pt x="240896" y="248400"/>
                </a:lnTo>
                <a:lnTo>
                  <a:pt x="240896" y="157970"/>
                </a:lnTo>
                <a:lnTo>
                  <a:pt x="272040" y="157970"/>
                </a:lnTo>
                <a:lnTo>
                  <a:pt x="272040" y="248400"/>
                </a:lnTo>
                <a:close/>
              </a:path>
              <a:path w="281940" h="328929">
                <a:moveTo>
                  <a:pt x="281420" y="328699"/>
                </a:moveTo>
                <a:lnTo>
                  <a:pt x="56659" y="328699"/>
                </a:lnTo>
                <a:lnTo>
                  <a:pt x="56659" y="222885"/>
                </a:lnTo>
                <a:lnTo>
                  <a:pt x="87803" y="222885"/>
                </a:lnTo>
                <a:lnTo>
                  <a:pt x="87803" y="303559"/>
                </a:lnTo>
                <a:lnTo>
                  <a:pt x="281420" y="303559"/>
                </a:lnTo>
                <a:lnTo>
                  <a:pt x="281420" y="32869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023443" y="8360461"/>
            <a:ext cx="304800" cy="321310"/>
          </a:xfrm>
          <a:custGeom>
            <a:avLst/>
            <a:gdLst/>
            <a:ahLst/>
            <a:cxnLst/>
            <a:rect l="l" t="t" r="r" b="b"/>
            <a:pathLst>
              <a:path w="304800" h="321309">
                <a:moveTo>
                  <a:pt x="152342" y="321195"/>
                </a:moveTo>
                <a:lnTo>
                  <a:pt x="103891" y="317184"/>
                </a:lnTo>
                <a:lnTo>
                  <a:pt x="67541" y="305435"/>
                </a:lnTo>
                <a:lnTo>
                  <a:pt x="44699" y="286369"/>
                </a:lnTo>
                <a:lnTo>
                  <a:pt x="36772" y="260408"/>
                </a:lnTo>
                <a:lnTo>
                  <a:pt x="44699" y="234447"/>
                </a:lnTo>
                <a:lnTo>
                  <a:pt x="67541" y="215380"/>
                </a:lnTo>
                <a:lnTo>
                  <a:pt x="103891" y="203631"/>
                </a:lnTo>
                <a:lnTo>
                  <a:pt x="152342" y="199621"/>
                </a:lnTo>
                <a:lnTo>
                  <a:pt x="200359" y="203631"/>
                </a:lnTo>
                <a:lnTo>
                  <a:pt x="236487" y="215380"/>
                </a:lnTo>
                <a:lnTo>
                  <a:pt x="246341" y="223635"/>
                </a:lnTo>
                <a:lnTo>
                  <a:pt x="152342" y="223635"/>
                </a:lnTo>
                <a:lnTo>
                  <a:pt x="116672" y="226057"/>
                </a:lnTo>
                <a:lnTo>
                  <a:pt x="90148" y="233157"/>
                </a:lnTo>
                <a:lnTo>
                  <a:pt x="73615" y="244689"/>
                </a:lnTo>
                <a:lnTo>
                  <a:pt x="67916" y="260408"/>
                </a:lnTo>
                <a:lnTo>
                  <a:pt x="73615" y="276126"/>
                </a:lnTo>
                <a:lnTo>
                  <a:pt x="90148" y="287659"/>
                </a:lnTo>
                <a:lnTo>
                  <a:pt x="116672" y="294759"/>
                </a:lnTo>
                <a:lnTo>
                  <a:pt x="152342" y="297180"/>
                </a:lnTo>
                <a:lnTo>
                  <a:pt x="246341" y="297180"/>
                </a:lnTo>
                <a:lnTo>
                  <a:pt x="236487" y="305435"/>
                </a:lnTo>
                <a:lnTo>
                  <a:pt x="200359" y="317184"/>
                </a:lnTo>
                <a:lnTo>
                  <a:pt x="152342" y="321195"/>
                </a:lnTo>
                <a:close/>
              </a:path>
              <a:path w="304800" h="321309">
                <a:moveTo>
                  <a:pt x="246341" y="297180"/>
                </a:moveTo>
                <a:lnTo>
                  <a:pt x="152342" y="297180"/>
                </a:lnTo>
                <a:lnTo>
                  <a:pt x="187578" y="294759"/>
                </a:lnTo>
                <a:lnTo>
                  <a:pt x="213879" y="287659"/>
                </a:lnTo>
                <a:lnTo>
                  <a:pt x="230331" y="276126"/>
                </a:lnTo>
                <a:lnTo>
                  <a:pt x="236018" y="260408"/>
                </a:lnTo>
                <a:lnTo>
                  <a:pt x="230331" y="244689"/>
                </a:lnTo>
                <a:lnTo>
                  <a:pt x="213879" y="233157"/>
                </a:lnTo>
                <a:lnTo>
                  <a:pt x="187578" y="226057"/>
                </a:lnTo>
                <a:lnTo>
                  <a:pt x="152342" y="223635"/>
                </a:lnTo>
                <a:lnTo>
                  <a:pt x="246341" y="223635"/>
                </a:lnTo>
                <a:lnTo>
                  <a:pt x="259247" y="234447"/>
                </a:lnTo>
                <a:lnTo>
                  <a:pt x="267162" y="260408"/>
                </a:lnTo>
                <a:lnTo>
                  <a:pt x="259247" y="286369"/>
                </a:lnTo>
                <a:lnTo>
                  <a:pt x="246341" y="297180"/>
                </a:lnTo>
                <a:close/>
              </a:path>
              <a:path w="304800" h="321309">
                <a:moveTo>
                  <a:pt x="269038" y="111817"/>
                </a:moveTo>
                <a:lnTo>
                  <a:pt x="38273" y="111817"/>
                </a:lnTo>
                <a:lnTo>
                  <a:pt x="38273" y="0"/>
                </a:lnTo>
                <a:lnTo>
                  <a:pt x="266787" y="0"/>
                </a:lnTo>
                <a:lnTo>
                  <a:pt x="266787" y="24765"/>
                </a:lnTo>
                <a:lnTo>
                  <a:pt x="69041" y="24765"/>
                </a:lnTo>
                <a:lnTo>
                  <a:pt x="69041" y="87052"/>
                </a:lnTo>
                <a:lnTo>
                  <a:pt x="269038" y="87052"/>
                </a:lnTo>
                <a:lnTo>
                  <a:pt x="269038" y="111817"/>
                </a:lnTo>
                <a:close/>
              </a:path>
              <a:path w="304800" h="321309">
                <a:moveTo>
                  <a:pt x="167726" y="150841"/>
                </a:moveTo>
                <a:lnTo>
                  <a:pt x="136958" y="150841"/>
                </a:lnTo>
                <a:lnTo>
                  <a:pt x="136958" y="111817"/>
                </a:lnTo>
                <a:lnTo>
                  <a:pt x="167726" y="111817"/>
                </a:lnTo>
                <a:lnTo>
                  <a:pt x="167726" y="150841"/>
                </a:lnTo>
                <a:close/>
              </a:path>
              <a:path w="304800" h="321309">
                <a:moveTo>
                  <a:pt x="304685" y="175606"/>
                </a:moveTo>
                <a:lnTo>
                  <a:pt x="0" y="175606"/>
                </a:lnTo>
                <a:lnTo>
                  <a:pt x="0" y="150841"/>
                </a:lnTo>
                <a:lnTo>
                  <a:pt x="304685" y="150841"/>
                </a:lnTo>
                <a:lnTo>
                  <a:pt x="304685" y="175606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381035" y="8345077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329"/>
                </a:moveTo>
                <a:lnTo>
                  <a:pt x="232266" y="337329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329"/>
                </a:lnTo>
                <a:close/>
              </a:path>
              <a:path w="263525" h="337820">
                <a:moveTo>
                  <a:pt x="85551" y="260783"/>
                </a:moveTo>
                <a:lnTo>
                  <a:pt x="51130" y="252510"/>
                </a:lnTo>
                <a:lnTo>
                  <a:pt x="24061" y="228935"/>
                </a:lnTo>
                <a:lnTo>
                  <a:pt x="6349" y="191923"/>
                </a:lnTo>
                <a:lnTo>
                  <a:pt x="0" y="143337"/>
                </a:lnTo>
                <a:lnTo>
                  <a:pt x="6349" y="94750"/>
                </a:lnTo>
                <a:lnTo>
                  <a:pt x="24061" y="57738"/>
                </a:lnTo>
                <a:lnTo>
                  <a:pt x="51130" y="34163"/>
                </a:lnTo>
                <a:lnTo>
                  <a:pt x="85551" y="25890"/>
                </a:lnTo>
                <a:lnTo>
                  <a:pt x="119973" y="34163"/>
                </a:lnTo>
                <a:lnTo>
                  <a:pt x="142356" y="53657"/>
                </a:lnTo>
                <a:lnTo>
                  <a:pt x="85551" y="53657"/>
                </a:lnTo>
                <a:lnTo>
                  <a:pt x="62827" y="60018"/>
                </a:lnTo>
                <a:lnTo>
                  <a:pt x="45027" y="78094"/>
                </a:lnTo>
                <a:lnTo>
                  <a:pt x="33418" y="106371"/>
                </a:lnTo>
                <a:lnTo>
                  <a:pt x="29267" y="143337"/>
                </a:lnTo>
                <a:lnTo>
                  <a:pt x="33418" y="180519"/>
                </a:lnTo>
                <a:lnTo>
                  <a:pt x="45027" y="208908"/>
                </a:lnTo>
                <a:lnTo>
                  <a:pt x="62827" y="227024"/>
                </a:lnTo>
                <a:lnTo>
                  <a:pt x="85551" y="233391"/>
                </a:lnTo>
                <a:lnTo>
                  <a:pt x="141926" y="233391"/>
                </a:lnTo>
                <a:lnTo>
                  <a:pt x="119973" y="252510"/>
                </a:lnTo>
                <a:lnTo>
                  <a:pt x="85551" y="260783"/>
                </a:lnTo>
                <a:close/>
              </a:path>
              <a:path w="263525" h="337820">
                <a:moveTo>
                  <a:pt x="141926" y="233391"/>
                </a:moveTo>
                <a:lnTo>
                  <a:pt x="85551" y="233391"/>
                </a:lnTo>
                <a:lnTo>
                  <a:pt x="108059" y="227024"/>
                </a:lnTo>
                <a:lnTo>
                  <a:pt x="125748" y="208908"/>
                </a:lnTo>
                <a:lnTo>
                  <a:pt x="137315" y="180519"/>
                </a:lnTo>
                <a:lnTo>
                  <a:pt x="141460" y="143337"/>
                </a:lnTo>
                <a:lnTo>
                  <a:pt x="137315" y="106371"/>
                </a:lnTo>
                <a:lnTo>
                  <a:pt x="125748" y="78094"/>
                </a:lnTo>
                <a:lnTo>
                  <a:pt x="108059" y="60018"/>
                </a:lnTo>
                <a:lnTo>
                  <a:pt x="85551" y="53657"/>
                </a:lnTo>
                <a:lnTo>
                  <a:pt x="142356" y="53657"/>
                </a:lnTo>
                <a:lnTo>
                  <a:pt x="147042" y="57738"/>
                </a:lnTo>
                <a:lnTo>
                  <a:pt x="164754" y="94750"/>
                </a:lnTo>
                <a:lnTo>
                  <a:pt x="171103" y="143337"/>
                </a:lnTo>
                <a:lnTo>
                  <a:pt x="164754" y="191923"/>
                </a:lnTo>
                <a:lnTo>
                  <a:pt x="147042" y="228935"/>
                </a:lnTo>
                <a:lnTo>
                  <a:pt x="141926" y="23339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820777" y="8341702"/>
            <a:ext cx="999490" cy="340360"/>
          </a:xfrm>
          <a:custGeom>
            <a:avLst/>
            <a:gdLst/>
            <a:ahLst/>
            <a:cxnLst/>
            <a:rect l="l" t="t" r="r" b="b"/>
            <a:pathLst>
              <a:path w="999490" h="340359">
                <a:moveTo>
                  <a:pt x="169595" y="39408"/>
                </a:moveTo>
                <a:lnTo>
                  <a:pt x="15760" y="39408"/>
                </a:lnTo>
                <a:lnTo>
                  <a:pt x="15760" y="64922"/>
                </a:lnTo>
                <a:lnTo>
                  <a:pt x="139204" y="64922"/>
                </a:lnTo>
                <a:lnTo>
                  <a:pt x="130238" y="110794"/>
                </a:lnTo>
                <a:lnTo>
                  <a:pt x="111874" y="152768"/>
                </a:lnTo>
                <a:lnTo>
                  <a:pt x="84061" y="190512"/>
                </a:lnTo>
                <a:lnTo>
                  <a:pt x="46786" y="223748"/>
                </a:lnTo>
                <a:lnTo>
                  <a:pt x="0" y="252158"/>
                </a:lnTo>
                <a:lnTo>
                  <a:pt x="16878" y="276174"/>
                </a:lnTo>
                <a:lnTo>
                  <a:pt x="65976" y="246380"/>
                </a:lnTo>
                <a:lnTo>
                  <a:pt x="104838" y="211874"/>
                </a:lnTo>
                <a:lnTo>
                  <a:pt x="134048" y="173266"/>
                </a:lnTo>
                <a:lnTo>
                  <a:pt x="154190" y="131216"/>
                </a:lnTo>
                <a:lnTo>
                  <a:pt x="165849" y="86385"/>
                </a:lnTo>
                <a:lnTo>
                  <a:pt x="169595" y="39408"/>
                </a:lnTo>
                <a:close/>
              </a:path>
              <a:path w="999490" h="340359">
                <a:moveTo>
                  <a:pt x="310680" y="139966"/>
                </a:moveTo>
                <a:lnTo>
                  <a:pt x="256654" y="139966"/>
                </a:lnTo>
                <a:lnTo>
                  <a:pt x="256654" y="3378"/>
                </a:lnTo>
                <a:lnTo>
                  <a:pt x="225882" y="3378"/>
                </a:lnTo>
                <a:lnTo>
                  <a:pt x="225882" y="339966"/>
                </a:lnTo>
                <a:lnTo>
                  <a:pt x="256654" y="339966"/>
                </a:lnTo>
                <a:lnTo>
                  <a:pt x="256654" y="165481"/>
                </a:lnTo>
                <a:lnTo>
                  <a:pt x="310680" y="165481"/>
                </a:lnTo>
                <a:lnTo>
                  <a:pt x="310680" y="139966"/>
                </a:lnTo>
                <a:close/>
              </a:path>
              <a:path w="999490" h="340359">
                <a:moveTo>
                  <a:pt x="610120" y="277672"/>
                </a:moveTo>
                <a:lnTo>
                  <a:pt x="602195" y="251434"/>
                </a:lnTo>
                <a:lnTo>
                  <a:pt x="588873" y="240144"/>
                </a:lnTo>
                <a:lnTo>
                  <a:pt x="579399" y="232130"/>
                </a:lnTo>
                <a:lnTo>
                  <a:pt x="578967" y="231990"/>
                </a:lnTo>
                <a:lnTo>
                  <a:pt x="578967" y="277672"/>
                </a:lnTo>
                <a:lnTo>
                  <a:pt x="573227" y="293293"/>
                </a:lnTo>
                <a:lnTo>
                  <a:pt x="556653" y="304965"/>
                </a:lnTo>
                <a:lnTo>
                  <a:pt x="530212" y="312293"/>
                </a:lnTo>
                <a:lnTo>
                  <a:pt x="494919" y="314820"/>
                </a:lnTo>
                <a:lnTo>
                  <a:pt x="459473" y="312293"/>
                </a:lnTo>
                <a:lnTo>
                  <a:pt x="433057" y="304965"/>
                </a:lnTo>
                <a:lnTo>
                  <a:pt x="416560" y="293293"/>
                </a:lnTo>
                <a:lnTo>
                  <a:pt x="410870" y="277672"/>
                </a:lnTo>
                <a:lnTo>
                  <a:pt x="416560" y="261683"/>
                </a:lnTo>
                <a:lnTo>
                  <a:pt x="433057" y="249910"/>
                </a:lnTo>
                <a:lnTo>
                  <a:pt x="459473" y="242633"/>
                </a:lnTo>
                <a:lnTo>
                  <a:pt x="494919" y="240144"/>
                </a:lnTo>
                <a:lnTo>
                  <a:pt x="530377" y="242633"/>
                </a:lnTo>
                <a:lnTo>
                  <a:pt x="556793" y="249910"/>
                </a:lnTo>
                <a:lnTo>
                  <a:pt x="573278" y="261683"/>
                </a:lnTo>
                <a:lnTo>
                  <a:pt x="578967" y="277672"/>
                </a:lnTo>
                <a:lnTo>
                  <a:pt x="578967" y="231990"/>
                </a:lnTo>
                <a:lnTo>
                  <a:pt x="543153" y="220205"/>
                </a:lnTo>
                <a:lnTo>
                  <a:pt x="494919" y="216141"/>
                </a:lnTo>
                <a:lnTo>
                  <a:pt x="446684" y="220205"/>
                </a:lnTo>
                <a:lnTo>
                  <a:pt x="410451" y="232130"/>
                </a:lnTo>
                <a:lnTo>
                  <a:pt x="387642" y="251434"/>
                </a:lnTo>
                <a:lnTo>
                  <a:pt x="379730" y="277672"/>
                </a:lnTo>
                <a:lnTo>
                  <a:pt x="387642" y="303695"/>
                </a:lnTo>
                <a:lnTo>
                  <a:pt x="410451" y="322884"/>
                </a:lnTo>
                <a:lnTo>
                  <a:pt x="446684" y="334772"/>
                </a:lnTo>
                <a:lnTo>
                  <a:pt x="494919" y="338836"/>
                </a:lnTo>
                <a:lnTo>
                  <a:pt x="543153" y="334772"/>
                </a:lnTo>
                <a:lnTo>
                  <a:pt x="579399" y="322884"/>
                </a:lnTo>
                <a:lnTo>
                  <a:pt x="588975" y="314820"/>
                </a:lnTo>
                <a:lnTo>
                  <a:pt x="602195" y="303695"/>
                </a:lnTo>
                <a:lnTo>
                  <a:pt x="610120" y="277672"/>
                </a:lnTo>
                <a:close/>
              </a:path>
              <a:path w="999490" h="340359">
                <a:moveTo>
                  <a:pt x="612749" y="97193"/>
                </a:moveTo>
                <a:lnTo>
                  <a:pt x="414997" y="97193"/>
                </a:lnTo>
                <a:lnTo>
                  <a:pt x="414997" y="10515"/>
                </a:lnTo>
                <a:lnTo>
                  <a:pt x="384225" y="10515"/>
                </a:lnTo>
                <a:lnTo>
                  <a:pt x="384225" y="121958"/>
                </a:lnTo>
                <a:lnTo>
                  <a:pt x="612749" y="121958"/>
                </a:lnTo>
                <a:lnTo>
                  <a:pt x="612749" y="97193"/>
                </a:lnTo>
                <a:close/>
              </a:path>
              <a:path w="999490" h="340359">
                <a:moveTo>
                  <a:pt x="647636" y="160972"/>
                </a:moveTo>
                <a:lnTo>
                  <a:pt x="343331" y="160972"/>
                </a:lnTo>
                <a:lnTo>
                  <a:pt x="343331" y="186118"/>
                </a:lnTo>
                <a:lnTo>
                  <a:pt x="647636" y="186118"/>
                </a:lnTo>
                <a:lnTo>
                  <a:pt x="647636" y="160972"/>
                </a:lnTo>
                <a:close/>
              </a:path>
              <a:path w="999490" h="340359">
                <a:moveTo>
                  <a:pt x="869022" y="137337"/>
                </a:moveTo>
                <a:lnTo>
                  <a:pt x="863168" y="113157"/>
                </a:lnTo>
                <a:lnTo>
                  <a:pt x="852944" y="101688"/>
                </a:lnTo>
                <a:lnTo>
                  <a:pt x="846696" y="94703"/>
                </a:lnTo>
                <a:lnTo>
                  <a:pt x="839762" y="91503"/>
                </a:lnTo>
                <a:lnTo>
                  <a:pt x="839762" y="137337"/>
                </a:lnTo>
                <a:lnTo>
                  <a:pt x="836053" y="152247"/>
                </a:lnTo>
                <a:lnTo>
                  <a:pt x="825588" y="163461"/>
                </a:lnTo>
                <a:lnTo>
                  <a:pt x="809358" y="170522"/>
                </a:lnTo>
                <a:lnTo>
                  <a:pt x="788352" y="172986"/>
                </a:lnTo>
                <a:lnTo>
                  <a:pt x="767397" y="170522"/>
                </a:lnTo>
                <a:lnTo>
                  <a:pt x="751293" y="163461"/>
                </a:lnTo>
                <a:lnTo>
                  <a:pt x="740968" y="152247"/>
                </a:lnTo>
                <a:lnTo>
                  <a:pt x="737323" y="137337"/>
                </a:lnTo>
                <a:lnTo>
                  <a:pt x="740968" y="122580"/>
                </a:lnTo>
                <a:lnTo>
                  <a:pt x="751293" y="111353"/>
                </a:lnTo>
                <a:lnTo>
                  <a:pt x="767397" y="104203"/>
                </a:lnTo>
                <a:lnTo>
                  <a:pt x="788352" y="101688"/>
                </a:lnTo>
                <a:lnTo>
                  <a:pt x="809358" y="104203"/>
                </a:lnTo>
                <a:lnTo>
                  <a:pt x="825588" y="111353"/>
                </a:lnTo>
                <a:lnTo>
                  <a:pt x="836053" y="122580"/>
                </a:lnTo>
                <a:lnTo>
                  <a:pt x="839762" y="137337"/>
                </a:lnTo>
                <a:lnTo>
                  <a:pt x="839762" y="91503"/>
                </a:lnTo>
                <a:lnTo>
                  <a:pt x="821220" y="82931"/>
                </a:lnTo>
                <a:lnTo>
                  <a:pt x="788352" y="78803"/>
                </a:lnTo>
                <a:lnTo>
                  <a:pt x="755535" y="82931"/>
                </a:lnTo>
                <a:lnTo>
                  <a:pt x="730186" y="94703"/>
                </a:lnTo>
                <a:lnTo>
                  <a:pt x="713841" y="113157"/>
                </a:lnTo>
                <a:lnTo>
                  <a:pt x="708050" y="137337"/>
                </a:lnTo>
                <a:lnTo>
                  <a:pt x="713841" y="161734"/>
                </a:lnTo>
                <a:lnTo>
                  <a:pt x="730186" y="180301"/>
                </a:lnTo>
                <a:lnTo>
                  <a:pt x="755535" y="192112"/>
                </a:lnTo>
                <a:lnTo>
                  <a:pt x="788352" y="196253"/>
                </a:lnTo>
                <a:lnTo>
                  <a:pt x="821220" y="192112"/>
                </a:lnTo>
                <a:lnTo>
                  <a:pt x="846696" y="180301"/>
                </a:lnTo>
                <a:lnTo>
                  <a:pt x="853198" y="172986"/>
                </a:lnTo>
                <a:lnTo>
                  <a:pt x="863168" y="161734"/>
                </a:lnTo>
                <a:lnTo>
                  <a:pt x="869022" y="137337"/>
                </a:lnTo>
                <a:close/>
              </a:path>
              <a:path w="999490" h="340359">
                <a:moveTo>
                  <a:pt x="887780" y="37896"/>
                </a:moveTo>
                <a:lnTo>
                  <a:pt x="803732" y="37896"/>
                </a:lnTo>
                <a:lnTo>
                  <a:pt x="803732" y="0"/>
                </a:lnTo>
                <a:lnTo>
                  <a:pt x="772960" y="0"/>
                </a:lnTo>
                <a:lnTo>
                  <a:pt x="772960" y="37896"/>
                </a:lnTo>
                <a:lnTo>
                  <a:pt x="689292" y="37896"/>
                </a:lnTo>
                <a:lnTo>
                  <a:pt x="689292" y="62661"/>
                </a:lnTo>
                <a:lnTo>
                  <a:pt x="887780" y="62661"/>
                </a:lnTo>
                <a:lnTo>
                  <a:pt x="887780" y="37896"/>
                </a:lnTo>
                <a:close/>
              </a:path>
              <a:path w="999490" h="340359">
                <a:moveTo>
                  <a:pt x="949325" y="213880"/>
                </a:moveTo>
                <a:lnTo>
                  <a:pt x="918933" y="213880"/>
                </a:lnTo>
                <a:lnTo>
                  <a:pt x="918933" y="249529"/>
                </a:lnTo>
                <a:lnTo>
                  <a:pt x="918933" y="273545"/>
                </a:lnTo>
                <a:lnTo>
                  <a:pt x="918933" y="310692"/>
                </a:lnTo>
                <a:lnTo>
                  <a:pt x="768083" y="310692"/>
                </a:lnTo>
                <a:lnTo>
                  <a:pt x="768083" y="273545"/>
                </a:lnTo>
                <a:lnTo>
                  <a:pt x="918933" y="273545"/>
                </a:lnTo>
                <a:lnTo>
                  <a:pt x="918933" y="249529"/>
                </a:lnTo>
                <a:lnTo>
                  <a:pt x="768083" y="249529"/>
                </a:lnTo>
                <a:lnTo>
                  <a:pt x="768083" y="213880"/>
                </a:lnTo>
                <a:lnTo>
                  <a:pt x="737692" y="213880"/>
                </a:lnTo>
                <a:lnTo>
                  <a:pt x="737692" y="335457"/>
                </a:lnTo>
                <a:lnTo>
                  <a:pt x="949325" y="335457"/>
                </a:lnTo>
                <a:lnTo>
                  <a:pt x="949325" y="310692"/>
                </a:lnTo>
                <a:lnTo>
                  <a:pt x="949325" y="273545"/>
                </a:lnTo>
                <a:lnTo>
                  <a:pt x="949325" y="249529"/>
                </a:lnTo>
                <a:lnTo>
                  <a:pt x="949325" y="213880"/>
                </a:lnTo>
                <a:close/>
              </a:path>
              <a:path w="999490" h="340359">
                <a:moveTo>
                  <a:pt x="999223" y="88938"/>
                </a:moveTo>
                <a:lnTo>
                  <a:pt x="949325" y="88938"/>
                </a:lnTo>
                <a:lnTo>
                  <a:pt x="949325" y="3378"/>
                </a:lnTo>
                <a:lnTo>
                  <a:pt x="918552" y="3378"/>
                </a:lnTo>
                <a:lnTo>
                  <a:pt x="918552" y="198869"/>
                </a:lnTo>
                <a:lnTo>
                  <a:pt x="949325" y="198869"/>
                </a:lnTo>
                <a:lnTo>
                  <a:pt x="949325" y="114820"/>
                </a:lnTo>
                <a:lnTo>
                  <a:pt x="999223" y="114820"/>
                </a:lnTo>
                <a:lnTo>
                  <a:pt x="999223" y="889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875170" y="8345077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69" h="336550">
                <a:moveTo>
                  <a:pt x="27766" y="249526"/>
                </a:moveTo>
                <a:lnTo>
                  <a:pt x="0" y="249526"/>
                </a:lnTo>
                <a:lnTo>
                  <a:pt x="0" y="32644"/>
                </a:lnTo>
                <a:lnTo>
                  <a:pt x="30768" y="32644"/>
                </a:lnTo>
                <a:lnTo>
                  <a:pt x="30768" y="223260"/>
                </a:lnTo>
                <a:lnTo>
                  <a:pt x="191516" y="223260"/>
                </a:lnTo>
                <a:lnTo>
                  <a:pt x="192867" y="233766"/>
                </a:lnTo>
                <a:lnTo>
                  <a:pt x="149921" y="241294"/>
                </a:lnTo>
                <a:lnTo>
                  <a:pt x="108487" y="246149"/>
                </a:lnTo>
                <a:lnTo>
                  <a:pt x="67969" y="248752"/>
                </a:lnTo>
                <a:lnTo>
                  <a:pt x="27766" y="249526"/>
                </a:lnTo>
                <a:close/>
              </a:path>
              <a:path w="255269" h="336550">
                <a:moveTo>
                  <a:pt x="191516" y="223260"/>
                </a:moveTo>
                <a:lnTo>
                  <a:pt x="30768" y="223260"/>
                </a:lnTo>
                <a:lnTo>
                  <a:pt x="69077" y="222381"/>
                </a:lnTo>
                <a:lnTo>
                  <a:pt x="108159" y="219602"/>
                </a:lnTo>
                <a:lnTo>
                  <a:pt x="148226" y="214712"/>
                </a:lnTo>
                <a:lnTo>
                  <a:pt x="189490" y="207501"/>
                </a:lnTo>
                <a:lnTo>
                  <a:pt x="191516" y="223260"/>
                </a:lnTo>
                <a:close/>
              </a:path>
              <a:path w="255269" h="336550">
                <a:moveTo>
                  <a:pt x="254779" y="336204"/>
                </a:moveTo>
                <a:lnTo>
                  <a:pt x="224011" y="336204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13625" y="8345081"/>
            <a:ext cx="387985" cy="337820"/>
          </a:xfrm>
          <a:custGeom>
            <a:avLst/>
            <a:gdLst/>
            <a:ahLst/>
            <a:cxnLst/>
            <a:rect l="l" t="t" r="r" b="b"/>
            <a:pathLst>
              <a:path w="387984" h="337820">
                <a:moveTo>
                  <a:pt x="185737" y="241274"/>
                </a:moveTo>
                <a:lnTo>
                  <a:pt x="183845" y="227012"/>
                </a:lnTo>
                <a:lnTo>
                  <a:pt x="182359" y="215760"/>
                </a:lnTo>
                <a:lnTo>
                  <a:pt x="146481" y="221157"/>
                </a:lnTo>
                <a:lnTo>
                  <a:pt x="110642" y="224624"/>
                </a:lnTo>
                <a:lnTo>
                  <a:pt x="72758" y="226466"/>
                </a:lnTo>
                <a:lnTo>
                  <a:pt x="30759" y="227012"/>
                </a:lnTo>
                <a:lnTo>
                  <a:pt x="30759" y="57785"/>
                </a:lnTo>
                <a:lnTo>
                  <a:pt x="156464" y="57785"/>
                </a:lnTo>
                <a:lnTo>
                  <a:pt x="156464" y="32270"/>
                </a:lnTo>
                <a:lnTo>
                  <a:pt x="0" y="32270"/>
                </a:lnTo>
                <a:lnTo>
                  <a:pt x="0" y="253276"/>
                </a:lnTo>
                <a:lnTo>
                  <a:pt x="26631" y="253276"/>
                </a:lnTo>
                <a:lnTo>
                  <a:pt x="71018" y="252780"/>
                </a:lnTo>
                <a:lnTo>
                  <a:pt x="110693" y="250939"/>
                </a:lnTo>
                <a:lnTo>
                  <a:pt x="148107" y="247269"/>
                </a:lnTo>
                <a:lnTo>
                  <a:pt x="185737" y="241274"/>
                </a:lnTo>
                <a:close/>
              </a:path>
              <a:path w="387984" h="337820">
                <a:moveTo>
                  <a:pt x="300177" y="132829"/>
                </a:moveTo>
                <a:lnTo>
                  <a:pt x="244640" y="132829"/>
                </a:lnTo>
                <a:lnTo>
                  <a:pt x="244640" y="0"/>
                </a:lnTo>
                <a:lnTo>
                  <a:pt x="213880" y="0"/>
                </a:lnTo>
                <a:lnTo>
                  <a:pt x="213880" y="337337"/>
                </a:lnTo>
                <a:lnTo>
                  <a:pt x="244640" y="337337"/>
                </a:lnTo>
                <a:lnTo>
                  <a:pt x="244640" y="158343"/>
                </a:lnTo>
                <a:lnTo>
                  <a:pt x="300177" y="158343"/>
                </a:lnTo>
                <a:lnTo>
                  <a:pt x="300177" y="132829"/>
                </a:lnTo>
                <a:close/>
              </a:path>
              <a:path w="387984" h="337820">
                <a:moveTo>
                  <a:pt x="387985" y="287807"/>
                </a:moveTo>
                <a:lnTo>
                  <a:pt x="386016" y="277152"/>
                </a:lnTo>
                <a:lnTo>
                  <a:pt x="380669" y="268706"/>
                </a:lnTo>
                <a:lnTo>
                  <a:pt x="372783" y="263156"/>
                </a:lnTo>
                <a:lnTo>
                  <a:pt x="363220" y="261162"/>
                </a:lnTo>
                <a:lnTo>
                  <a:pt x="353644" y="263156"/>
                </a:lnTo>
                <a:lnTo>
                  <a:pt x="345770" y="268706"/>
                </a:lnTo>
                <a:lnTo>
                  <a:pt x="340423" y="277152"/>
                </a:lnTo>
                <a:lnTo>
                  <a:pt x="338455" y="287807"/>
                </a:lnTo>
                <a:lnTo>
                  <a:pt x="340423" y="298335"/>
                </a:lnTo>
                <a:lnTo>
                  <a:pt x="345770" y="306514"/>
                </a:lnTo>
                <a:lnTo>
                  <a:pt x="353644" y="311810"/>
                </a:lnTo>
                <a:lnTo>
                  <a:pt x="363220" y="313690"/>
                </a:lnTo>
                <a:lnTo>
                  <a:pt x="372783" y="311810"/>
                </a:lnTo>
                <a:lnTo>
                  <a:pt x="380669" y="306514"/>
                </a:lnTo>
                <a:lnTo>
                  <a:pt x="386016" y="298335"/>
                </a:lnTo>
                <a:lnTo>
                  <a:pt x="387985" y="28780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1638933" y="3464725"/>
            <a:ext cx="14804390" cy="4458335"/>
            <a:chOff x="1638933" y="3464725"/>
            <a:chExt cx="14804390" cy="4458335"/>
          </a:xfrm>
        </p:grpSpPr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82996" y="3464725"/>
              <a:ext cx="4794154" cy="445809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38933" y="3489630"/>
              <a:ext cx="5044063" cy="443319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98668" y="3464725"/>
              <a:ext cx="4944596" cy="4458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428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sp>
          <p:nvSpPr>
            <p:cNvPr id="4" name="object 4"/>
            <p:cNvSpPr/>
            <p:nvPr/>
          </p:nvSpPr>
          <p:spPr>
            <a:xfrm>
              <a:off x="538321" y="533400"/>
              <a:ext cx="17216120" cy="9222740"/>
            </a:xfrm>
            <a:custGeom>
              <a:avLst/>
              <a:gdLst/>
              <a:ahLst/>
              <a:cxnLst/>
              <a:rect l="l" t="t" r="r" b="b"/>
              <a:pathLst>
                <a:path w="17216120" h="9222740">
                  <a:moveTo>
                    <a:pt x="245660" y="9222579"/>
                  </a:moveTo>
                  <a:lnTo>
                    <a:pt x="169062" y="9222579"/>
                  </a:lnTo>
                  <a:lnTo>
                    <a:pt x="124116" y="9216539"/>
                  </a:lnTo>
                  <a:lnTo>
                    <a:pt x="83729" y="9199495"/>
                  </a:lnTo>
                  <a:lnTo>
                    <a:pt x="49513" y="9173059"/>
                  </a:lnTo>
                  <a:lnTo>
                    <a:pt x="23078" y="9138842"/>
                  </a:lnTo>
                  <a:lnTo>
                    <a:pt x="6037" y="9098458"/>
                  </a:lnTo>
                  <a:lnTo>
                    <a:pt x="0" y="9053530"/>
                  </a:lnTo>
                  <a:lnTo>
                    <a:pt x="0" y="169062"/>
                  </a:lnTo>
                  <a:lnTo>
                    <a:pt x="6038" y="124116"/>
                  </a:lnTo>
                  <a:lnTo>
                    <a:pt x="23080" y="83730"/>
                  </a:lnTo>
                  <a:lnTo>
                    <a:pt x="49514" y="49514"/>
                  </a:lnTo>
                  <a:lnTo>
                    <a:pt x="83730" y="23080"/>
                  </a:lnTo>
                  <a:lnTo>
                    <a:pt x="124116" y="6038"/>
                  </a:lnTo>
                  <a:lnTo>
                    <a:pt x="169062" y="0"/>
                  </a:lnTo>
                  <a:lnTo>
                    <a:pt x="245660" y="0"/>
                  </a:lnTo>
                  <a:lnTo>
                    <a:pt x="245660" y="9222579"/>
                  </a:lnTo>
                  <a:close/>
                </a:path>
                <a:path w="17216120" h="9222740">
                  <a:moveTo>
                    <a:pt x="287932" y="9222579"/>
                  </a:moveTo>
                  <a:lnTo>
                    <a:pt x="245660" y="9222579"/>
                  </a:lnTo>
                  <a:lnTo>
                    <a:pt x="245660" y="0"/>
                  </a:lnTo>
                  <a:lnTo>
                    <a:pt x="287932" y="0"/>
                  </a:lnTo>
                  <a:lnTo>
                    <a:pt x="287932" y="9222579"/>
                  </a:lnTo>
                  <a:close/>
                </a:path>
                <a:path w="17216120" h="9222740">
                  <a:moveTo>
                    <a:pt x="16928183" y="9222579"/>
                  </a:moveTo>
                  <a:lnTo>
                    <a:pt x="287932" y="9222579"/>
                  </a:lnTo>
                  <a:lnTo>
                    <a:pt x="287932" y="0"/>
                  </a:lnTo>
                  <a:lnTo>
                    <a:pt x="16928169" y="0"/>
                  </a:lnTo>
                  <a:lnTo>
                    <a:pt x="16928183" y="287932"/>
                  </a:lnTo>
                  <a:lnTo>
                    <a:pt x="16928183" y="9222579"/>
                  </a:lnTo>
                  <a:close/>
                </a:path>
                <a:path w="17216120" h="9222740">
                  <a:moveTo>
                    <a:pt x="16970442" y="9222579"/>
                  </a:moveTo>
                  <a:lnTo>
                    <a:pt x="16928183" y="9222579"/>
                  </a:lnTo>
                  <a:lnTo>
                    <a:pt x="16928183" y="245660"/>
                  </a:lnTo>
                  <a:lnTo>
                    <a:pt x="16928169" y="0"/>
                  </a:lnTo>
                  <a:lnTo>
                    <a:pt x="16970442" y="0"/>
                  </a:lnTo>
                  <a:lnTo>
                    <a:pt x="16970442" y="9222579"/>
                  </a:lnTo>
                  <a:close/>
                </a:path>
                <a:path w="17216120" h="9222740">
                  <a:moveTo>
                    <a:pt x="17047066" y="9222579"/>
                  </a:moveTo>
                  <a:lnTo>
                    <a:pt x="16970442" y="9222579"/>
                  </a:lnTo>
                  <a:lnTo>
                    <a:pt x="16970442" y="0"/>
                  </a:lnTo>
                  <a:lnTo>
                    <a:pt x="17047053" y="0"/>
                  </a:lnTo>
                  <a:lnTo>
                    <a:pt x="17091995" y="6038"/>
                  </a:lnTo>
                  <a:lnTo>
                    <a:pt x="17132379" y="23080"/>
                  </a:lnTo>
                  <a:lnTo>
                    <a:pt x="17166596" y="49514"/>
                  </a:lnTo>
                  <a:lnTo>
                    <a:pt x="17193032" y="83730"/>
                  </a:lnTo>
                  <a:lnTo>
                    <a:pt x="17210076" y="124116"/>
                  </a:lnTo>
                  <a:lnTo>
                    <a:pt x="17216116" y="169062"/>
                  </a:lnTo>
                  <a:lnTo>
                    <a:pt x="17216114" y="9053530"/>
                  </a:lnTo>
                  <a:lnTo>
                    <a:pt x="17210073" y="9098465"/>
                  </a:lnTo>
                  <a:lnTo>
                    <a:pt x="17193030" y="9138846"/>
                  </a:lnTo>
                  <a:lnTo>
                    <a:pt x="17166596" y="9173061"/>
                  </a:lnTo>
                  <a:lnTo>
                    <a:pt x="17132382" y="9199496"/>
                  </a:lnTo>
                  <a:lnTo>
                    <a:pt x="17092002" y="9216539"/>
                  </a:lnTo>
                  <a:lnTo>
                    <a:pt x="17047066" y="9222579"/>
                  </a:lnTo>
                  <a:close/>
                </a:path>
                <a:path w="17216120" h="9222740">
                  <a:moveTo>
                    <a:pt x="16928183" y="287932"/>
                  </a:moveTo>
                  <a:lnTo>
                    <a:pt x="16928169" y="245660"/>
                  </a:lnTo>
                  <a:lnTo>
                    <a:pt x="16928183" y="2879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19057" y="2431677"/>
              <a:ext cx="816017" cy="181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5074" y="5676820"/>
              <a:ext cx="233724" cy="2337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8160"/>
              <a:ext cx="18288000" cy="13144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2925" y="523270"/>
              <a:ext cx="17202150" cy="657860"/>
            </a:xfrm>
            <a:custGeom>
              <a:avLst/>
              <a:gdLst/>
              <a:ahLst/>
              <a:cxnLst/>
              <a:rect l="l" t="t" r="r" b="b"/>
              <a:pathLst>
                <a:path w="17202150" h="657860">
                  <a:moveTo>
                    <a:pt x="239277" y="154792"/>
                  </a:moveTo>
                  <a:lnTo>
                    <a:pt x="0" y="154792"/>
                  </a:lnTo>
                  <a:lnTo>
                    <a:pt x="0" y="136387"/>
                  </a:lnTo>
                  <a:lnTo>
                    <a:pt x="6953" y="93276"/>
                  </a:lnTo>
                  <a:lnTo>
                    <a:pt x="26315" y="55836"/>
                  </a:lnTo>
                  <a:lnTo>
                    <a:pt x="55839" y="26313"/>
                  </a:lnTo>
                  <a:lnTo>
                    <a:pt x="93278" y="6952"/>
                  </a:lnTo>
                  <a:lnTo>
                    <a:pt x="136386" y="0"/>
                  </a:lnTo>
                  <a:lnTo>
                    <a:pt x="239277" y="0"/>
                  </a:lnTo>
                  <a:lnTo>
                    <a:pt x="239277" y="154792"/>
                  </a:lnTo>
                  <a:close/>
                </a:path>
                <a:path w="17202150" h="657860">
                  <a:moveTo>
                    <a:pt x="17201885" y="154792"/>
                  </a:moveTo>
                  <a:lnTo>
                    <a:pt x="16966089" y="154792"/>
                  </a:lnTo>
                  <a:lnTo>
                    <a:pt x="16966089" y="0"/>
                  </a:lnTo>
                  <a:lnTo>
                    <a:pt x="17065493" y="0"/>
                  </a:lnTo>
                  <a:lnTo>
                    <a:pt x="17108605" y="6952"/>
                  </a:lnTo>
                  <a:lnTo>
                    <a:pt x="17146047" y="26313"/>
                  </a:lnTo>
                  <a:lnTo>
                    <a:pt x="17175571" y="55836"/>
                  </a:lnTo>
                  <a:lnTo>
                    <a:pt x="17194932" y="93276"/>
                  </a:lnTo>
                  <a:lnTo>
                    <a:pt x="17201885" y="136386"/>
                  </a:lnTo>
                  <a:lnTo>
                    <a:pt x="17201885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239289" y="154792"/>
                  </a:lnTo>
                  <a:lnTo>
                    <a:pt x="239289" y="0"/>
                  </a:ln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89" y="154792"/>
                  </a:moveTo>
                  <a:lnTo>
                    <a:pt x="16966003" y="0"/>
                  </a:lnTo>
                  <a:lnTo>
                    <a:pt x="16966089" y="154792"/>
                  </a:lnTo>
                  <a:close/>
                </a:path>
                <a:path w="17202150" h="657860">
                  <a:moveTo>
                    <a:pt x="16966003" y="657829"/>
                  </a:moveTo>
                  <a:lnTo>
                    <a:pt x="239289" y="657829"/>
                  </a:lnTo>
                  <a:lnTo>
                    <a:pt x="239289" y="154793"/>
                  </a:lnTo>
                  <a:lnTo>
                    <a:pt x="16966003" y="154793"/>
                  </a:lnTo>
                  <a:lnTo>
                    <a:pt x="16966003" y="657829"/>
                  </a:lnTo>
                  <a:close/>
                </a:path>
                <a:path w="17202150" h="657860">
                  <a:moveTo>
                    <a:pt x="16966089" y="657829"/>
                  </a:moveTo>
                  <a:lnTo>
                    <a:pt x="16966003" y="154793"/>
                  </a:lnTo>
                  <a:lnTo>
                    <a:pt x="16966089" y="657829"/>
                  </a:lnTo>
                  <a:close/>
                </a:path>
                <a:path w="17202150" h="657860">
                  <a:moveTo>
                    <a:pt x="17201885" y="657829"/>
                  </a:moveTo>
                  <a:lnTo>
                    <a:pt x="16966089" y="657829"/>
                  </a:lnTo>
                  <a:lnTo>
                    <a:pt x="16966089" y="154793"/>
                  </a:lnTo>
                  <a:lnTo>
                    <a:pt x="17201885" y="154793"/>
                  </a:lnTo>
                  <a:lnTo>
                    <a:pt x="17201885" y="657829"/>
                  </a:lnTo>
                  <a:close/>
                </a:path>
                <a:path w="17202150" h="657860">
                  <a:moveTo>
                    <a:pt x="239277" y="657829"/>
                  </a:moveTo>
                  <a:lnTo>
                    <a:pt x="0" y="657829"/>
                  </a:lnTo>
                  <a:lnTo>
                    <a:pt x="0" y="154793"/>
                  </a:lnTo>
                  <a:lnTo>
                    <a:pt x="239277" y="154793"/>
                  </a:lnTo>
                  <a:lnTo>
                    <a:pt x="239277" y="65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73832"/>
              <a:ext cx="18288000" cy="23688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62150" y="1520917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0567" y="1826894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62736" y="1906334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62730" y="1850021"/>
              <a:ext cx="6816090" cy="518795"/>
            </a:xfrm>
            <a:custGeom>
              <a:avLst/>
              <a:gdLst/>
              <a:ahLst/>
              <a:cxnLst/>
              <a:rect l="l" t="t" r="r" b="b"/>
              <a:pathLst>
                <a:path w="6816090" h="518794">
                  <a:moveTo>
                    <a:pt x="293357" y="253479"/>
                  </a:moveTo>
                  <a:lnTo>
                    <a:pt x="290487" y="189293"/>
                  </a:lnTo>
                  <a:lnTo>
                    <a:pt x="281825" y="138684"/>
                  </a:lnTo>
                  <a:lnTo>
                    <a:pt x="267322" y="99453"/>
                  </a:lnTo>
                  <a:lnTo>
                    <a:pt x="227380" y="52400"/>
                  </a:lnTo>
                  <a:lnTo>
                    <a:pt x="215785" y="46266"/>
                  </a:lnTo>
                  <a:lnTo>
                    <a:pt x="215785" y="253479"/>
                  </a:lnTo>
                  <a:lnTo>
                    <a:pt x="214680" y="304546"/>
                  </a:lnTo>
                  <a:lnTo>
                    <a:pt x="211074" y="342861"/>
                  </a:lnTo>
                  <a:lnTo>
                    <a:pt x="194475" y="390055"/>
                  </a:lnTo>
                  <a:lnTo>
                    <a:pt x="161213" y="411099"/>
                  </a:lnTo>
                  <a:lnTo>
                    <a:pt x="146951" y="412445"/>
                  </a:lnTo>
                  <a:lnTo>
                    <a:pt x="132384" y="411099"/>
                  </a:lnTo>
                  <a:lnTo>
                    <a:pt x="99428" y="390055"/>
                  </a:lnTo>
                  <a:lnTo>
                    <a:pt x="82359" y="342861"/>
                  </a:lnTo>
                  <a:lnTo>
                    <a:pt x="78676" y="304546"/>
                  </a:lnTo>
                  <a:lnTo>
                    <a:pt x="77571" y="253479"/>
                  </a:lnTo>
                  <a:lnTo>
                    <a:pt x="78676" y="203034"/>
                  </a:lnTo>
                  <a:lnTo>
                    <a:pt x="82359" y="164973"/>
                  </a:lnTo>
                  <a:lnTo>
                    <a:pt x="99428" y="117449"/>
                  </a:lnTo>
                  <a:lnTo>
                    <a:pt x="132384" y="96939"/>
                  </a:lnTo>
                  <a:lnTo>
                    <a:pt x="146951" y="95592"/>
                  </a:lnTo>
                  <a:lnTo>
                    <a:pt x="161213" y="96939"/>
                  </a:lnTo>
                  <a:lnTo>
                    <a:pt x="194475" y="117449"/>
                  </a:lnTo>
                  <a:lnTo>
                    <a:pt x="211074" y="164973"/>
                  </a:lnTo>
                  <a:lnTo>
                    <a:pt x="214680" y="203034"/>
                  </a:lnTo>
                  <a:lnTo>
                    <a:pt x="215785" y="253479"/>
                  </a:lnTo>
                  <a:lnTo>
                    <a:pt x="215785" y="46266"/>
                  </a:lnTo>
                  <a:lnTo>
                    <a:pt x="204114" y="40081"/>
                  </a:lnTo>
                  <a:lnTo>
                    <a:pt x="177241" y="32575"/>
                  </a:lnTo>
                  <a:lnTo>
                    <a:pt x="146951" y="30048"/>
                  </a:lnTo>
                  <a:lnTo>
                    <a:pt x="116344" y="32575"/>
                  </a:lnTo>
                  <a:lnTo>
                    <a:pt x="65976" y="52400"/>
                  </a:lnTo>
                  <a:lnTo>
                    <a:pt x="26047" y="99453"/>
                  </a:lnTo>
                  <a:lnTo>
                    <a:pt x="11544" y="138684"/>
                  </a:lnTo>
                  <a:lnTo>
                    <a:pt x="2870" y="189293"/>
                  </a:lnTo>
                  <a:lnTo>
                    <a:pt x="0" y="253479"/>
                  </a:lnTo>
                  <a:lnTo>
                    <a:pt x="2870" y="318287"/>
                  </a:lnTo>
                  <a:lnTo>
                    <a:pt x="11544" y="369150"/>
                  </a:lnTo>
                  <a:lnTo>
                    <a:pt x="26047" y="408355"/>
                  </a:lnTo>
                  <a:lnTo>
                    <a:pt x="65976" y="455333"/>
                  </a:lnTo>
                  <a:lnTo>
                    <a:pt x="116344" y="475005"/>
                  </a:lnTo>
                  <a:lnTo>
                    <a:pt x="146951" y="477456"/>
                  </a:lnTo>
                  <a:lnTo>
                    <a:pt x="177241" y="475005"/>
                  </a:lnTo>
                  <a:lnTo>
                    <a:pt x="204114" y="467626"/>
                  </a:lnTo>
                  <a:lnTo>
                    <a:pt x="227380" y="455333"/>
                  </a:lnTo>
                  <a:lnTo>
                    <a:pt x="246926" y="438124"/>
                  </a:lnTo>
                  <a:lnTo>
                    <a:pt x="264515" y="412445"/>
                  </a:lnTo>
                  <a:lnTo>
                    <a:pt x="267322" y="408355"/>
                  </a:lnTo>
                  <a:lnTo>
                    <a:pt x="281825" y="369150"/>
                  </a:lnTo>
                  <a:lnTo>
                    <a:pt x="290487" y="318287"/>
                  </a:lnTo>
                  <a:lnTo>
                    <a:pt x="293357" y="253479"/>
                  </a:lnTo>
                  <a:close/>
                </a:path>
                <a:path w="6816090" h="518794">
                  <a:moveTo>
                    <a:pt x="612394" y="333781"/>
                  </a:moveTo>
                  <a:lnTo>
                    <a:pt x="606552" y="281647"/>
                  </a:lnTo>
                  <a:lnTo>
                    <a:pt x="590003" y="241249"/>
                  </a:lnTo>
                  <a:lnTo>
                    <a:pt x="564248" y="212483"/>
                  </a:lnTo>
                  <a:lnTo>
                    <a:pt x="491121" y="189560"/>
                  </a:lnTo>
                  <a:lnTo>
                    <a:pt x="470141" y="191782"/>
                  </a:lnTo>
                  <a:lnTo>
                    <a:pt x="451916" y="197954"/>
                  </a:lnTo>
                  <a:lnTo>
                    <a:pt x="437184" y="207302"/>
                  </a:lnTo>
                  <a:lnTo>
                    <a:pt x="426656" y="219062"/>
                  </a:lnTo>
                  <a:lnTo>
                    <a:pt x="432663" y="102704"/>
                  </a:lnTo>
                  <a:lnTo>
                    <a:pt x="588911" y="102704"/>
                  </a:lnTo>
                  <a:lnTo>
                    <a:pt x="588911" y="37693"/>
                  </a:lnTo>
                  <a:lnTo>
                    <a:pt x="360553" y="37693"/>
                  </a:lnTo>
                  <a:lnTo>
                    <a:pt x="349084" y="280250"/>
                  </a:lnTo>
                  <a:lnTo>
                    <a:pt x="425018" y="280250"/>
                  </a:lnTo>
                  <a:lnTo>
                    <a:pt x="433298" y="269468"/>
                  </a:lnTo>
                  <a:lnTo>
                    <a:pt x="444144" y="261188"/>
                  </a:lnTo>
                  <a:lnTo>
                    <a:pt x="457441" y="255892"/>
                  </a:lnTo>
                  <a:lnTo>
                    <a:pt x="473087" y="254025"/>
                  </a:lnTo>
                  <a:lnTo>
                    <a:pt x="499567" y="259181"/>
                  </a:lnTo>
                  <a:lnTo>
                    <a:pt x="518909" y="274370"/>
                  </a:lnTo>
                  <a:lnTo>
                    <a:pt x="530783" y="299199"/>
                  </a:lnTo>
                  <a:lnTo>
                    <a:pt x="534822" y="333235"/>
                  </a:lnTo>
                  <a:lnTo>
                    <a:pt x="530555" y="367969"/>
                  </a:lnTo>
                  <a:lnTo>
                    <a:pt x="518299" y="392709"/>
                  </a:lnTo>
                  <a:lnTo>
                    <a:pt x="498868" y="407530"/>
                  </a:lnTo>
                  <a:lnTo>
                    <a:pt x="473087" y="412445"/>
                  </a:lnTo>
                  <a:lnTo>
                    <a:pt x="449554" y="408584"/>
                  </a:lnTo>
                  <a:lnTo>
                    <a:pt x="431025" y="397090"/>
                  </a:lnTo>
                  <a:lnTo>
                    <a:pt x="418236" y="378104"/>
                  </a:lnTo>
                  <a:lnTo>
                    <a:pt x="411911" y="351815"/>
                  </a:lnTo>
                  <a:lnTo>
                    <a:pt x="334327" y="351815"/>
                  </a:lnTo>
                  <a:lnTo>
                    <a:pt x="342734" y="394881"/>
                  </a:lnTo>
                  <a:lnTo>
                    <a:pt x="361543" y="429793"/>
                  </a:lnTo>
                  <a:lnTo>
                    <a:pt x="390029" y="455726"/>
                  </a:lnTo>
                  <a:lnTo>
                    <a:pt x="427456" y="471893"/>
                  </a:lnTo>
                  <a:lnTo>
                    <a:pt x="473087" y="477456"/>
                  </a:lnTo>
                  <a:lnTo>
                    <a:pt x="520725" y="471220"/>
                  </a:lnTo>
                  <a:lnTo>
                    <a:pt x="559409" y="453009"/>
                  </a:lnTo>
                  <a:lnTo>
                    <a:pt x="588225" y="423532"/>
                  </a:lnTo>
                  <a:lnTo>
                    <a:pt x="606196" y="383552"/>
                  </a:lnTo>
                  <a:lnTo>
                    <a:pt x="612394" y="333781"/>
                  </a:lnTo>
                  <a:close/>
                </a:path>
                <a:path w="6816090" h="518794">
                  <a:moveTo>
                    <a:pt x="846213" y="235991"/>
                  </a:moveTo>
                  <a:lnTo>
                    <a:pt x="650633" y="235991"/>
                  </a:lnTo>
                  <a:lnTo>
                    <a:pt x="650633" y="301548"/>
                  </a:lnTo>
                  <a:lnTo>
                    <a:pt x="846213" y="301548"/>
                  </a:lnTo>
                  <a:lnTo>
                    <a:pt x="846213" y="235991"/>
                  </a:lnTo>
                  <a:close/>
                </a:path>
                <a:path w="6816090" h="518794">
                  <a:moveTo>
                    <a:pt x="1097508" y="37693"/>
                  </a:moveTo>
                  <a:lnTo>
                    <a:pt x="1031405" y="37693"/>
                  </a:lnTo>
                  <a:lnTo>
                    <a:pt x="923239" y="86855"/>
                  </a:lnTo>
                  <a:lnTo>
                    <a:pt x="923239" y="158965"/>
                  </a:lnTo>
                  <a:lnTo>
                    <a:pt x="1019937" y="115811"/>
                  </a:lnTo>
                  <a:lnTo>
                    <a:pt x="1019937" y="469811"/>
                  </a:lnTo>
                  <a:lnTo>
                    <a:pt x="1097508" y="469811"/>
                  </a:lnTo>
                  <a:lnTo>
                    <a:pt x="1097508" y="37693"/>
                  </a:lnTo>
                  <a:close/>
                </a:path>
                <a:path w="6816090" h="518794">
                  <a:moveTo>
                    <a:pt x="1305648" y="387870"/>
                  </a:moveTo>
                  <a:lnTo>
                    <a:pt x="1223162" y="387870"/>
                  </a:lnTo>
                  <a:lnTo>
                    <a:pt x="1223162" y="469811"/>
                  </a:lnTo>
                  <a:lnTo>
                    <a:pt x="1305648" y="469811"/>
                  </a:lnTo>
                  <a:lnTo>
                    <a:pt x="1305648" y="387870"/>
                  </a:lnTo>
                  <a:close/>
                </a:path>
                <a:path w="6816090" h="518794">
                  <a:moveTo>
                    <a:pt x="1731949" y="402069"/>
                  </a:moveTo>
                  <a:lnTo>
                    <a:pt x="1704251" y="379666"/>
                  </a:lnTo>
                  <a:lnTo>
                    <a:pt x="1698879" y="375323"/>
                  </a:lnTo>
                  <a:lnTo>
                    <a:pt x="1675130" y="338086"/>
                  </a:lnTo>
                  <a:lnTo>
                    <a:pt x="1660804" y="285991"/>
                  </a:lnTo>
                  <a:lnTo>
                    <a:pt x="1656016" y="214693"/>
                  </a:lnTo>
                  <a:lnTo>
                    <a:pt x="1656016" y="8737"/>
                  </a:lnTo>
                  <a:lnTo>
                    <a:pt x="1582254" y="8737"/>
                  </a:lnTo>
                  <a:lnTo>
                    <a:pt x="1582254" y="214693"/>
                  </a:lnTo>
                  <a:lnTo>
                    <a:pt x="1577390" y="286067"/>
                  </a:lnTo>
                  <a:lnTo>
                    <a:pt x="1562938" y="338289"/>
                  </a:lnTo>
                  <a:lnTo>
                    <a:pt x="1539163" y="375551"/>
                  </a:lnTo>
                  <a:lnTo>
                    <a:pt x="1506321" y="402069"/>
                  </a:lnTo>
                  <a:lnTo>
                    <a:pt x="1506321" y="470903"/>
                  </a:lnTo>
                  <a:lnTo>
                    <a:pt x="1540510" y="454190"/>
                  </a:lnTo>
                  <a:lnTo>
                    <a:pt x="1571675" y="432663"/>
                  </a:lnTo>
                  <a:lnTo>
                    <a:pt x="1598434" y="407454"/>
                  </a:lnTo>
                  <a:lnTo>
                    <a:pt x="1619415" y="379666"/>
                  </a:lnTo>
                  <a:lnTo>
                    <a:pt x="1640065" y="407289"/>
                  </a:lnTo>
                  <a:lnTo>
                    <a:pt x="1666659" y="432663"/>
                  </a:lnTo>
                  <a:lnTo>
                    <a:pt x="1697774" y="454342"/>
                  </a:lnTo>
                  <a:lnTo>
                    <a:pt x="1731949" y="470903"/>
                  </a:lnTo>
                  <a:lnTo>
                    <a:pt x="1731949" y="402069"/>
                  </a:lnTo>
                  <a:close/>
                </a:path>
                <a:path w="6816090" h="518794">
                  <a:moveTo>
                    <a:pt x="1835200" y="5461"/>
                  </a:moveTo>
                  <a:lnTo>
                    <a:pt x="1763090" y="5461"/>
                  </a:lnTo>
                  <a:lnTo>
                    <a:pt x="1763090" y="178092"/>
                  </a:lnTo>
                  <a:lnTo>
                    <a:pt x="1696440" y="178092"/>
                  </a:lnTo>
                  <a:lnTo>
                    <a:pt x="1696440" y="243103"/>
                  </a:lnTo>
                  <a:lnTo>
                    <a:pt x="1763090" y="243103"/>
                  </a:lnTo>
                  <a:lnTo>
                    <a:pt x="1763090" y="498221"/>
                  </a:lnTo>
                  <a:lnTo>
                    <a:pt x="1835200" y="498221"/>
                  </a:lnTo>
                  <a:lnTo>
                    <a:pt x="1835200" y="5461"/>
                  </a:lnTo>
                  <a:close/>
                </a:path>
                <a:path w="6816090" h="518794">
                  <a:moveTo>
                    <a:pt x="1943366" y="2730"/>
                  </a:moveTo>
                  <a:lnTo>
                    <a:pt x="1870710" y="2730"/>
                  </a:lnTo>
                  <a:lnTo>
                    <a:pt x="1870710" y="504228"/>
                  </a:lnTo>
                  <a:lnTo>
                    <a:pt x="1943366" y="504228"/>
                  </a:lnTo>
                  <a:lnTo>
                    <a:pt x="1943366" y="2730"/>
                  </a:lnTo>
                  <a:close/>
                </a:path>
                <a:path w="6816090" h="518794">
                  <a:moveTo>
                    <a:pt x="2445410" y="8737"/>
                  </a:moveTo>
                  <a:lnTo>
                    <a:pt x="2370569" y="8737"/>
                  </a:lnTo>
                  <a:lnTo>
                    <a:pt x="2370569" y="78562"/>
                  </a:lnTo>
                  <a:lnTo>
                    <a:pt x="2370569" y="143332"/>
                  </a:lnTo>
                  <a:lnTo>
                    <a:pt x="2370569" y="205562"/>
                  </a:lnTo>
                  <a:lnTo>
                    <a:pt x="2124735" y="205562"/>
                  </a:lnTo>
                  <a:lnTo>
                    <a:pt x="2124735" y="143332"/>
                  </a:lnTo>
                  <a:lnTo>
                    <a:pt x="2370569" y="143332"/>
                  </a:lnTo>
                  <a:lnTo>
                    <a:pt x="2370569" y="78562"/>
                  </a:lnTo>
                  <a:lnTo>
                    <a:pt x="2124735" y="78562"/>
                  </a:lnTo>
                  <a:lnTo>
                    <a:pt x="2124735" y="8712"/>
                  </a:lnTo>
                  <a:lnTo>
                    <a:pt x="2049894" y="8712"/>
                  </a:lnTo>
                  <a:lnTo>
                    <a:pt x="2049894" y="78562"/>
                  </a:lnTo>
                  <a:lnTo>
                    <a:pt x="2049894" y="143332"/>
                  </a:lnTo>
                  <a:lnTo>
                    <a:pt x="2049894" y="205562"/>
                  </a:lnTo>
                  <a:lnTo>
                    <a:pt x="2049894" y="270332"/>
                  </a:lnTo>
                  <a:lnTo>
                    <a:pt x="2445410" y="270332"/>
                  </a:lnTo>
                  <a:lnTo>
                    <a:pt x="2445410" y="78562"/>
                  </a:lnTo>
                  <a:lnTo>
                    <a:pt x="2445410" y="8737"/>
                  </a:lnTo>
                  <a:close/>
                </a:path>
                <a:path w="6816090" h="518794">
                  <a:moveTo>
                    <a:pt x="2470543" y="319582"/>
                  </a:moveTo>
                  <a:lnTo>
                    <a:pt x="2024761" y="319582"/>
                  </a:lnTo>
                  <a:lnTo>
                    <a:pt x="2024761" y="385140"/>
                  </a:lnTo>
                  <a:lnTo>
                    <a:pt x="2209406" y="385140"/>
                  </a:lnTo>
                  <a:lnTo>
                    <a:pt x="2209406" y="512419"/>
                  </a:lnTo>
                  <a:lnTo>
                    <a:pt x="2284247" y="512419"/>
                  </a:lnTo>
                  <a:lnTo>
                    <a:pt x="2284247" y="385140"/>
                  </a:lnTo>
                  <a:lnTo>
                    <a:pt x="2470543" y="385140"/>
                  </a:lnTo>
                  <a:lnTo>
                    <a:pt x="2470543" y="319582"/>
                  </a:lnTo>
                  <a:close/>
                </a:path>
                <a:path w="6816090" h="518794">
                  <a:moveTo>
                    <a:pt x="2939542" y="11468"/>
                  </a:moveTo>
                  <a:lnTo>
                    <a:pt x="2692616" y="11468"/>
                  </a:lnTo>
                  <a:lnTo>
                    <a:pt x="2692616" y="76479"/>
                  </a:lnTo>
                  <a:lnTo>
                    <a:pt x="2865247" y="76479"/>
                  </a:lnTo>
                  <a:lnTo>
                    <a:pt x="2865247" y="121272"/>
                  </a:lnTo>
                  <a:lnTo>
                    <a:pt x="2862821" y="174536"/>
                  </a:lnTo>
                  <a:lnTo>
                    <a:pt x="2855366" y="223126"/>
                  </a:lnTo>
                  <a:lnTo>
                    <a:pt x="2842603" y="266877"/>
                  </a:lnTo>
                  <a:lnTo>
                    <a:pt x="2824276" y="305574"/>
                  </a:lnTo>
                  <a:lnTo>
                    <a:pt x="2800108" y="339026"/>
                  </a:lnTo>
                  <a:lnTo>
                    <a:pt x="2769832" y="367030"/>
                  </a:lnTo>
                  <a:lnTo>
                    <a:pt x="2733179" y="389382"/>
                  </a:lnTo>
                  <a:lnTo>
                    <a:pt x="2689885" y="405892"/>
                  </a:lnTo>
                  <a:lnTo>
                    <a:pt x="2689885" y="476910"/>
                  </a:lnTo>
                  <a:lnTo>
                    <a:pt x="2740812" y="460844"/>
                  </a:lnTo>
                  <a:lnTo>
                    <a:pt x="2785287" y="439915"/>
                  </a:lnTo>
                  <a:lnTo>
                    <a:pt x="2823553" y="414248"/>
                  </a:lnTo>
                  <a:lnTo>
                    <a:pt x="2855887" y="383971"/>
                  </a:lnTo>
                  <a:lnTo>
                    <a:pt x="2882519" y="349211"/>
                  </a:lnTo>
                  <a:lnTo>
                    <a:pt x="2903740" y="310095"/>
                  </a:lnTo>
                  <a:lnTo>
                    <a:pt x="2919793" y="266750"/>
                  </a:lnTo>
                  <a:lnTo>
                    <a:pt x="2930931" y="219290"/>
                  </a:lnTo>
                  <a:lnTo>
                    <a:pt x="2937433" y="167843"/>
                  </a:lnTo>
                  <a:lnTo>
                    <a:pt x="2939542" y="112534"/>
                  </a:lnTo>
                  <a:lnTo>
                    <a:pt x="2939542" y="11468"/>
                  </a:lnTo>
                  <a:close/>
                </a:path>
                <a:path w="6816090" h="518794">
                  <a:moveTo>
                    <a:pt x="3096336" y="2730"/>
                  </a:moveTo>
                  <a:lnTo>
                    <a:pt x="3021482" y="2730"/>
                  </a:lnTo>
                  <a:lnTo>
                    <a:pt x="3021482" y="504228"/>
                  </a:lnTo>
                  <a:lnTo>
                    <a:pt x="3096336" y="504228"/>
                  </a:lnTo>
                  <a:lnTo>
                    <a:pt x="3096336" y="2730"/>
                  </a:lnTo>
                  <a:close/>
                </a:path>
                <a:path w="6816090" h="518794">
                  <a:moveTo>
                    <a:pt x="3604933" y="106527"/>
                  </a:moveTo>
                  <a:lnTo>
                    <a:pt x="3288627" y="106527"/>
                  </a:lnTo>
                  <a:lnTo>
                    <a:pt x="3288627" y="5461"/>
                  </a:lnTo>
                  <a:lnTo>
                    <a:pt x="3213785" y="5461"/>
                  </a:lnTo>
                  <a:lnTo>
                    <a:pt x="3213785" y="171538"/>
                  </a:lnTo>
                  <a:lnTo>
                    <a:pt x="3604933" y="171538"/>
                  </a:lnTo>
                  <a:lnTo>
                    <a:pt x="3604933" y="106527"/>
                  </a:lnTo>
                  <a:close/>
                </a:path>
                <a:path w="6816090" h="518794">
                  <a:moveTo>
                    <a:pt x="3611486" y="415721"/>
                  </a:moveTo>
                  <a:lnTo>
                    <a:pt x="3601707" y="376936"/>
                  </a:lnTo>
                  <a:lnTo>
                    <a:pt x="3561778" y="339242"/>
                  </a:lnTo>
                  <a:lnTo>
                    <a:pt x="3536645" y="329615"/>
                  </a:lnTo>
                  <a:lnTo>
                    <a:pt x="3536645" y="415721"/>
                  </a:lnTo>
                  <a:lnTo>
                    <a:pt x="3535527" y="423405"/>
                  </a:lnTo>
                  <a:lnTo>
                    <a:pt x="3500297" y="447459"/>
                  </a:lnTo>
                  <a:lnTo>
                    <a:pt x="3444341" y="454367"/>
                  </a:lnTo>
                  <a:lnTo>
                    <a:pt x="3408261" y="455066"/>
                  </a:lnTo>
                  <a:lnTo>
                    <a:pt x="3372193" y="454367"/>
                  </a:lnTo>
                  <a:lnTo>
                    <a:pt x="3316236" y="447459"/>
                  </a:lnTo>
                  <a:lnTo>
                    <a:pt x="3281007" y="423405"/>
                  </a:lnTo>
                  <a:lnTo>
                    <a:pt x="3279889" y="415721"/>
                  </a:lnTo>
                  <a:lnTo>
                    <a:pt x="3281007" y="408355"/>
                  </a:lnTo>
                  <a:lnTo>
                    <a:pt x="3316236" y="384314"/>
                  </a:lnTo>
                  <a:lnTo>
                    <a:pt x="3372193" y="377621"/>
                  </a:lnTo>
                  <a:lnTo>
                    <a:pt x="3408261" y="376936"/>
                  </a:lnTo>
                  <a:lnTo>
                    <a:pt x="3444341" y="377621"/>
                  </a:lnTo>
                  <a:lnTo>
                    <a:pt x="3500297" y="384314"/>
                  </a:lnTo>
                  <a:lnTo>
                    <a:pt x="3535527" y="408355"/>
                  </a:lnTo>
                  <a:lnTo>
                    <a:pt x="3536645" y="415721"/>
                  </a:lnTo>
                  <a:lnTo>
                    <a:pt x="3536645" y="329615"/>
                  </a:lnTo>
                  <a:lnTo>
                    <a:pt x="3530257" y="327164"/>
                  </a:lnTo>
                  <a:lnTo>
                    <a:pt x="3493211" y="319239"/>
                  </a:lnTo>
                  <a:lnTo>
                    <a:pt x="3452076" y="314896"/>
                  </a:lnTo>
                  <a:lnTo>
                    <a:pt x="3408261" y="313575"/>
                  </a:lnTo>
                  <a:lnTo>
                    <a:pt x="3364458" y="314896"/>
                  </a:lnTo>
                  <a:lnTo>
                    <a:pt x="3323310" y="319239"/>
                  </a:lnTo>
                  <a:lnTo>
                    <a:pt x="3254756" y="339242"/>
                  </a:lnTo>
                  <a:lnTo>
                    <a:pt x="3218218" y="369697"/>
                  </a:lnTo>
                  <a:lnTo>
                    <a:pt x="3205048" y="415721"/>
                  </a:lnTo>
                  <a:lnTo>
                    <a:pt x="3208426" y="441210"/>
                  </a:lnTo>
                  <a:lnTo>
                    <a:pt x="3233851" y="479259"/>
                  </a:lnTo>
                  <a:lnTo>
                    <a:pt x="3286264" y="504837"/>
                  </a:lnTo>
                  <a:lnTo>
                    <a:pt x="3364458" y="517105"/>
                  </a:lnTo>
                  <a:lnTo>
                    <a:pt x="3408261" y="518426"/>
                  </a:lnTo>
                  <a:lnTo>
                    <a:pt x="3452076" y="517105"/>
                  </a:lnTo>
                  <a:lnTo>
                    <a:pt x="3493211" y="512762"/>
                  </a:lnTo>
                  <a:lnTo>
                    <a:pt x="3561778" y="492760"/>
                  </a:lnTo>
                  <a:lnTo>
                    <a:pt x="3598303" y="462229"/>
                  </a:lnTo>
                  <a:lnTo>
                    <a:pt x="3608095" y="441210"/>
                  </a:lnTo>
                  <a:lnTo>
                    <a:pt x="3611486" y="415721"/>
                  </a:lnTo>
                  <a:close/>
                </a:path>
                <a:path w="6816090" h="518794">
                  <a:moveTo>
                    <a:pt x="3633343" y="209778"/>
                  </a:moveTo>
                  <a:lnTo>
                    <a:pt x="3182099" y="209778"/>
                  </a:lnTo>
                  <a:lnTo>
                    <a:pt x="3182099" y="274231"/>
                  </a:lnTo>
                  <a:lnTo>
                    <a:pt x="3633343" y="274231"/>
                  </a:lnTo>
                  <a:lnTo>
                    <a:pt x="3633343" y="209778"/>
                  </a:lnTo>
                  <a:close/>
                </a:path>
                <a:path w="6816090" h="518794">
                  <a:moveTo>
                    <a:pt x="4273893" y="240919"/>
                  </a:moveTo>
                  <a:lnTo>
                    <a:pt x="4220908" y="224116"/>
                  </a:lnTo>
                  <a:lnTo>
                    <a:pt x="4176877" y="200469"/>
                  </a:lnTo>
                  <a:lnTo>
                    <a:pt x="4142092" y="169964"/>
                  </a:lnTo>
                  <a:lnTo>
                    <a:pt x="4116882" y="132588"/>
                  </a:lnTo>
                  <a:lnTo>
                    <a:pt x="4101528" y="88315"/>
                  </a:lnTo>
                  <a:lnTo>
                    <a:pt x="4096347" y="37147"/>
                  </a:lnTo>
                  <a:lnTo>
                    <a:pt x="4096347" y="8737"/>
                  </a:lnTo>
                  <a:lnTo>
                    <a:pt x="4021505" y="8737"/>
                  </a:lnTo>
                  <a:lnTo>
                    <a:pt x="4021505" y="37147"/>
                  </a:lnTo>
                  <a:lnTo>
                    <a:pt x="4016362" y="88315"/>
                  </a:lnTo>
                  <a:lnTo>
                    <a:pt x="4001109" y="132588"/>
                  </a:lnTo>
                  <a:lnTo>
                    <a:pt x="3976027" y="169964"/>
                  </a:lnTo>
                  <a:lnTo>
                    <a:pt x="3941381" y="200469"/>
                  </a:lnTo>
                  <a:lnTo>
                    <a:pt x="3897452" y="224116"/>
                  </a:lnTo>
                  <a:lnTo>
                    <a:pt x="3844506" y="240919"/>
                  </a:lnTo>
                  <a:lnTo>
                    <a:pt x="3844506" y="306463"/>
                  </a:lnTo>
                  <a:lnTo>
                    <a:pt x="3904069" y="291642"/>
                  </a:lnTo>
                  <a:lnTo>
                    <a:pt x="3955478" y="270510"/>
                  </a:lnTo>
                  <a:lnTo>
                    <a:pt x="3998569" y="244602"/>
                  </a:lnTo>
                  <a:lnTo>
                    <a:pt x="4033189" y="215455"/>
                  </a:lnTo>
                  <a:lnTo>
                    <a:pt x="4059199" y="184645"/>
                  </a:lnTo>
                  <a:lnTo>
                    <a:pt x="4085196" y="215455"/>
                  </a:lnTo>
                  <a:lnTo>
                    <a:pt x="4119816" y="244602"/>
                  </a:lnTo>
                  <a:lnTo>
                    <a:pt x="4162920" y="270510"/>
                  </a:lnTo>
                  <a:lnTo>
                    <a:pt x="4214330" y="291642"/>
                  </a:lnTo>
                  <a:lnTo>
                    <a:pt x="4273893" y="306463"/>
                  </a:lnTo>
                  <a:lnTo>
                    <a:pt x="4273893" y="240919"/>
                  </a:lnTo>
                  <a:close/>
                </a:path>
                <a:path w="6816090" h="518794">
                  <a:moveTo>
                    <a:pt x="4282630" y="417372"/>
                  </a:moveTo>
                  <a:lnTo>
                    <a:pt x="4095800" y="417372"/>
                  </a:lnTo>
                  <a:lnTo>
                    <a:pt x="4095800" y="275323"/>
                  </a:lnTo>
                  <a:lnTo>
                    <a:pt x="4021505" y="275323"/>
                  </a:lnTo>
                  <a:lnTo>
                    <a:pt x="4021505" y="417372"/>
                  </a:lnTo>
                  <a:lnTo>
                    <a:pt x="3836847" y="417372"/>
                  </a:lnTo>
                  <a:lnTo>
                    <a:pt x="3836847" y="482371"/>
                  </a:lnTo>
                  <a:lnTo>
                    <a:pt x="4282630" y="482371"/>
                  </a:lnTo>
                  <a:lnTo>
                    <a:pt x="4282630" y="417372"/>
                  </a:lnTo>
                  <a:close/>
                </a:path>
                <a:path w="6816090" h="518794">
                  <a:moveTo>
                    <a:pt x="4547590" y="11468"/>
                  </a:moveTo>
                  <a:lnTo>
                    <a:pt x="4358017" y="11468"/>
                  </a:lnTo>
                  <a:lnTo>
                    <a:pt x="4358017" y="76479"/>
                  </a:lnTo>
                  <a:lnTo>
                    <a:pt x="4474375" y="76479"/>
                  </a:lnTo>
                  <a:lnTo>
                    <a:pt x="4474375" y="173177"/>
                  </a:lnTo>
                  <a:lnTo>
                    <a:pt x="4470628" y="233197"/>
                  </a:lnTo>
                  <a:lnTo>
                    <a:pt x="4459656" y="284429"/>
                  </a:lnTo>
                  <a:lnTo>
                    <a:pt x="4441876" y="327025"/>
                  </a:lnTo>
                  <a:lnTo>
                    <a:pt x="4417733" y="361099"/>
                  </a:lnTo>
                  <a:lnTo>
                    <a:pt x="4387634" y="386791"/>
                  </a:lnTo>
                  <a:lnTo>
                    <a:pt x="4352010" y="404253"/>
                  </a:lnTo>
                  <a:lnTo>
                    <a:pt x="4352010" y="476910"/>
                  </a:lnTo>
                  <a:lnTo>
                    <a:pt x="4401502" y="458673"/>
                  </a:lnTo>
                  <a:lnTo>
                    <a:pt x="4442955" y="434086"/>
                  </a:lnTo>
                  <a:lnTo>
                    <a:pt x="4476788" y="403440"/>
                  </a:lnTo>
                  <a:lnTo>
                    <a:pt x="4503471" y="367042"/>
                  </a:lnTo>
                  <a:lnTo>
                    <a:pt x="4523448" y="325183"/>
                  </a:lnTo>
                  <a:lnTo>
                    <a:pt x="4537151" y="278168"/>
                  </a:lnTo>
                  <a:lnTo>
                    <a:pt x="4545050" y="226314"/>
                  </a:lnTo>
                  <a:lnTo>
                    <a:pt x="4547590" y="169887"/>
                  </a:lnTo>
                  <a:lnTo>
                    <a:pt x="4547590" y="11468"/>
                  </a:lnTo>
                  <a:close/>
                </a:path>
                <a:path w="6816090" h="518794">
                  <a:moveTo>
                    <a:pt x="4771568" y="2730"/>
                  </a:moveTo>
                  <a:lnTo>
                    <a:pt x="4698911" y="2730"/>
                  </a:lnTo>
                  <a:lnTo>
                    <a:pt x="4698911" y="195021"/>
                  </a:lnTo>
                  <a:lnTo>
                    <a:pt x="4660125" y="195021"/>
                  </a:lnTo>
                  <a:lnTo>
                    <a:pt x="4660125" y="5461"/>
                  </a:lnTo>
                  <a:lnTo>
                    <a:pt x="4587468" y="5461"/>
                  </a:lnTo>
                  <a:lnTo>
                    <a:pt x="4587468" y="498221"/>
                  </a:lnTo>
                  <a:lnTo>
                    <a:pt x="4660125" y="498221"/>
                  </a:lnTo>
                  <a:lnTo>
                    <a:pt x="4660125" y="260578"/>
                  </a:lnTo>
                  <a:lnTo>
                    <a:pt x="4698911" y="260578"/>
                  </a:lnTo>
                  <a:lnTo>
                    <a:pt x="4698911" y="504228"/>
                  </a:lnTo>
                  <a:lnTo>
                    <a:pt x="4771568" y="504228"/>
                  </a:lnTo>
                  <a:lnTo>
                    <a:pt x="4771568" y="260578"/>
                  </a:lnTo>
                  <a:lnTo>
                    <a:pt x="4771568" y="195021"/>
                  </a:lnTo>
                  <a:lnTo>
                    <a:pt x="4771568" y="2730"/>
                  </a:lnTo>
                  <a:close/>
                </a:path>
                <a:path w="6816090" h="518794">
                  <a:moveTo>
                    <a:pt x="5178298" y="235991"/>
                  </a:moveTo>
                  <a:lnTo>
                    <a:pt x="4982718" y="235991"/>
                  </a:lnTo>
                  <a:lnTo>
                    <a:pt x="4982718" y="301548"/>
                  </a:lnTo>
                  <a:lnTo>
                    <a:pt x="5178298" y="301548"/>
                  </a:lnTo>
                  <a:lnTo>
                    <a:pt x="5178298" y="235991"/>
                  </a:lnTo>
                  <a:close/>
                </a:path>
                <a:path w="6816090" h="518794">
                  <a:moveTo>
                    <a:pt x="5816295" y="417652"/>
                  </a:moveTo>
                  <a:lnTo>
                    <a:pt x="5631637" y="417652"/>
                  </a:lnTo>
                  <a:lnTo>
                    <a:pt x="5631637" y="335102"/>
                  </a:lnTo>
                  <a:lnTo>
                    <a:pt x="5796623" y="335102"/>
                  </a:lnTo>
                  <a:lnTo>
                    <a:pt x="5796623" y="270332"/>
                  </a:lnTo>
                  <a:lnTo>
                    <a:pt x="5470487" y="270332"/>
                  </a:lnTo>
                  <a:lnTo>
                    <a:pt x="5470487" y="204292"/>
                  </a:lnTo>
                  <a:lnTo>
                    <a:pt x="5791162" y="204292"/>
                  </a:lnTo>
                  <a:lnTo>
                    <a:pt x="5791162" y="139522"/>
                  </a:lnTo>
                  <a:lnTo>
                    <a:pt x="5791162" y="76022"/>
                  </a:lnTo>
                  <a:lnTo>
                    <a:pt x="5791162" y="11252"/>
                  </a:lnTo>
                  <a:lnTo>
                    <a:pt x="5395646" y="11252"/>
                  </a:lnTo>
                  <a:lnTo>
                    <a:pt x="5395646" y="76022"/>
                  </a:lnTo>
                  <a:lnTo>
                    <a:pt x="5716321" y="76022"/>
                  </a:lnTo>
                  <a:lnTo>
                    <a:pt x="5716321" y="139522"/>
                  </a:lnTo>
                  <a:lnTo>
                    <a:pt x="5395646" y="139522"/>
                  </a:lnTo>
                  <a:lnTo>
                    <a:pt x="5395646" y="204292"/>
                  </a:lnTo>
                  <a:lnTo>
                    <a:pt x="5395646" y="270332"/>
                  </a:lnTo>
                  <a:lnTo>
                    <a:pt x="5395646" y="335102"/>
                  </a:lnTo>
                  <a:lnTo>
                    <a:pt x="5557342" y="335102"/>
                  </a:lnTo>
                  <a:lnTo>
                    <a:pt x="5557342" y="417652"/>
                  </a:lnTo>
                  <a:lnTo>
                    <a:pt x="5370512" y="417652"/>
                  </a:lnTo>
                  <a:lnTo>
                    <a:pt x="5370512" y="482422"/>
                  </a:lnTo>
                  <a:lnTo>
                    <a:pt x="5816295" y="482422"/>
                  </a:lnTo>
                  <a:lnTo>
                    <a:pt x="5816295" y="417652"/>
                  </a:lnTo>
                  <a:close/>
                </a:path>
                <a:path w="6816090" h="518794">
                  <a:moveTo>
                    <a:pt x="6299212" y="11468"/>
                  </a:moveTo>
                  <a:lnTo>
                    <a:pt x="5900966" y="11468"/>
                  </a:lnTo>
                  <a:lnTo>
                    <a:pt x="5900966" y="77025"/>
                  </a:lnTo>
                  <a:lnTo>
                    <a:pt x="6224371" y="77025"/>
                  </a:lnTo>
                  <a:lnTo>
                    <a:pt x="6224371" y="186829"/>
                  </a:lnTo>
                  <a:lnTo>
                    <a:pt x="6223533" y="228307"/>
                  </a:lnTo>
                  <a:lnTo>
                    <a:pt x="6220955" y="272046"/>
                  </a:lnTo>
                  <a:lnTo>
                    <a:pt x="6216535" y="314972"/>
                  </a:lnTo>
                  <a:lnTo>
                    <a:pt x="6210173" y="353999"/>
                  </a:lnTo>
                  <a:lnTo>
                    <a:pt x="6284468" y="353999"/>
                  </a:lnTo>
                  <a:lnTo>
                    <a:pt x="6290919" y="314198"/>
                  </a:lnTo>
                  <a:lnTo>
                    <a:pt x="6295529" y="270002"/>
                  </a:lnTo>
                  <a:lnTo>
                    <a:pt x="6298298" y="223545"/>
                  </a:lnTo>
                  <a:lnTo>
                    <a:pt x="6299212" y="176999"/>
                  </a:lnTo>
                  <a:lnTo>
                    <a:pt x="6299212" y="11468"/>
                  </a:lnTo>
                  <a:close/>
                </a:path>
                <a:path w="6816090" h="518794">
                  <a:moveTo>
                    <a:pt x="6324346" y="417372"/>
                  </a:moveTo>
                  <a:lnTo>
                    <a:pt x="5878563" y="417372"/>
                  </a:lnTo>
                  <a:lnTo>
                    <a:pt x="5878563" y="482371"/>
                  </a:lnTo>
                  <a:lnTo>
                    <a:pt x="6324346" y="482371"/>
                  </a:lnTo>
                  <a:lnTo>
                    <a:pt x="6324346" y="417372"/>
                  </a:lnTo>
                  <a:close/>
                </a:path>
                <a:path w="6816090" h="518794">
                  <a:moveTo>
                    <a:pt x="6659219" y="146405"/>
                  </a:moveTo>
                  <a:lnTo>
                    <a:pt x="6648158" y="77292"/>
                  </a:lnTo>
                  <a:lnTo>
                    <a:pt x="6616611" y="29502"/>
                  </a:lnTo>
                  <a:lnTo>
                    <a:pt x="6586017" y="11188"/>
                  </a:lnTo>
                  <a:lnTo>
                    <a:pt x="6586017" y="146405"/>
                  </a:lnTo>
                  <a:lnTo>
                    <a:pt x="6584721" y="168109"/>
                  </a:lnTo>
                  <a:lnTo>
                    <a:pt x="6566903" y="213055"/>
                  </a:lnTo>
                  <a:lnTo>
                    <a:pt x="6526479" y="228892"/>
                  </a:lnTo>
                  <a:lnTo>
                    <a:pt x="6514401" y="227876"/>
                  </a:lnTo>
                  <a:lnTo>
                    <a:pt x="6477990" y="201485"/>
                  </a:lnTo>
                  <a:lnTo>
                    <a:pt x="6466929" y="146405"/>
                  </a:lnTo>
                  <a:lnTo>
                    <a:pt x="6468224" y="124777"/>
                  </a:lnTo>
                  <a:lnTo>
                    <a:pt x="6486055" y="79756"/>
                  </a:lnTo>
                  <a:lnTo>
                    <a:pt x="6526479" y="63906"/>
                  </a:lnTo>
                  <a:lnTo>
                    <a:pt x="6538557" y="64922"/>
                  </a:lnTo>
                  <a:lnTo>
                    <a:pt x="6574955" y="91554"/>
                  </a:lnTo>
                  <a:lnTo>
                    <a:pt x="6586017" y="146405"/>
                  </a:lnTo>
                  <a:lnTo>
                    <a:pt x="6586017" y="11188"/>
                  </a:lnTo>
                  <a:lnTo>
                    <a:pt x="6577279" y="7366"/>
                  </a:lnTo>
                  <a:lnTo>
                    <a:pt x="6553314" y="1841"/>
                  </a:lnTo>
                  <a:lnTo>
                    <a:pt x="6526479" y="0"/>
                  </a:lnTo>
                  <a:lnTo>
                    <a:pt x="6499873" y="1841"/>
                  </a:lnTo>
                  <a:lnTo>
                    <a:pt x="6454648" y="16586"/>
                  </a:lnTo>
                  <a:lnTo>
                    <a:pt x="6418161" y="50685"/>
                  </a:lnTo>
                  <a:lnTo>
                    <a:pt x="6396545" y="109232"/>
                  </a:lnTo>
                  <a:lnTo>
                    <a:pt x="6393726" y="146405"/>
                  </a:lnTo>
                  <a:lnTo>
                    <a:pt x="6396545" y="183794"/>
                  </a:lnTo>
                  <a:lnTo>
                    <a:pt x="6418161" y="242201"/>
                  </a:lnTo>
                  <a:lnTo>
                    <a:pt x="6454648" y="276529"/>
                  </a:lnTo>
                  <a:lnTo>
                    <a:pt x="6499873" y="291503"/>
                  </a:lnTo>
                  <a:lnTo>
                    <a:pt x="6526479" y="293357"/>
                  </a:lnTo>
                  <a:lnTo>
                    <a:pt x="6553314" y="291503"/>
                  </a:lnTo>
                  <a:lnTo>
                    <a:pt x="6598386" y="276529"/>
                  </a:lnTo>
                  <a:lnTo>
                    <a:pt x="6634797" y="242201"/>
                  </a:lnTo>
                  <a:lnTo>
                    <a:pt x="6656413" y="183794"/>
                  </a:lnTo>
                  <a:lnTo>
                    <a:pt x="6659219" y="146405"/>
                  </a:lnTo>
                  <a:close/>
                </a:path>
                <a:path w="6816090" h="518794">
                  <a:moveTo>
                    <a:pt x="6806730" y="2730"/>
                  </a:moveTo>
                  <a:lnTo>
                    <a:pt x="6731889" y="2730"/>
                  </a:lnTo>
                  <a:lnTo>
                    <a:pt x="6731889" y="354545"/>
                  </a:lnTo>
                  <a:lnTo>
                    <a:pt x="6806730" y="354545"/>
                  </a:lnTo>
                  <a:lnTo>
                    <a:pt x="6806730" y="2730"/>
                  </a:lnTo>
                  <a:close/>
                </a:path>
                <a:path w="6816090" h="518794">
                  <a:moveTo>
                    <a:pt x="6815468" y="441401"/>
                  </a:moveTo>
                  <a:lnTo>
                    <a:pt x="6503530" y="441401"/>
                  </a:lnTo>
                  <a:lnTo>
                    <a:pt x="6503530" y="328866"/>
                  </a:lnTo>
                  <a:lnTo>
                    <a:pt x="6428689" y="328866"/>
                  </a:lnTo>
                  <a:lnTo>
                    <a:pt x="6428689" y="506412"/>
                  </a:lnTo>
                  <a:lnTo>
                    <a:pt x="6815468" y="506412"/>
                  </a:lnTo>
                  <a:lnTo>
                    <a:pt x="6815468" y="441401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1785" y="2237882"/>
              <a:ext cx="82490" cy="1556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57534" y="1830983"/>
              <a:ext cx="3602354" cy="564515"/>
            </a:xfrm>
            <a:custGeom>
              <a:avLst/>
              <a:gdLst/>
              <a:ahLst/>
              <a:cxnLst/>
              <a:rect l="l" t="t" r="r" b="b"/>
              <a:pathLst>
                <a:path w="3602355" h="564514">
                  <a:moveTo>
                    <a:pt x="293903" y="64922"/>
                  </a:moveTo>
                  <a:lnTo>
                    <a:pt x="187921" y="64922"/>
                  </a:lnTo>
                  <a:lnTo>
                    <a:pt x="187921" y="7010"/>
                  </a:lnTo>
                  <a:lnTo>
                    <a:pt x="113080" y="7010"/>
                  </a:lnTo>
                  <a:lnTo>
                    <a:pt x="113080" y="64922"/>
                  </a:lnTo>
                  <a:lnTo>
                    <a:pt x="8191" y="64922"/>
                  </a:lnTo>
                  <a:lnTo>
                    <a:pt x="8191" y="128841"/>
                  </a:lnTo>
                  <a:lnTo>
                    <a:pt x="293903" y="128841"/>
                  </a:lnTo>
                  <a:lnTo>
                    <a:pt x="293903" y="64922"/>
                  </a:lnTo>
                  <a:close/>
                </a:path>
                <a:path w="3602355" h="564514">
                  <a:moveTo>
                    <a:pt x="417372" y="21767"/>
                  </a:moveTo>
                  <a:lnTo>
                    <a:pt x="342519" y="21767"/>
                  </a:lnTo>
                  <a:lnTo>
                    <a:pt x="342519" y="410184"/>
                  </a:lnTo>
                  <a:lnTo>
                    <a:pt x="328041" y="419417"/>
                  </a:lnTo>
                  <a:lnTo>
                    <a:pt x="308584" y="425881"/>
                  </a:lnTo>
                  <a:lnTo>
                    <a:pt x="284518" y="429691"/>
                  </a:lnTo>
                  <a:lnTo>
                    <a:pt x="256209" y="430936"/>
                  </a:lnTo>
                  <a:lnTo>
                    <a:pt x="189014" y="430936"/>
                  </a:lnTo>
                  <a:lnTo>
                    <a:pt x="189014" y="376313"/>
                  </a:lnTo>
                  <a:lnTo>
                    <a:pt x="202298" y="372427"/>
                  </a:lnTo>
                  <a:lnTo>
                    <a:pt x="214960" y="367360"/>
                  </a:lnTo>
                  <a:lnTo>
                    <a:pt x="226809" y="361175"/>
                  </a:lnTo>
                  <a:lnTo>
                    <a:pt x="237629" y="353910"/>
                  </a:lnTo>
                  <a:lnTo>
                    <a:pt x="255358" y="336931"/>
                  </a:lnTo>
                  <a:lnTo>
                    <a:pt x="267792" y="317855"/>
                  </a:lnTo>
                  <a:lnTo>
                    <a:pt x="268770" y="316357"/>
                  </a:lnTo>
                  <a:lnTo>
                    <a:pt x="277279" y="292303"/>
                  </a:lnTo>
                  <a:lnTo>
                    <a:pt x="280250" y="264871"/>
                  </a:lnTo>
                  <a:lnTo>
                    <a:pt x="277279" y="237426"/>
                  </a:lnTo>
                  <a:lnTo>
                    <a:pt x="268770" y="213372"/>
                  </a:lnTo>
                  <a:lnTo>
                    <a:pt x="267792" y="211874"/>
                  </a:lnTo>
                  <a:lnTo>
                    <a:pt x="255358" y="192811"/>
                  </a:lnTo>
                  <a:lnTo>
                    <a:pt x="237629" y="175818"/>
                  </a:lnTo>
                  <a:lnTo>
                    <a:pt x="219151" y="164261"/>
                  </a:lnTo>
                  <a:lnTo>
                    <a:pt x="205955" y="158940"/>
                  </a:lnTo>
                  <a:lnTo>
                    <a:pt x="205955" y="264871"/>
                  </a:lnTo>
                  <a:lnTo>
                    <a:pt x="204774" y="276390"/>
                  </a:lnTo>
                  <a:lnTo>
                    <a:pt x="181660" y="310019"/>
                  </a:lnTo>
                  <a:lnTo>
                    <a:pt x="151320" y="317855"/>
                  </a:lnTo>
                  <a:lnTo>
                    <a:pt x="139954" y="316953"/>
                  </a:lnTo>
                  <a:lnTo>
                    <a:pt x="105829" y="296367"/>
                  </a:lnTo>
                  <a:lnTo>
                    <a:pt x="96139" y="264871"/>
                  </a:lnTo>
                  <a:lnTo>
                    <a:pt x="97320" y="253339"/>
                  </a:lnTo>
                  <a:lnTo>
                    <a:pt x="120510" y="219710"/>
                  </a:lnTo>
                  <a:lnTo>
                    <a:pt x="151320" y="211874"/>
                  </a:lnTo>
                  <a:lnTo>
                    <a:pt x="162598" y="212775"/>
                  </a:lnTo>
                  <a:lnTo>
                    <a:pt x="196265" y="233375"/>
                  </a:lnTo>
                  <a:lnTo>
                    <a:pt x="205955" y="264871"/>
                  </a:lnTo>
                  <a:lnTo>
                    <a:pt x="205955" y="158940"/>
                  </a:lnTo>
                  <a:lnTo>
                    <a:pt x="198374" y="155879"/>
                  </a:lnTo>
                  <a:lnTo>
                    <a:pt x="175641" y="150774"/>
                  </a:lnTo>
                  <a:lnTo>
                    <a:pt x="151320" y="149047"/>
                  </a:lnTo>
                  <a:lnTo>
                    <a:pt x="126911" y="150774"/>
                  </a:lnTo>
                  <a:lnTo>
                    <a:pt x="83019" y="164261"/>
                  </a:lnTo>
                  <a:lnTo>
                    <a:pt x="46736" y="192811"/>
                  </a:lnTo>
                  <a:lnTo>
                    <a:pt x="24815" y="237426"/>
                  </a:lnTo>
                  <a:lnTo>
                    <a:pt x="21844" y="264871"/>
                  </a:lnTo>
                  <a:lnTo>
                    <a:pt x="24815" y="292303"/>
                  </a:lnTo>
                  <a:lnTo>
                    <a:pt x="46736" y="336931"/>
                  </a:lnTo>
                  <a:lnTo>
                    <a:pt x="87680" y="367779"/>
                  </a:lnTo>
                  <a:lnTo>
                    <a:pt x="114173" y="376313"/>
                  </a:lnTo>
                  <a:lnTo>
                    <a:pt x="114173" y="430936"/>
                  </a:lnTo>
                  <a:lnTo>
                    <a:pt x="0" y="430936"/>
                  </a:lnTo>
                  <a:lnTo>
                    <a:pt x="0" y="495947"/>
                  </a:lnTo>
                  <a:lnTo>
                    <a:pt x="242011" y="495947"/>
                  </a:lnTo>
                  <a:lnTo>
                    <a:pt x="275221" y="494411"/>
                  </a:lnTo>
                  <a:lnTo>
                    <a:pt x="303733" y="489800"/>
                  </a:lnTo>
                  <a:lnTo>
                    <a:pt x="326517" y="482117"/>
                  </a:lnTo>
                  <a:lnTo>
                    <a:pt x="342519" y="471373"/>
                  </a:lnTo>
                  <a:lnTo>
                    <a:pt x="342519" y="523265"/>
                  </a:lnTo>
                  <a:lnTo>
                    <a:pt x="417372" y="523265"/>
                  </a:lnTo>
                  <a:lnTo>
                    <a:pt x="417372" y="471373"/>
                  </a:lnTo>
                  <a:lnTo>
                    <a:pt x="417372" y="21767"/>
                  </a:lnTo>
                  <a:close/>
                </a:path>
                <a:path w="3602355" h="564514">
                  <a:moveTo>
                    <a:pt x="800315" y="115722"/>
                  </a:moveTo>
                  <a:lnTo>
                    <a:pt x="791984" y="77762"/>
                  </a:lnTo>
                  <a:lnTo>
                    <a:pt x="747572" y="35852"/>
                  </a:lnTo>
                  <a:lnTo>
                    <a:pt x="728751" y="29070"/>
                  </a:lnTo>
                  <a:lnTo>
                    <a:pt x="728751" y="115722"/>
                  </a:lnTo>
                  <a:lnTo>
                    <a:pt x="728040" y="123101"/>
                  </a:lnTo>
                  <a:lnTo>
                    <a:pt x="693521" y="150901"/>
                  </a:lnTo>
                  <a:lnTo>
                    <a:pt x="659917" y="154520"/>
                  </a:lnTo>
                  <a:lnTo>
                    <a:pt x="641972" y="153606"/>
                  </a:lnTo>
                  <a:lnTo>
                    <a:pt x="602564" y="140309"/>
                  </a:lnTo>
                  <a:lnTo>
                    <a:pt x="590537" y="115722"/>
                  </a:lnTo>
                  <a:lnTo>
                    <a:pt x="591350" y="108356"/>
                  </a:lnTo>
                  <a:lnTo>
                    <a:pt x="626122" y="80835"/>
                  </a:lnTo>
                  <a:lnTo>
                    <a:pt x="659917" y="77482"/>
                  </a:lnTo>
                  <a:lnTo>
                    <a:pt x="677799" y="78320"/>
                  </a:lnTo>
                  <a:lnTo>
                    <a:pt x="717283" y="91147"/>
                  </a:lnTo>
                  <a:lnTo>
                    <a:pt x="728751" y="115722"/>
                  </a:lnTo>
                  <a:lnTo>
                    <a:pt x="728751" y="29070"/>
                  </a:lnTo>
                  <a:lnTo>
                    <a:pt x="721182" y="26339"/>
                  </a:lnTo>
                  <a:lnTo>
                    <a:pt x="691603" y="20815"/>
                  </a:lnTo>
                  <a:lnTo>
                    <a:pt x="659917" y="19037"/>
                  </a:lnTo>
                  <a:lnTo>
                    <a:pt x="628243" y="20815"/>
                  </a:lnTo>
                  <a:lnTo>
                    <a:pt x="572262" y="35852"/>
                  </a:lnTo>
                  <a:lnTo>
                    <a:pt x="537273" y="62407"/>
                  </a:lnTo>
                  <a:lnTo>
                    <a:pt x="519518" y="115722"/>
                  </a:lnTo>
                  <a:lnTo>
                    <a:pt x="521614" y="136118"/>
                  </a:lnTo>
                  <a:lnTo>
                    <a:pt x="550113" y="181825"/>
                  </a:lnTo>
                  <a:lnTo>
                    <a:pt x="598665" y="205587"/>
                  </a:lnTo>
                  <a:lnTo>
                    <a:pt x="659917" y="212966"/>
                  </a:lnTo>
                  <a:lnTo>
                    <a:pt x="691603" y="211175"/>
                  </a:lnTo>
                  <a:lnTo>
                    <a:pt x="747572" y="195910"/>
                  </a:lnTo>
                  <a:lnTo>
                    <a:pt x="782345" y="169125"/>
                  </a:lnTo>
                  <a:lnTo>
                    <a:pt x="798156" y="136118"/>
                  </a:lnTo>
                  <a:lnTo>
                    <a:pt x="800315" y="115722"/>
                  </a:lnTo>
                  <a:close/>
                </a:path>
                <a:path w="3602355" h="564514">
                  <a:moveTo>
                    <a:pt x="829271" y="224447"/>
                  </a:moveTo>
                  <a:lnTo>
                    <a:pt x="812088" y="227685"/>
                  </a:lnTo>
                  <a:lnTo>
                    <a:pt x="794588" y="229489"/>
                  </a:lnTo>
                  <a:lnTo>
                    <a:pt x="776262" y="230276"/>
                  </a:lnTo>
                  <a:lnTo>
                    <a:pt x="502043" y="230454"/>
                  </a:lnTo>
                  <a:lnTo>
                    <a:pt x="502043" y="292176"/>
                  </a:lnTo>
                  <a:lnTo>
                    <a:pt x="601472" y="292176"/>
                  </a:lnTo>
                  <a:lnTo>
                    <a:pt x="601472" y="368122"/>
                  </a:lnTo>
                  <a:lnTo>
                    <a:pt x="676313" y="368122"/>
                  </a:lnTo>
                  <a:lnTo>
                    <a:pt x="676313" y="292176"/>
                  </a:lnTo>
                  <a:lnTo>
                    <a:pt x="752792" y="292176"/>
                  </a:lnTo>
                  <a:lnTo>
                    <a:pt x="773506" y="291731"/>
                  </a:lnTo>
                  <a:lnTo>
                    <a:pt x="793076" y="290195"/>
                  </a:lnTo>
                  <a:lnTo>
                    <a:pt x="811644" y="287337"/>
                  </a:lnTo>
                  <a:lnTo>
                    <a:pt x="829271" y="282892"/>
                  </a:lnTo>
                  <a:lnTo>
                    <a:pt x="829271" y="224447"/>
                  </a:lnTo>
                  <a:close/>
                </a:path>
                <a:path w="3602355" h="564514">
                  <a:moveTo>
                    <a:pt x="925969" y="21767"/>
                  </a:moveTo>
                  <a:lnTo>
                    <a:pt x="851128" y="21767"/>
                  </a:lnTo>
                  <a:lnTo>
                    <a:pt x="851128" y="310756"/>
                  </a:lnTo>
                  <a:lnTo>
                    <a:pt x="746785" y="310756"/>
                  </a:lnTo>
                  <a:lnTo>
                    <a:pt x="746785" y="369214"/>
                  </a:lnTo>
                  <a:lnTo>
                    <a:pt x="851128" y="369214"/>
                  </a:lnTo>
                  <a:lnTo>
                    <a:pt x="851128" y="401447"/>
                  </a:lnTo>
                  <a:lnTo>
                    <a:pt x="925969" y="401447"/>
                  </a:lnTo>
                  <a:lnTo>
                    <a:pt x="925969" y="21767"/>
                  </a:lnTo>
                  <a:close/>
                </a:path>
                <a:path w="3602355" h="564514">
                  <a:moveTo>
                    <a:pt x="934707" y="463715"/>
                  </a:moveTo>
                  <a:lnTo>
                    <a:pt x="622769" y="463715"/>
                  </a:lnTo>
                  <a:lnTo>
                    <a:pt x="622769" y="381228"/>
                  </a:lnTo>
                  <a:lnTo>
                    <a:pt x="547928" y="381228"/>
                  </a:lnTo>
                  <a:lnTo>
                    <a:pt x="547928" y="528726"/>
                  </a:lnTo>
                  <a:lnTo>
                    <a:pt x="934707" y="528726"/>
                  </a:lnTo>
                  <a:lnTo>
                    <a:pt x="934707" y="463715"/>
                  </a:lnTo>
                  <a:close/>
                </a:path>
                <a:path w="3602355" h="564514">
                  <a:moveTo>
                    <a:pt x="1273416" y="30505"/>
                  </a:moveTo>
                  <a:lnTo>
                    <a:pt x="1027036" y="30505"/>
                  </a:lnTo>
                  <a:lnTo>
                    <a:pt x="1027036" y="95516"/>
                  </a:lnTo>
                  <a:lnTo>
                    <a:pt x="1199667" y="95516"/>
                  </a:lnTo>
                  <a:lnTo>
                    <a:pt x="1199667" y="140309"/>
                  </a:lnTo>
                  <a:lnTo>
                    <a:pt x="1197216" y="193573"/>
                  </a:lnTo>
                  <a:lnTo>
                    <a:pt x="1189697" y="242163"/>
                  </a:lnTo>
                  <a:lnTo>
                    <a:pt x="1176870" y="285915"/>
                  </a:lnTo>
                  <a:lnTo>
                    <a:pt x="1158481" y="324612"/>
                  </a:lnTo>
                  <a:lnTo>
                    <a:pt x="1134287" y="358063"/>
                  </a:lnTo>
                  <a:lnTo>
                    <a:pt x="1104023" y="386067"/>
                  </a:lnTo>
                  <a:lnTo>
                    <a:pt x="1067447" y="408419"/>
                  </a:lnTo>
                  <a:lnTo>
                    <a:pt x="1024305" y="424929"/>
                  </a:lnTo>
                  <a:lnTo>
                    <a:pt x="1024305" y="495947"/>
                  </a:lnTo>
                  <a:lnTo>
                    <a:pt x="1075080" y="479882"/>
                  </a:lnTo>
                  <a:lnTo>
                    <a:pt x="1119441" y="458952"/>
                  </a:lnTo>
                  <a:lnTo>
                    <a:pt x="1157617" y="433285"/>
                  </a:lnTo>
                  <a:lnTo>
                    <a:pt x="1189875" y="403009"/>
                  </a:lnTo>
                  <a:lnTo>
                    <a:pt x="1216456" y="368249"/>
                  </a:lnTo>
                  <a:lnTo>
                    <a:pt x="1237653" y="329133"/>
                  </a:lnTo>
                  <a:lnTo>
                    <a:pt x="1253680" y="285788"/>
                  </a:lnTo>
                  <a:lnTo>
                    <a:pt x="1264818" y="238328"/>
                  </a:lnTo>
                  <a:lnTo>
                    <a:pt x="1271308" y="186880"/>
                  </a:lnTo>
                  <a:lnTo>
                    <a:pt x="1273416" y="131572"/>
                  </a:lnTo>
                  <a:lnTo>
                    <a:pt x="1273416" y="30505"/>
                  </a:lnTo>
                  <a:close/>
                </a:path>
                <a:path w="3602355" h="564514">
                  <a:moveTo>
                    <a:pt x="1496301" y="220611"/>
                  </a:moveTo>
                  <a:lnTo>
                    <a:pt x="1420914" y="220611"/>
                  </a:lnTo>
                  <a:lnTo>
                    <a:pt x="1420914" y="21767"/>
                  </a:lnTo>
                  <a:lnTo>
                    <a:pt x="1346073" y="21767"/>
                  </a:lnTo>
                  <a:lnTo>
                    <a:pt x="1346073" y="523265"/>
                  </a:lnTo>
                  <a:lnTo>
                    <a:pt x="1420914" y="523265"/>
                  </a:lnTo>
                  <a:lnTo>
                    <a:pt x="1420914" y="285076"/>
                  </a:lnTo>
                  <a:lnTo>
                    <a:pt x="1496301" y="285076"/>
                  </a:lnTo>
                  <a:lnTo>
                    <a:pt x="1496301" y="220611"/>
                  </a:lnTo>
                  <a:close/>
                </a:path>
                <a:path w="3602355" h="564514">
                  <a:moveTo>
                    <a:pt x="1794586" y="150685"/>
                  </a:moveTo>
                  <a:lnTo>
                    <a:pt x="1782216" y="88823"/>
                  </a:lnTo>
                  <a:lnTo>
                    <a:pt x="1748142" y="45796"/>
                  </a:lnTo>
                  <a:lnTo>
                    <a:pt x="1721383" y="30708"/>
                  </a:lnTo>
                  <a:lnTo>
                    <a:pt x="1721383" y="150685"/>
                  </a:lnTo>
                  <a:lnTo>
                    <a:pt x="1720062" y="167360"/>
                  </a:lnTo>
                  <a:lnTo>
                    <a:pt x="1701165" y="204774"/>
                  </a:lnTo>
                  <a:lnTo>
                    <a:pt x="1661833" y="218973"/>
                  </a:lnTo>
                  <a:lnTo>
                    <a:pt x="1650466" y="217982"/>
                  </a:lnTo>
                  <a:lnTo>
                    <a:pt x="1613814" y="194551"/>
                  </a:lnTo>
                  <a:lnTo>
                    <a:pt x="1602282" y="150685"/>
                  </a:lnTo>
                  <a:lnTo>
                    <a:pt x="1603603" y="134264"/>
                  </a:lnTo>
                  <a:lnTo>
                    <a:pt x="1622501" y="97155"/>
                  </a:lnTo>
                  <a:lnTo>
                    <a:pt x="1661833" y="82943"/>
                  </a:lnTo>
                  <a:lnTo>
                    <a:pt x="1673275" y="83934"/>
                  </a:lnTo>
                  <a:lnTo>
                    <a:pt x="1709851" y="107137"/>
                  </a:lnTo>
                  <a:lnTo>
                    <a:pt x="1721383" y="150685"/>
                  </a:lnTo>
                  <a:lnTo>
                    <a:pt x="1721383" y="30708"/>
                  </a:lnTo>
                  <a:lnTo>
                    <a:pt x="1709496" y="25857"/>
                  </a:lnTo>
                  <a:lnTo>
                    <a:pt x="1686687" y="20751"/>
                  </a:lnTo>
                  <a:lnTo>
                    <a:pt x="1661833" y="19037"/>
                  </a:lnTo>
                  <a:lnTo>
                    <a:pt x="1636979" y="20751"/>
                  </a:lnTo>
                  <a:lnTo>
                    <a:pt x="1593608" y="34239"/>
                  </a:lnTo>
                  <a:lnTo>
                    <a:pt x="1556042" y="64808"/>
                  </a:lnTo>
                  <a:lnTo>
                    <a:pt x="1532267" y="117551"/>
                  </a:lnTo>
                  <a:lnTo>
                    <a:pt x="1529080" y="150685"/>
                  </a:lnTo>
                  <a:lnTo>
                    <a:pt x="1532267" y="184061"/>
                  </a:lnTo>
                  <a:lnTo>
                    <a:pt x="1556042" y="236880"/>
                  </a:lnTo>
                  <a:lnTo>
                    <a:pt x="1593608" y="267677"/>
                  </a:lnTo>
                  <a:lnTo>
                    <a:pt x="1636979" y="281165"/>
                  </a:lnTo>
                  <a:lnTo>
                    <a:pt x="1661833" y="282892"/>
                  </a:lnTo>
                  <a:lnTo>
                    <a:pt x="1686687" y="281165"/>
                  </a:lnTo>
                  <a:lnTo>
                    <a:pt x="1730044" y="267677"/>
                  </a:lnTo>
                  <a:lnTo>
                    <a:pt x="1767611" y="236880"/>
                  </a:lnTo>
                  <a:lnTo>
                    <a:pt x="1791398" y="184061"/>
                  </a:lnTo>
                  <a:lnTo>
                    <a:pt x="1794586" y="150685"/>
                  </a:lnTo>
                  <a:close/>
                </a:path>
                <a:path w="3602355" h="564514">
                  <a:moveTo>
                    <a:pt x="1942084" y="306933"/>
                  </a:moveTo>
                  <a:lnTo>
                    <a:pt x="1867242" y="306933"/>
                  </a:lnTo>
                  <a:lnTo>
                    <a:pt x="1867242" y="359371"/>
                  </a:lnTo>
                  <a:lnTo>
                    <a:pt x="1867242" y="423291"/>
                  </a:lnTo>
                  <a:lnTo>
                    <a:pt x="1867242" y="464807"/>
                  </a:lnTo>
                  <a:lnTo>
                    <a:pt x="1638884" y="464807"/>
                  </a:lnTo>
                  <a:lnTo>
                    <a:pt x="1638884" y="423291"/>
                  </a:lnTo>
                  <a:lnTo>
                    <a:pt x="1867242" y="423291"/>
                  </a:lnTo>
                  <a:lnTo>
                    <a:pt x="1867242" y="359371"/>
                  </a:lnTo>
                  <a:lnTo>
                    <a:pt x="1638884" y="359371"/>
                  </a:lnTo>
                  <a:lnTo>
                    <a:pt x="1638884" y="306933"/>
                  </a:lnTo>
                  <a:lnTo>
                    <a:pt x="1564043" y="306933"/>
                  </a:lnTo>
                  <a:lnTo>
                    <a:pt x="1564043" y="528726"/>
                  </a:lnTo>
                  <a:lnTo>
                    <a:pt x="1942084" y="528726"/>
                  </a:lnTo>
                  <a:lnTo>
                    <a:pt x="1942084" y="464807"/>
                  </a:lnTo>
                  <a:lnTo>
                    <a:pt x="1942084" y="423291"/>
                  </a:lnTo>
                  <a:lnTo>
                    <a:pt x="1942084" y="359371"/>
                  </a:lnTo>
                  <a:lnTo>
                    <a:pt x="1942084" y="306933"/>
                  </a:lnTo>
                  <a:close/>
                </a:path>
                <a:path w="3602355" h="564514">
                  <a:moveTo>
                    <a:pt x="1942084" y="21767"/>
                  </a:moveTo>
                  <a:lnTo>
                    <a:pt x="1867242" y="21767"/>
                  </a:lnTo>
                  <a:lnTo>
                    <a:pt x="1867242" y="287807"/>
                  </a:lnTo>
                  <a:lnTo>
                    <a:pt x="1942084" y="287807"/>
                  </a:lnTo>
                  <a:lnTo>
                    <a:pt x="1942084" y="21767"/>
                  </a:lnTo>
                  <a:close/>
                </a:path>
                <a:path w="3602355" h="564514">
                  <a:moveTo>
                    <a:pt x="3602342" y="0"/>
                  </a:moveTo>
                  <a:lnTo>
                    <a:pt x="3564839" y="0"/>
                  </a:lnTo>
                  <a:lnTo>
                    <a:pt x="3564839" y="564349"/>
                  </a:lnTo>
                  <a:lnTo>
                    <a:pt x="3602342" y="564349"/>
                  </a:lnTo>
                  <a:lnTo>
                    <a:pt x="3602342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85386" y="8341703"/>
              <a:ext cx="9070975" cy="790575"/>
            </a:xfrm>
            <a:custGeom>
              <a:avLst/>
              <a:gdLst/>
              <a:ahLst/>
              <a:cxnLst/>
              <a:rect l="l" t="t" r="r" b="b"/>
              <a:pathLst>
                <a:path w="9070975" h="790575">
                  <a:moveTo>
                    <a:pt x="158343" y="571296"/>
                  </a:moveTo>
                  <a:lnTo>
                    <a:pt x="30391" y="571296"/>
                  </a:lnTo>
                  <a:lnTo>
                    <a:pt x="30391" y="482396"/>
                  </a:lnTo>
                  <a:lnTo>
                    <a:pt x="0" y="482396"/>
                  </a:lnTo>
                  <a:lnTo>
                    <a:pt x="0" y="571296"/>
                  </a:lnTo>
                  <a:lnTo>
                    <a:pt x="0" y="595426"/>
                  </a:lnTo>
                  <a:lnTo>
                    <a:pt x="0" y="684326"/>
                  </a:lnTo>
                  <a:lnTo>
                    <a:pt x="0" y="709726"/>
                  </a:lnTo>
                  <a:lnTo>
                    <a:pt x="158343" y="709726"/>
                  </a:lnTo>
                  <a:lnTo>
                    <a:pt x="158343" y="684326"/>
                  </a:lnTo>
                  <a:lnTo>
                    <a:pt x="30391" y="684326"/>
                  </a:lnTo>
                  <a:lnTo>
                    <a:pt x="30391" y="595426"/>
                  </a:lnTo>
                  <a:lnTo>
                    <a:pt x="127952" y="595426"/>
                  </a:lnTo>
                  <a:lnTo>
                    <a:pt x="127952" y="683958"/>
                  </a:lnTo>
                  <a:lnTo>
                    <a:pt x="158343" y="683958"/>
                  </a:lnTo>
                  <a:lnTo>
                    <a:pt x="158343" y="595426"/>
                  </a:lnTo>
                  <a:lnTo>
                    <a:pt x="158343" y="571296"/>
                  </a:lnTo>
                  <a:close/>
                </a:path>
                <a:path w="9070975" h="790575">
                  <a:moveTo>
                    <a:pt x="158343" y="482092"/>
                  </a:moveTo>
                  <a:lnTo>
                    <a:pt x="127952" y="482092"/>
                  </a:lnTo>
                  <a:lnTo>
                    <a:pt x="127952" y="571017"/>
                  </a:lnTo>
                  <a:lnTo>
                    <a:pt x="158343" y="571017"/>
                  </a:lnTo>
                  <a:lnTo>
                    <a:pt x="158343" y="482092"/>
                  </a:lnTo>
                  <a:close/>
                </a:path>
                <a:path w="9070975" h="790575">
                  <a:moveTo>
                    <a:pt x="256273" y="453567"/>
                  </a:moveTo>
                  <a:lnTo>
                    <a:pt x="225501" y="453567"/>
                  </a:lnTo>
                  <a:lnTo>
                    <a:pt x="225501" y="790524"/>
                  </a:lnTo>
                  <a:lnTo>
                    <a:pt x="256273" y="790524"/>
                  </a:lnTo>
                  <a:lnTo>
                    <a:pt x="256273" y="453567"/>
                  </a:lnTo>
                  <a:close/>
                </a:path>
                <a:path w="9070975" h="790575">
                  <a:moveTo>
                    <a:pt x="601865" y="453948"/>
                  </a:moveTo>
                  <a:lnTo>
                    <a:pt x="571093" y="453948"/>
                  </a:lnTo>
                  <a:lnTo>
                    <a:pt x="571093" y="626922"/>
                  </a:lnTo>
                  <a:lnTo>
                    <a:pt x="601865" y="626922"/>
                  </a:lnTo>
                  <a:lnTo>
                    <a:pt x="601865" y="453948"/>
                  </a:lnTo>
                  <a:close/>
                </a:path>
                <a:path w="9070975" h="790575">
                  <a:moveTo>
                    <a:pt x="1040384" y="46913"/>
                  </a:moveTo>
                  <a:lnTo>
                    <a:pt x="909053" y="46913"/>
                  </a:lnTo>
                  <a:lnTo>
                    <a:pt x="909053" y="72047"/>
                  </a:lnTo>
                  <a:lnTo>
                    <a:pt x="1009992" y="72047"/>
                  </a:lnTo>
                  <a:lnTo>
                    <a:pt x="1001191" y="122567"/>
                  </a:lnTo>
                  <a:lnTo>
                    <a:pt x="980440" y="168910"/>
                  </a:lnTo>
                  <a:lnTo>
                    <a:pt x="946035" y="210248"/>
                  </a:lnTo>
                  <a:lnTo>
                    <a:pt x="896289" y="245783"/>
                  </a:lnTo>
                  <a:lnTo>
                    <a:pt x="914311" y="267919"/>
                  </a:lnTo>
                  <a:lnTo>
                    <a:pt x="956868" y="238810"/>
                  </a:lnTo>
                  <a:lnTo>
                    <a:pt x="989520" y="205867"/>
                  </a:lnTo>
                  <a:lnTo>
                    <a:pt x="1013231" y="169659"/>
                  </a:lnTo>
                  <a:lnTo>
                    <a:pt x="1028954" y="130721"/>
                  </a:lnTo>
                  <a:lnTo>
                    <a:pt x="1037691" y="89623"/>
                  </a:lnTo>
                  <a:lnTo>
                    <a:pt x="1040384" y="46913"/>
                  </a:lnTo>
                  <a:close/>
                </a:path>
                <a:path w="9070975" h="790575">
                  <a:moveTo>
                    <a:pt x="1181849" y="3378"/>
                  </a:moveTo>
                  <a:lnTo>
                    <a:pt x="1152207" y="3378"/>
                  </a:lnTo>
                  <a:lnTo>
                    <a:pt x="1152207" y="138836"/>
                  </a:lnTo>
                  <a:lnTo>
                    <a:pt x="1106424" y="138836"/>
                  </a:lnTo>
                  <a:lnTo>
                    <a:pt x="1106424" y="12382"/>
                  </a:lnTo>
                  <a:lnTo>
                    <a:pt x="1077531" y="12382"/>
                  </a:lnTo>
                  <a:lnTo>
                    <a:pt x="1077531" y="323075"/>
                  </a:lnTo>
                  <a:lnTo>
                    <a:pt x="1106424" y="323075"/>
                  </a:lnTo>
                  <a:lnTo>
                    <a:pt x="1106424" y="163982"/>
                  </a:lnTo>
                  <a:lnTo>
                    <a:pt x="1152207" y="163982"/>
                  </a:lnTo>
                  <a:lnTo>
                    <a:pt x="1152207" y="339966"/>
                  </a:lnTo>
                  <a:lnTo>
                    <a:pt x="1181849" y="339966"/>
                  </a:lnTo>
                  <a:lnTo>
                    <a:pt x="1181849" y="163982"/>
                  </a:lnTo>
                  <a:lnTo>
                    <a:pt x="1181849" y="138836"/>
                  </a:lnTo>
                  <a:lnTo>
                    <a:pt x="1181849" y="3378"/>
                  </a:lnTo>
                  <a:close/>
                </a:path>
                <a:path w="9070975" h="790575">
                  <a:moveTo>
                    <a:pt x="1424990" y="109575"/>
                  </a:moveTo>
                  <a:lnTo>
                    <a:pt x="1418285" y="76250"/>
                  </a:lnTo>
                  <a:lnTo>
                    <a:pt x="1402257" y="53657"/>
                  </a:lnTo>
                  <a:lnTo>
                    <a:pt x="1399755" y="50139"/>
                  </a:lnTo>
                  <a:lnTo>
                    <a:pt x="1394968" y="47231"/>
                  </a:lnTo>
                  <a:lnTo>
                    <a:pt x="1394968" y="109575"/>
                  </a:lnTo>
                  <a:lnTo>
                    <a:pt x="1390586" y="132511"/>
                  </a:lnTo>
                  <a:lnTo>
                    <a:pt x="1378419" y="150418"/>
                  </a:lnTo>
                  <a:lnTo>
                    <a:pt x="1359992" y="162077"/>
                  </a:lnTo>
                  <a:lnTo>
                    <a:pt x="1336814" y="166230"/>
                  </a:lnTo>
                  <a:lnTo>
                    <a:pt x="1314069" y="162077"/>
                  </a:lnTo>
                  <a:lnTo>
                    <a:pt x="1295869" y="150418"/>
                  </a:lnTo>
                  <a:lnTo>
                    <a:pt x="1283779" y="132511"/>
                  </a:lnTo>
                  <a:lnTo>
                    <a:pt x="1279398" y="109575"/>
                  </a:lnTo>
                  <a:lnTo>
                    <a:pt x="1283779" y="87058"/>
                  </a:lnTo>
                  <a:lnTo>
                    <a:pt x="1295869" y="69380"/>
                  </a:lnTo>
                  <a:lnTo>
                    <a:pt x="1314069" y="57810"/>
                  </a:lnTo>
                  <a:lnTo>
                    <a:pt x="1336814" y="53657"/>
                  </a:lnTo>
                  <a:lnTo>
                    <a:pt x="1359992" y="57810"/>
                  </a:lnTo>
                  <a:lnTo>
                    <a:pt x="1378419" y="69380"/>
                  </a:lnTo>
                  <a:lnTo>
                    <a:pt x="1390586" y="87058"/>
                  </a:lnTo>
                  <a:lnTo>
                    <a:pt x="1394968" y="109575"/>
                  </a:lnTo>
                  <a:lnTo>
                    <a:pt x="1394968" y="47231"/>
                  </a:lnTo>
                  <a:lnTo>
                    <a:pt x="1371803" y="33108"/>
                  </a:lnTo>
                  <a:lnTo>
                    <a:pt x="1336814" y="27025"/>
                  </a:lnTo>
                  <a:lnTo>
                    <a:pt x="1302092" y="33108"/>
                  </a:lnTo>
                  <a:lnTo>
                    <a:pt x="1274381" y="50139"/>
                  </a:lnTo>
                  <a:lnTo>
                    <a:pt x="1256030" y="76250"/>
                  </a:lnTo>
                  <a:lnTo>
                    <a:pt x="1249387" y="109575"/>
                  </a:lnTo>
                  <a:lnTo>
                    <a:pt x="1256030" y="143167"/>
                  </a:lnTo>
                  <a:lnTo>
                    <a:pt x="1274381" y="169519"/>
                  </a:lnTo>
                  <a:lnTo>
                    <a:pt x="1302092" y="186715"/>
                  </a:lnTo>
                  <a:lnTo>
                    <a:pt x="1336814" y="192874"/>
                  </a:lnTo>
                  <a:lnTo>
                    <a:pt x="1371803" y="186715"/>
                  </a:lnTo>
                  <a:lnTo>
                    <a:pt x="1399755" y="169519"/>
                  </a:lnTo>
                  <a:lnTo>
                    <a:pt x="1402067" y="166230"/>
                  </a:lnTo>
                  <a:lnTo>
                    <a:pt x="1418285" y="143167"/>
                  </a:lnTo>
                  <a:lnTo>
                    <a:pt x="1424990" y="109575"/>
                  </a:lnTo>
                  <a:close/>
                </a:path>
                <a:path w="9070975" h="790575">
                  <a:moveTo>
                    <a:pt x="1517675" y="3759"/>
                  </a:moveTo>
                  <a:lnTo>
                    <a:pt x="1486903" y="3759"/>
                  </a:lnTo>
                  <a:lnTo>
                    <a:pt x="1486903" y="249529"/>
                  </a:lnTo>
                  <a:lnTo>
                    <a:pt x="1517675" y="249529"/>
                  </a:lnTo>
                  <a:lnTo>
                    <a:pt x="1517675" y="3759"/>
                  </a:lnTo>
                  <a:close/>
                </a:path>
                <a:path w="9070975" h="790575">
                  <a:moveTo>
                    <a:pt x="1527810" y="307314"/>
                  </a:moveTo>
                  <a:lnTo>
                    <a:pt x="1331937" y="307314"/>
                  </a:lnTo>
                  <a:lnTo>
                    <a:pt x="1331937" y="224396"/>
                  </a:lnTo>
                  <a:lnTo>
                    <a:pt x="1301165" y="224396"/>
                  </a:lnTo>
                  <a:lnTo>
                    <a:pt x="1301165" y="332460"/>
                  </a:lnTo>
                  <a:lnTo>
                    <a:pt x="1527810" y="332460"/>
                  </a:lnTo>
                  <a:lnTo>
                    <a:pt x="1527810" y="307314"/>
                  </a:lnTo>
                  <a:close/>
                </a:path>
                <a:path w="9070975" h="790575">
                  <a:moveTo>
                    <a:pt x="1785213" y="167360"/>
                  </a:moveTo>
                  <a:lnTo>
                    <a:pt x="1726018" y="125653"/>
                  </a:lnTo>
                  <a:lnTo>
                    <a:pt x="1703412" y="64541"/>
                  </a:lnTo>
                  <a:lnTo>
                    <a:pt x="1703412" y="52908"/>
                  </a:lnTo>
                  <a:lnTo>
                    <a:pt x="1777326" y="52908"/>
                  </a:lnTo>
                  <a:lnTo>
                    <a:pt x="1777326" y="28143"/>
                  </a:lnTo>
                  <a:lnTo>
                    <a:pt x="1597596" y="28143"/>
                  </a:lnTo>
                  <a:lnTo>
                    <a:pt x="1597596" y="52908"/>
                  </a:lnTo>
                  <a:lnTo>
                    <a:pt x="1672640" y="52908"/>
                  </a:lnTo>
                  <a:lnTo>
                    <a:pt x="1672640" y="64541"/>
                  </a:lnTo>
                  <a:lnTo>
                    <a:pt x="1666468" y="99910"/>
                  </a:lnTo>
                  <a:lnTo>
                    <a:pt x="1649095" y="131902"/>
                  </a:lnTo>
                  <a:lnTo>
                    <a:pt x="1622298" y="158254"/>
                  </a:lnTo>
                  <a:lnTo>
                    <a:pt x="1587842" y="176733"/>
                  </a:lnTo>
                  <a:lnTo>
                    <a:pt x="1603971" y="201129"/>
                  </a:lnTo>
                  <a:lnTo>
                    <a:pt x="1631848" y="186918"/>
                  </a:lnTo>
                  <a:lnTo>
                    <a:pt x="1655800" y="167360"/>
                  </a:lnTo>
                  <a:lnTo>
                    <a:pt x="1675053" y="143294"/>
                  </a:lnTo>
                  <a:lnTo>
                    <a:pt x="1688782" y="115570"/>
                  </a:lnTo>
                  <a:lnTo>
                    <a:pt x="1702333" y="140081"/>
                  </a:lnTo>
                  <a:lnTo>
                    <a:pt x="1720723" y="161353"/>
                  </a:lnTo>
                  <a:lnTo>
                    <a:pt x="1743392" y="178689"/>
                  </a:lnTo>
                  <a:lnTo>
                    <a:pt x="1769821" y="191376"/>
                  </a:lnTo>
                  <a:lnTo>
                    <a:pt x="1785213" y="167360"/>
                  </a:lnTo>
                  <a:close/>
                </a:path>
                <a:path w="9070975" h="790575">
                  <a:moveTo>
                    <a:pt x="1864004" y="3759"/>
                  </a:moveTo>
                  <a:lnTo>
                    <a:pt x="1832864" y="3759"/>
                  </a:lnTo>
                  <a:lnTo>
                    <a:pt x="1832864" y="90805"/>
                  </a:lnTo>
                  <a:lnTo>
                    <a:pt x="1766443" y="90805"/>
                  </a:lnTo>
                  <a:lnTo>
                    <a:pt x="1766443" y="115951"/>
                  </a:lnTo>
                  <a:lnTo>
                    <a:pt x="1832864" y="115951"/>
                  </a:lnTo>
                  <a:lnTo>
                    <a:pt x="1832864" y="204127"/>
                  </a:lnTo>
                  <a:lnTo>
                    <a:pt x="1864004" y="204127"/>
                  </a:lnTo>
                  <a:lnTo>
                    <a:pt x="1864004" y="3759"/>
                  </a:lnTo>
                  <a:close/>
                </a:path>
                <a:path w="9070975" h="790575">
                  <a:moveTo>
                    <a:pt x="1864753" y="277304"/>
                  </a:moveTo>
                  <a:lnTo>
                    <a:pt x="1856994" y="250723"/>
                  </a:lnTo>
                  <a:lnTo>
                    <a:pt x="1842909" y="238277"/>
                  </a:lnTo>
                  <a:lnTo>
                    <a:pt x="1834743" y="231051"/>
                  </a:lnTo>
                  <a:lnTo>
                    <a:pt x="1834362" y="230924"/>
                  </a:lnTo>
                  <a:lnTo>
                    <a:pt x="1834362" y="277304"/>
                  </a:lnTo>
                  <a:lnTo>
                    <a:pt x="1828761" y="293624"/>
                  </a:lnTo>
                  <a:lnTo>
                    <a:pt x="1812645" y="305765"/>
                  </a:lnTo>
                  <a:lnTo>
                    <a:pt x="1787029" y="313334"/>
                  </a:lnTo>
                  <a:lnTo>
                    <a:pt x="1752942" y="315950"/>
                  </a:lnTo>
                  <a:lnTo>
                    <a:pt x="1718843" y="313334"/>
                  </a:lnTo>
                  <a:lnTo>
                    <a:pt x="1693227" y="305765"/>
                  </a:lnTo>
                  <a:lnTo>
                    <a:pt x="1677111" y="293624"/>
                  </a:lnTo>
                  <a:lnTo>
                    <a:pt x="1671510" y="277304"/>
                  </a:lnTo>
                  <a:lnTo>
                    <a:pt x="1677111" y="260908"/>
                  </a:lnTo>
                  <a:lnTo>
                    <a:pt x="1693227" y="248640"/>
                  </a:lnTo>
                  <a:lnTo>
                    <a:pt x="1718843" y="240944"/>
                  </a:lnTo>
                  <a:lnTo>
                    <a:pt x="1752942" y="238277"/>
                  </a:lnTo>
                  <a:lnTo>
                    <a:pt x="1787029" y="240944"/>
                  </a:lnTo>
                  <a:lnTo>
                    <a:pt x="1812645" y="248640"/>
                  </a:lnTo>
                  <a:lnTo>
                    <a:pt x="1828761" y="260908"/>
                  </a:lnTo>
                  <a:lnTo>
                    <a:pt x="1834362" y="277304"/>
                  </a:lnTo>
                  <a:lnTo>
                    <a:pt x="1834362" y="230924"/>
                  </a:lnTo>
                  <a:lnTo>
                    <a:pt x="1799539" y="218833"/>
                  </a:lnTo>
                  <a:lnTo>
                    <a:pt x="1752942" y="214630"/>
                  </a:lnTo>
                  <a:lnTo>
                    <a:pt x="1706283" y="218833"/>
                  </a:lnTo>
                  <a:lnTo>
                    <a:pt x="1670951" y="231051"/>
                  </a:lnTo>
                  <a:lnTo>
                    <a:pt x="1648574" y="250723"/>
                  </a:lnTo>
                  <a:lnTo>
                    <a:pt x="1640751" y="277304"/>
                  </a:lnTo>
                  <a:lnTo>
                    <a:pt x="1648574" y="303872"/>
                  </a:lnTo>
                  <a:lnTo>
                    <a:pt x="1670951" y="323545"/>
                  </a:lnTo>
                  <a:lnTo>
                    <a:pt x="1706283" y="335762"/>
                  </a:lnTo>
                  <a:lnTo>
                    <a:pt x="1752942" y="339966"/>
                  </a:lnTo>
                  <a:lnTo>
                    <a:pt x="1799539" y="335762"/>
                  </a:lnTo>
                  <a:lnTo>
                    <a:pt x="1834743" y="323545"/>
                  </a:lnTo>
                  <a:lnTo>
                    <a:pt x="1843341" y="315950"/>
                  </a:lnTo>
                  <a:lnTo>
                    <a:pt x="1856994" y="303872"/>
                  </a:lnTo>
                  <a:lnTo>
                    <a:pt x="1864753" y="277304"/>
                  </a:lnTo>
                  <a:close/>
                </a:path>
                <a:path w="9070975" h="790575">
                  <a:moveTo>
                    <a:pt x="2200211" y="27393"/>
                  </a:moveTo>
                  <a:lnTo>
                    <a:pt x="2170188" y="27393"/>
                  </a:lnTo>
                  <a:lnTo>
                    <a:pt x="2170188" y="87426"/>
                  </a:lnTo>
                  <a:lnTo>
                    <a:pt x="1998345" y="87426"/>
                  </a:lnTo>
                  <a:lnTo>
                    <a:pt x="1998345" y="27736"/>
                  </a:lnTo>
                  <a:lnTo>
                    <a:pt x="1967941" y="27736"/>
                  </a:lnTo>
                  <a:lnTo>
                    <a:pt x="1967941" y="87426"/>
                  </a:lnTo>
                  <a:lnTo>
                    <a:pt x="1967941" y="112826"/>
                  </a:lnTo>
                  <a:lnTo>
                    <a:pt x="1967941" y="175056"/>
                  </a:lnTo>
                  <a:lnTo>
                    <a:pt x="1967941" y="199186"/>
                  </a:lnTo>
                  <a:lnTo>
                    <a:pt x="2200211" y="199186"/>
                  </a:lnTo>
                  <a:lnTo>
                    <a:pt x="2200211" y="175056"/>
                  </a:lnTo>
                  <a:lnTo>
                    <a:pt x="1998345" y="175056"/>
                  </a:lnTo>
                  <a:lnTo>
                    <a:pt x="1998345" y="112826"/>
                  </a:lnTo>
                  <a:lnTo>
                    <a:pt x="2170188" y="112826"/>
                  </a:lnTo>
                  <a:lnTo>
                    <a:pt x="2170188" y="174485"/>
                  </a:lnTo>
                  <a:lnTo>
                    <a:pt x="2200211" y="174485"/>
                  </a:lnTo>
                  <a:lnTo>
                    <a:pt x="2200211" y="112826"/>
                  </a:lnTo>
                  <a:lnTo>
                    <a:pt x="2200211" y="112572"/>
                  </a:lnTo>
                  <a:lnTo>
                    <a:pt x="2200211" y="87426"/>
                  </a:lnTo>
                  <a:lnTo>
                    <a:pt x="2200211" y="27393"/>
                  </a:lnTo>
                  <a:close/>
                </a:path>
                <a:path w="9070975" h="790575">
                  <a:moveTo>
                    <a:pt x="2236990" y="271665"/>
                  </a:moveTo>
                  <a:lnTo>
                    <a:pt x="2099652" y="271665"/>
                  </a:lnTo>
                  <a:lnTo>
                    <a:pt x="2099652" y="199250"/>
                  </a:lnTo>
                  <a:lnTo>
                    <a:pt x="2068512" y="199250"/>
                  </a:lnTo>
                  <a:lnTo>
                    <a:pt x="2068512" y="271665"/>
                  </a:lnTo>
                  <a:lnTo>
                    <a:pt x="1931924" y="271665"/>
                  </a:lnTo>
                  <a:lnTo>
                    <a:pt x="1931924" y="296811"/>
                  </a:lnTo>
                  <a:lnTo>
                    <a:pt x="2236990" y="296811"/>
                  </a:lnTo>
                  <a:lnTo>
                    <a:pt x="2236990" y="271665"/>
                  </a:lnTo>
                  <a:close/>
                </a:path>
                <a:path w="9070975" h="790575">
                  <a:moveTo>
                    <a:pt x="2582570" y="272846"/>
                  </a:moveTo>
                  <a:lnTo>
                    <a:pt x="2444864" y="272846"/>
                  </a:lnTo>
                  <a:lnTo>
                    <a:pt x="2444864" y="209346"/>
                  </a:lnTo>
                  <a:lnTo>
                    <a:pt x="2552547" y="209346"/>
                  </a:lnTo>
                  <a:lnTo>
                    <a:pt x="2552547" y="185216"/>
                  </a:lnTo>
                  <a:lnTo>
                    <a:pt x="2345423" y="185216"/>
                  </a:lnTo>
                  <a:lnTo>
                    <a:pt x="2345423" y="130606"/>
                  </a:lnTo>
                  <a:lnTo>
                    <a:pt x="2544673" y="130606"/>
                  </a:lnTo>
                  <a:lnTo>
                    <a:pt x="2544673" y="105206"/>
                  </a:lnTo>
                  <a:lnTo>
                    <a:pt x="2544673" y="53136"/>
                  </a:lnTo>
                  <a:lnTo>
                    <a:pt x="2544673" y="27736"/>
                  </a:lnTo>
                  <a:lnTo>
                    <a:pt x="2314283" y="27736"/>
                  </a:lnTo>
                  <a:lnTo>
                    <a:pt x="2314283" y="53136"/>
                  </a:lnTo>
                  <a:lnTo>
                    <a:pt x="2514650" y="53136"/>
                  </a:lnTo>
                  <a:lnTo>
                    <a:pt x="2514650" y="105206"/>
                  </a:lnTo>
                  <a:lnTo>
                    <a:pt x="2315032" y="105206"/>
                  </a:lnTo>
                  <a:lnTo>
                    <a:pt x="2315032" y="130606"/>
                  </a:lnTo>
                  <a:lnTo>
                    <a:pt x="2315032" y="185216"/>
                  </a:lnTo>
                  <a:lnTo>
                    <a:pt x="2315032" y="209346"/>
                  </a:lnTo>
                  <a:lnTo>
                    <a:pt x="2413711" y="209346"/>
                  </a:lnTo>
                  <a:lnTo>
                    <a:pt x="2413711" y="272846"/>
                  </a:lnTo>
                  <a:lnTo>
                    <a:pt x="2276754" y="272846"/>
                  </a:lnTo>
                  <a:lnTo>
                    <a:pt x="2276754" y="298246"/>
                  </a:lnTo>
                  <a:lnTo>
                    <a:pt x="2582570" y="298246"/>
                  </a:lnTo>
                  <a:lnTo>
                    <a:pt x="2582570" y="272846"/>
                  </a:lnTo>
                  <a:close/>
                </a:path>
                <a:path w="9070975" h="790575">
                  <a:moveTo>
                    <a:pt x="2900807" y="146723"/>
                  </a:moveTo>
                  <a:lnTo>
                    <a:pt x="2894584" y="98132"/>
                  </a:lnTo>
                  <a:lnTo>
                    <a:pt x="2877172" y="61125"/>
                  </a:lnTo>
                  <a:lnTo>
                    <a:pt x="2872549" y="57035"/>
                  </a:lnTo>
                  <a:lnTo>
                    <a:pt x="2871546" y="56159"/>
                  </a:lnTo>
                  <a:lnTo>
                    <a:pt x="2871546" y="146723"/>
                  </a:lnTo>
                  <a:lnTo>
                    <a:pt x="2867456" y="183896"/>
                  </a:lnTo>
                  <a:lnTo>
                    <a:pt x="2856065" y="212293"/>
                  </a:lnTo>
                  <a:lnTo>
                    <a:pt x="2838615" y="230403"/>
                  </a:lnTo>
                  <a:lnTo>
                    <a:pt x="2816390" y="236778"/>
                  </a:lnTo>
                  <a:lnTo>
                    <a:pt x="2793936" y="230403"/>
                  </a:lnTo>
                  <a:lnTo>
                    <a:pt x="2776372" y="212293"/>
                  </a:lnTo>
                  <a:lnTo>
                    <a:pt x="2764942" y="183896"/>
                  </a:lnTo>
                  <a:lnTo>
                    <a:pt x="2760853" y="146723"/>
                  </a:lnTo>
                  <a:lnTo>
                    <a:pt x="2764942" y="109753"/>
                  </a:lnTo>
                  <a:lnTo>
                    <a:pt x="2776372" y="81470"/>
                  </a:lnTo>
                  <a:lnTo>
                    <a:pt x="2793936" y="63398"/>
                  </a:lnTo>
                  <a:lnTo>
                    <a:pt x="2816390" y="57035"/>
                  </a:lnTo>
                  <a:lnTo>
                    <a:pt x="2838615" y="63398"/>
                  </a:lnTo>
                  <a:lnTo>
                    <a:pt x="2856065" y="81470"/>
                  </a:lnTo>
                  <a:lnTo>
                    <a:pt x="2867456" y="109753"/>
                  </a:lnTo>
                  <a:lnTo>
                    <a:pt x="2871546" y="146723"/>
                  </a:lnTo>
                  <a:lnTo>
                    <a:pt x="2871546" y="56159"/>
                  </a:lnTo>
                  <a:lnTo>
                    <a:pt x="2850477" y="37541"/>
                  </a:lnTo>
                  <a:lnTo>
                    <a:pt x="2816390" y="29273"/>
                  </a:lnTo>
                  <a:lnTo>
                    <a:pt x="2782239" y="37541"/>
                  </a:lnTo>
                  <a:lnTo>
                    <a:pt x="2755404" y="61125"/>
                  </a:lnTo>
                  <a:lnTo>
                    <a:pt x="2737866" y="98132"/>
                  </a:lnTo>
                  <a:lnTo>
                    <a:pt x="2731579" y="146723"/>
                  </a:lnTo>
                  <a:lnTo>
                    <a:pt x="2737866" y="195300"/>
                  </a:lnTo>
                  <a:lnTo>
                    <a:pt x="2755404" y="232321"/>
                  </a:lnTo>
                  <a:lnTo>
                    <a:pt x="2782239" y="255892"/>
                  </a:lnTo>
                  <a:lnTo>
                    <a:pt x="2816390" y="264160"/>
                  </a:lnTo>
                  <a:lnTo>
                    <a:pt x="2850477" y="255892"/>
                  </a:lnTo>
                  <a:lnTo>
                    <a:pt x="2872130" y="236778"/>
                  </a:lnTo>
                  <a:lnTo>
                    <a:pt x="2877172" y="232321"/>
                  </a:lnTo>
                  <a:lnTo>
                    <a:pt x="2894584" y="195300"/>
                  </a:lnTo>
                  <a:lnTo>
                    <a:pt x="2900807" y="146723"/>
                  </a:lnTo>
                  <a:close/>
                </a:path>
                <a:path w="9070975" h="790575">
                  <a:moveTo>
                    <a:pt x="3041142" y="137718"/>
                  </a:moveTo>
                  <a:lnTo>
                    <a:pt x="2985617" y="137718"/>
                  </a:lnTo>
                  <a:lnTo>
                    <a:pt x="2985617" y="3759"/>
                  </a:lnTo>
                  <a:lnTo>
                    <a:pt x="2954845" y="3759"/>
                  </a:lnTo>
                  <a:lnTo>
                    <a:pt x="2954845" y="339966"/>
                  </a:lnTo>
                  <a:lnTo>
                    <a:pt x="2985617" y="339966"/>
                  </a:lnTo>
                  <a:lnTo>
                    <a:pt x="2985617" y="163601"/>
                  </a:lnTo>
                  <a:lnTo>
                    <a:pt x="3041142" y="163601"/>
                  </a:lnTo>
                  <a:lnTo>
                    <a:pt x="3041142" y="137718"/>
                  </a:lnTo>
                  <a:close/>
                </a:path>
                <a:path w="9070975" h="790575">
                  <a:moveTo>
                    <a:pt x="3255403" y="146723"/>
                  </a:moveTo>
                  <a:lnTo>
                    <a:pt x="3249053" y="98132"/>
                  </a:lnTo>
                  <a:lnTo>
                    <a:pt x="3231337" y="61125"/>
                  </a:lnTo>
                  <a:lnTo>
                    <a:pt x="3226651" y="57035"/>
                  </a:lnTo>
                  <a:lnTo>
                    <a:pt x="3225762" y="56273"/>
                  </a:lnTo>
                  <a:lnTo>
                    <a:pt x="3225762" y="146723"/>
                  </a:lnTo>
                  <a:lnTo>
                    <a:pt x="3221609" y="183896"/>
                  </a:lnTo>
                  <a:lnTo>
                    <a:pt x="3210052" y="212293"/>
                  </a:lnTo>
                  <a:lnTo>
                    <a:pt x="3192361" y="230403"/>
                  </a:lnTo>
                  <a:lnTo>
                    <a:pt x="3169843" y="236778"/>
                  </a:lnTo>
                  <a:lnTo>
                    <a:pt x="3147123" y="230403"/>
                  </a:lnTo>
                  <a:lnTo>
                    <a:pt x="3129330" y="212293"/>
                  </a:lnTo>
                  <a:lnTo>
                    <a:pt x="3117710" y="183896"/>
                  </a:lnTo>
                  <a:lnTo>
                    <a:pt x="3113570" y="146723"/>
                  </a:lnTo>
                  <a:lnTo>
                    <a:pt x="3117710" y="109753"/>
                  </a:lnTo>
                  <a:lnTo>
                    <a:pt x="3129330" y="81470"/>
                  </a:lnTo>
                  <a:lnTo>
                    <a:pt x="3147123" y="63398"/>
                  </a:lnTo>
                  <a:lnTo>
                    <a:pt x="3169843" y="57035"/>
                  </a:lnTo>
                  <a:lnTo>
                    <a:pt x="3192361" y="63398"/>
                  </a:lnTo>
                  <a:lnTo>
                    <a:pt x="3210052" y="81470"/>
                  </a:lnTo>
                  <a:lnTo>
                    <a:pt x="3221609" y="109753"/>
                  </a:lnTo>
                  <a:lnTo>
                    <a:pt x="3225762" y="146723"/>
                  </a:lnTo>
                  <a:lnTo>
                    <a:pt x="3225762" y="56273"/>
                  </a:lnTo>
                  <a:lnTo>
                    <a:pt x="3204273" y="37541"/>
                  </a:lnTo>
                  <a:lnTo>
                    <a:pt x="3169843" y="29273"/>
                  </a:lnTo>
                  <a:lnTo>
                    <a:pt x="3135426" y="37541"/>
                  </a:lnTo>
                  <a:lnTo>
                    <a:pt x="3108363" y="61125"/>
                  </a:lnTo>
                  <a:lnTo>
                    <a:pt x="3090646" y="98132"/>
                  </a:lnTo>
                  <a:lnTo>
                    <a:pt x="3084296" y="146723"/>
                  </a:lnTo>
                  <a:lnTo>
                    <a:pt x="3090646" y="195300"/>
                  </a:lnTo>
                  <a:lnTo>
                    <a:pt x="3108363" y="232321"/>
                  </a:lnTo>
                  <a:lnTo>
                    <a:pt x="3135426" y="255892"/>
                  </a:lnTo>
                  <a:lnTo>
                    <a:pt x="3169843" y="264160"/>
                  </a:lnTo>
                  <a:lnTo>
                    <a:pt x="3204273" y="255892"/>
                  </a:lnTo>
                  <a:lnTo>
                    <a:pt x="3226219" y="236778"/>
                  </a:lnTo>
                  <a:lnTo>
                    <a:pt x="3231337" y="232321"/>
                  </a:lnTo>
                  <a:lnTo>
                    <a:pt x="3249053" y="195300"/>
                  </a:lnTo>
                  <a:lnTo>
                    <a:pt x="3255403" y="146723"/>
                  </a:lnTo>
                  <a:close/>
                </a:path>
                <a:path w="9070975" h="790575">
                  <a:moveTo>
                    <a:pt x="3347326" y="3378"/>
                  </a:moveTo>
                  <a:lnTo>
                    <a:pt x="3316567" y="3378"/>
                  </a:lnTo>
                  <a:lnTo>
                    <a:pt x="3316567" y="340715"/>
                  </a:lnTo>
                  <a:lnTo>
                    <a:pt x="3347326" y="340715"/>
                  </a:lnTo>
                  <a:lnTo>
                    <a:pt x="3347326" y="3378"/>
                  </a:lnTo>
                  <a:close/>
                </a:path>
                <a:path w="9070975" h="790575">
                  <a:moveTo>
                    <a:pt x="3629507" y="245402"/>
                  </a:moveTo>
                  <a:lnTo>
                    <a:pt x="3627590" y="230771"/>
                  </a:lnTo>
                  <a:lnTo>
                    <a:pt x="3626129" y="219519"/>
                  </a:lnTo>
                  <a:lnTo>
                    <a:pt x="3589858" y="225234"/>
                  </a:lnTo>
                  <a:lnTo>
                    <a:pt x="3553472" y="228663"/>
                  </a:lnTo>
                  <a:lnTo>
                    <a:pt x="3514204" y="230327"/>
                  </a:lnTo>
                  <a:lnTo>
                    <a:pt x="3469284" y="230771"/>
                  </a:lnTo>
                  <a:lnTo>
                    <a:pt x="3469284" y="61163"/>
                  </a:lnTo>
                  <a:lnTo>
                    <a:pt x="3597986" y="61163"/>
                  </a:lnTo>
                  <a:lnTo>
                    <a:pt x="3597986" y="35280"/>
                  </a:lnTo>
                  <a:lnTo>
                    <a:pt x="3438893" y="35280"/>
                  </a:lnTo>
                  <a:lnTo>
                    <a:pt x="3438893" y="257035"/>
                  </a:lnTo>
                  <a:lnTo>
                    <a:pt x="3465906" y="257035"/>
                  </a:lnTo>
                  <a:lnTo>
                    <a:pt x="3512832" y="256540"/>
                  </a:lnTo>
                  <a:lnTo>
                    <a:pt x="3553752" y="254736"/>
                  </a:lnTo>
                  <a:lnTo>
                    <a:pt x="3591649" y="251180"/>
                  </a:lnTo>
                  <a:lnTo>
                    <a:pt x="3629507" y="245402"/>
                  </a:lnTo>
                  <a:close/>
                </a:path>
                <a:path w="9070975" h="790575">
                  <a:moveTo>
                    <a:pt x="3692537" y="3378"/>
                  </a:moveTo>
                  <a:lnTo>
                    <a:pt x="3661778" y="3378"/>
                  </a:lnTo>
                  <a:lnTo>
                    <a:pt x="3661778" y="340715"/>
                  </a:lnTo>
                  <a:lnTo>
                    <a:pt x="3692537" y="340715"/>
                  </a:lnTo>
                  <a:lnTo>
                    <a:pt x="3692537" y="3378"/>
                  </a:lnTo>
                  <a:close/>
                </a:path>
                <a:path w="9070975" h="790575">
                  <a:moveTo>
                    <a:pt x="3959326" y="164731"/>
                  </a:moveTo>
                  <a:lnTo>
                    <a:pt x="3925595" y="150114"/>
                  </a:lnTo>
                  <a:lnTo>
                    <a:pt x="3899662" y="128803"/>
                  </a:lnTo>
                  <a:lnTo>
                    <a:pt x="3894607" y="120827"/>
                  </a:lnTo>
                  <a:lnTo>
                    <a:pt x="3883025" y="102565"/>
                  </a:lnTo>
                  <a:lnTo>
                    <a:pt x="3877157" y="73177"/>
                  </a:lnTo>
                  <a:lnTo>
                    <a:pt x="3877157" y="67551"/>
                  </a:lnTo>
                  <a:lnTo>
                    <a:pt x="3951452" y="67551"/>
                  </a:lnTo>
                  <a:lnTo>
                    <a:pt x="3951452" y="42786"/>
                  </a:lnTo>
                  <a:lnTo>
                    <a:pt x="3877157" y="42786"/>
                  </a:lnTo>
                  <a:lnTo>
                    <a:pt x="3877157" y="1879"/>
                  </a:lnTo>
                  <a:lnTo>
                    <a:pt x="3846385" y="1879"/>
                  </a:lnTo>
                  <a:lnTo>
                    <a:pt x="3846385" y="42786"/>
                  </a:lnTo>
                  <a:lnTo>
                    <a:pt x="3771709" y="42786"/>
                  </a:lnTo>
                  <a:lnTo>
                    <a:pt x="3771709" y="67551"/>
                  </a:lnTo>
                  <a:lnTo>
                    <a:pt x="3846385" y="67551"/>
                  </a:lnTo>
                  <a:lnTo>
                    <a:pt x="3846385" y="73177"/>
                  </a:lnTo>
                  <a:lnTo>
                    <a:pt x="3840276" y="104990"/>
                  </a:lnTo>
                  <a:lnTo>
                    <a:pt x="3823068" y="132930"/>
                  </a:lnTo>
                  <a:lnTo>
                    <a:pt x="3796525" y="155384"/>
                  </a:lnTo>
                  <a:lnTo>
                    <a:pt x="3762337" y="170738"/>
                  </a:lnTo>
                  <a:lnTo>
                    <a:pt x="3777348" y="195122"/>
                  </a:lnTo>
                  <a:lnTo>
                    <a:pt x="3805161" y="183045"/>
                  </a:lnTo>
                  <a:lnTo>
                    <a:pt x="3829037" y="166281"/>
                  </a:lnTo>
                  <a:lnTo>
                    <a:pt x="3848265" y="145364"/>
                  </a:lnTo>
                  <a:lnTo>
                    <a:pt x="3862146" y="120827"/>
                  </a:lnTo>
                  <a:lnTo>
                    <a:pt x="3875989" y="143090"/>
                  </a:lnTo>
                  <a:lnTo>
                    <a:pt x="3894696" y="162191"/>
                  </a:lnTo>
                  <a:lnTo>
                    <a:pt x="3917759" y="177495"/>
                  </a:lnTo>
                  <a:lnTo>
                    <a:pt x="3944696" y="188366"/>
                  </a:lnTo>
                  <a:lnTo>
                    <a:pt x="3959326" y="164731"/>
                  </a:lnTo>
                  <a:close/>
                </a:path>
                <a:path w="9070975" h="790575">
                  <a:moveTo>
                    <a:pt x="4042257" y="315201"/>
                  </a:moveTo>
                  <a:lnTo>
                    <a:pt x="4003484" y="304914"/>
                  </a:lnTo>
                  <a:lnTo>
                    <a:pt x="3970439" y="288137"/>
                  </a:lnTo>
                  <a:lnTo>
                    <a:pt x="3953459" y="272796"/>
                  </a:lnTo>
                  <a:lnTo>
                    <a:pt x="3946487" y="266496"/>
                  </a:lnTo>
                  <a:lnTo>
                    <a:pt x="3934942" y="241655"/>
                  </a:lnTo>
                  <a:lnTo>
                    <a:pt x="4029125" y="241655"/>
                  </a:lnTo>
                  <a:lnTo>
                    <a:pt x="4029125" y="217258"/>
                  </a:lnTo>
                  <a:lnTo>
                    <a:pt x="3808857" y="217258"/>
                  </a:lnTo>
                  <a:lnTo>
                    <a:pt x="3808857" y="241655"/>
                  </a:lnTo>
                  <a:lnTo>
                    <a:pt x="3902672" y="241655"/>
                  </a:lnTo>
                  <a:lnTo>
                    <a:pt x="3891559" y="266801"/>
                  </a:lnTo>
                  <a:lnTo>
                    <a:pt x="3867823" y="288366"/>
                  </a:lnTo>
                  <a:lnTo>
                    <a:pt x="3834866" y="304863"/>
                  </a:lnTo>
                  <a:lnTo>
                    <a:pt x="3796106" y="314820"/>
                  </a:lnTo>
                  <a:lnTo>
                    <a:pt x="3806990" y="338455"/>
                  </a:lnTo>
                  <a:lnTo>
                    <a:pt x="3842715" y="329463"/>
                  </a:lnTo>
                  <a:lnTo>
                    <a:pt x="3874439" y="315201"/>
                  </a:lnTo>
                  <a:lnTo>
                    <a:pt x="3900386" y="296138"/>
                  </a:lnTo>
                  <a:lnTo>
                    <a:pt x="3918801" y="272796"/>
                  </a:lnTo>
                  <a:lnTo>
                    <a:pt x="3937495" y="296037"/>
                  </a:lnTo>
                  <a:lnTo>
                    <a:pt x="3963593" y="315239"/>
                  </a:lnTo>
                  <a:lnTo>
                    <a:pt x="3995267" y="329730"/>
                  </a:lnTo>
                  <a:lnTo>
                    <a:pt x="4030624" y="338836"/>
                  </a:lnTo>
                  <a:lnTo>
                    <a:pt x="4042257" y="315201"/>
                  </a:lnTo>
                  <a:close/>
                </a:path>
                <a:path w="9070975" h="790575">
                  <a:moveTo>
                    <a:pt x="4073398" y="86677"/>
                  </a:moveTo>
                  <a:lnTo>
                    <a:pt x="4023487" y="86677"/>
                  </a:lnTo>
                  <a:lnTo>
                    <a:pt x="4023487" y="3759"/>
                  </a:lnTo>
                  <a:lnTo>
                    <a:pt x="3992727" y="3759"/>
                  </a:lnTo>
                  <a:lnTo>
                    <a:pt x="3992727" y="198882"/>
                  </a:lnTo>
                  <a:lnTo>
                    <a:pt x="4023487" y="198882"/>
                  </a:lnTo>
                  <a:lnTo>
                    <a:pt x="4023487" y="112191"/>
                  </a:lnTo>
                  <a:lnTo>
                    <a:pt x="4073398" y="112191"/>
                  </a:lnTo>
                  <a:lnTo>
                    <a:pt x="4073398" y="86677"/>
                  </a:lnTo>
                  <a:close/>
                </a:path>
                <a:path w="9070975" h="790575">
                  <a:moveTo>
                    <a:pt x="4285031" y="39776"/>
                  </a:moveTo>
                  <a:lnTo>
                    <a:pt x="4127436" y="39776"/>
                  </a:lnTo>
                  <a:lnTo>
                    <a:pt x="4127436" y="64541"/>
                  </a:lnTo>
                  <a:lnTo>
                    <a:pt x="4253877" y="64541"/>
                  </a:lnTo>
                  <a:lnTo>
                    <a:pt x="4245368" y="110604"/>
                  </a:lnTo>
                  <a:lnTo>
                    <a:pt x="4227246" y="152679"/>
                  </a:lnTo>
                  <a:lnTo>
                    <a:pt x="4199204" y="190500"/>
                  </a:lnTo>
                  <a:lnTo>
                    <a:pt x="4160913" y="223748"/>
                  </a:lnTo>
                  <a:lnTo>
                    <a:pt x="4112044" y="252158"/>
                  </a:lnTo>
                  <a:lnTo>
                    <a:pt x="4128554" y="277304"/>
                  </a:lnTo>
                  <a:lnTo>
                    <a:pt x="4178973" y="247434"/>
                  </a:lnTo>
                  <a:lnTo>
                    <a:pt x="4218825" y="212966"/>
                  </a:lnTo>
                  <a:lnTo>
                    <a:pt x="4248721" y="174434"/>
                  </a:lnTo>
                  <a:lnTo>
                    <a:pt x="4269308" y="132372"/>
                  </a:lnTo>
                  <a:lnTo>
                    <a:pt x="4281195" y="87312"/>
                  </a:lnTo>
                  <a:lnTo>
                    <a:pt x="4285031" y="39776"/>
                  </a:lnTo>
                  <a:close/>
                </a:path>
                <a:path w="9070975" h="790575">
                  <a:moveTo>
                    <a:pt x="4383710" y="3378"/>
                  </a:moveTo>
                  <a:lnTo>
                    <a:pt x="4352937" y="3378"/>
                  </a:lnTo>
                  <a:lnTo>
                    <a:pt x="4352937" y="339966"/>
                  </a:lnTo>
                  <a:lnTo>
                    <a:pt x="4383710" y="339966"/>
                  </a:lnTo>
                  <a:lnTo>
                    <a:pt x="4383710" y="3378"/>
                  </a:lnTo>
                  <a:close/>
                </a:path>
                <a:path w="9070975" h="790575">
                  <a:moveTo>
                    <a:pt x="4515790" y="305066"/>
                  </a:moveTo>
                  <a:lnTo>
                    <a:pt x="4513808" y="288124"/>
                  </a:lnTo>
                  <a:lnTo>
                    <a:pt x="4508093" y="275374"/>
                  </a:lnTo>
                  <a:lnTo>
                    <a:pt x="4499013" y="267335"/>
                  </a:lnTo>
                  <a:lnTo>
                    <a:pt x="4486897" y="264541"/>
                  </a:lnTo>
                  <a:lnTo>
                    <a:pt x="4476991" y="266230"/>
                  </a:lnTo>
                  <a:lnTo>
                    <a:pt x="4468749" y="271056"/>
                  </a:lnTo>
                  <a:lnTo>
                    <a:pt x="4463097" y="278625"/>
                  </a:lnTo>
                  <a:lnTo>
                    <a:pt x="4461014" y="288556"/>
                  </a:lnTo>
                  <a:lnTo>
                    <a:pt x="4463085" y="298958"/>
                  </a:lnTo>
                  <a:lnTo>
                    <a:pt x="4468660" y="306476"/>
                  </a:lnTo>
                  <a:lnTo>
                    <a:pt x="4476674" y="311035"/>
                  </a:lnTo>
                  <a:lnTo>
                    <a:pt x="4486148" y="312572"/>
                  </a:lnTo>
                  <a:lnTo>
                    <a:pt x="4488777" y="312572"/>
                  </a:lnTo>
                  <a:lnTo>
                    <a:pt x="4490275" y="312191"/>
                  </a:lnTo>
                  <a:lnTo>
                    <a:pt x="4487532" y="328396"/>
                  </a:lnTo>
                  <a:lnTo>
                    <a:pt x="4480103" y="342493"/>
                  </a:lnTo>
                  <a:lnTo>
                    <a:pt x="4468380" y="354190"/>
                  </a:lnTo>
                  <a:lnTo>
                    <a:pt x="4452759" y="363220"/>
                  </a:lnTo>
                  <a:lnTo>
                    <a:pt x="4461014" y="383489"/>
                  </a:lnTo>
                  <a:lnTo>
                    <a:pt x="4483811" y="370281"/>
                  </a:lnTo>
                  <a:lnTo>
                    <a:pt x="4501058" y="352437"/>
                  </a:lnTo>
                  <a:lnTo>
                    <a:pt x="4511980" y="330504"/>
                  </a:lnTo>
                  <a:lnTo>
                    <a:pt x="4515790" y="305066"/>
                  </a:lnTo>
                  <a:close/>
                </a:path>
                <a:path w="9070975" h="790575">
                  <a:moveTo>
                    <a:pt x="4839297" y="31902"/>
                  </a:moveTo>
                  <a:lnTo>
                    <a:pt x="4808906" y="31902"/>
                  </a:lnTo>
                  <a:lnTo>
                    <a:pt x="4808906" y="120446"/>
                  </a:lnTo>
                  <a:lnTo>
                    <a:pt x="4808906" y="145846"/>
                  </a:lnTo>
                  <a:lnTo>
                    <a:pt x="4808906" y="233476"/>
                  </a:lnTo>
                  <a:lnTo>
                    <a:pt x="4711344" y="233476"/>
                  </a:lnTo>
                  <a:lnTo>
                    <a:pt x="4711344" y="145846"/>
                  </a:lnTo>
                  <a:lnTo>
                    <a:pt x="4808906" y="145846"/>
                  </a:lnTo>
                  <a:lnTo>
                    <a:pt x="4808906" y="120446"/>
                  </a:lnTo>
                  <a:lnTo>
                    <a:pt x="4711344" y="120446"/>
                  </a:lnTo>
                  <a:lnTo>
                    <a:pt x="4711344" y="31546"/>
                  </a:lnTo>
                  <a:lnTo>
                    <a:pt x="4680953" y="31546"/>
                  </a:lnTo>
                  <a:lnTo>
                    <a:pt x="4680953" y="120446"/>
                  </a:lnTo>
                  <a:lnTo>
                    <a:pt x="4680953" y="145846"/>
                  </a:lnTo>
                  <a:lnTo>
                    <a:pt x="4680953" y="233476"/>
                  </a:lnTo>
                  <a:lnTo>
                    <a:pt x="4680953" y="258876"/>
                  </a:lnTo>
                  <a:lnTo>
                    <a:pt x="4839297" y="258876"/>
                  </a:lnTo>
                  <a:lnTo>
                    <a:pt x="4839297" y="120446"/>
                  </a:lnTo>
                  <a:lnTo>
                    <a:pt x="4839297" y="31902"/>
                  </a:lnTo>
                  <a:close/>
                </a:path>
                <a:path w="9070975" h="790575">
                  <a:moveTo>
                    <a:pt x="4937226" y="3378"/>
                  </a:moveTo>
                  <a:lnTo>
                    <a:pt x="4906467" y="3378"/>
                  </a:lnTo>
                  <a:lnTo>
                    <a:pt x="4906467" y="340334"/>
                  </a:lnTo>
                  <a:lnTo>
                    <a:pt x="4937226" y="340334"/>
                  </a:lnTo>
                  <a:lnTo>
                    <a:pt x="4937226" y="3378"/>
                  </a:lnTo>
                  <a:close/>
                </a:path>
                <a:path w="9070975" h="790575">
                  <a:moveTo>
                    <a:pt x="5181879" y="22656"/>
                  </a:moveTo>
                  <a:lnTo>
                    <a:pt x="5024653" y="22656"/>
                  </a:lnTo>
                  <a:lnTo>
                    <a:pt x="5024653" y="46786"/>
                  </a:lnTo>
                  <a:lnTo>
                    <a:pt x="5024653" y="135686"/>
                  </a:lnTo>
                  <a:lnTo>
                    <a:pt x="5024653" y="159816"/>
                  </a:lnTo>
                  <a:lnTo>
                    <a:pt x="5181879" y="159816"/>
                  </a:lnTo>
                  <a:lnTo>
                    <a:pt x="5181879" y="135686"/>
                  </a:lnTo>
                  <a:lnTo>
                    <a:pt x="5054676" y="135686"/>
                  </a:lnTo>
                  <a:lnTo>
                    <a:pt x="5054676" y="46786"/>
                  </a:lnTo>
                  <a:lnTo>
                    <a:pt x="5151856" y="46786"/>
                  </a:lnTo>
                  <a:lnTo>
                    <a:pt x="5151856" y="135089"/>
                  </a:lnTo>
                  <a:lnTo>
                    <a:pt x="5181879" y="135089"/>
                  </a:lnTo>
                  <a:lnTo>
                    <a:pt x="5181879" y="46786"/>
                  </a:lnTo>
                  <a:lnTo>
                    <a:pt x="5181879" y="46532"/>
                  </a:lnTo>
                  <a:lnTo>
                    <a:pt x="5181879" y="22656"/>
                  </a:lnTo>
                  <a:close/>
                </a:path>
                <a:path w="9070975" h="790575">
                  <a:moveTo>
                    <a:pt x="5282819" y="3759"/>
                  </a:moveTo>
                  <a:lnTo>
                    <a:pt x="5252047" y="3759"/>
                  </a:lnTo>
                  <a:lnTo>
                    <a:pt x="5252047" y="176733"/>
                  </a:lnTo>
                  <a:lnTo>
                    <a:pt x="5282819" y="176733"/>
                  </a:lnTo>
                  <a:lnTo>
                    <a:pt x="5282819" y="3759"/>
                  </a:lnTo>
                  <a:close/>
                </a:path>
                <a:path w="9070975" h="790575">
                  <a:moveTo>
                    <a:pt x="5294452" y="312216"/>
                  </a:moveTo>
                  <a:lnTo>
                    <a:pt x="5095951" y="312216"/>
                  </a:lnTo>
                  <a:lnTo>
                    <a:pt x="5095951" y="274116"/>
                  </a:lnTo>
                  <a:lnTo>
                    <a:pt x="5282819" y="274116"/>
                  </a:lnTo>
                  <a:lnTo>
                    <a:pt x="5282819" y="251256"/>
                  </a:lnTo>
                  <a:lnTo>
                    <a:pt x="5282819" y="218236"/>
                  </a:lnTo>
                  <a:lnTo>
                    <a:pt x="5282819" y="194106"/>
                  </a:lnTo>
                  <a:lnTo>
                    <a:pt x="5064811" y="194106"/>
                  </a:lnTo>
                  <a:lnTo>
                    <a:pt x="5064811" y="218236"/>
                  </a:lnTo>
                  <a:lnTo>
                    <a:pt x="5252428" y="218236"/>
                  </a:lnTo>
                  <a:lnTo>
                    <a:pt x="5252428" y="251256"/>
                  </a:lnTo>
                  <a:lnTo>
                    <a:pt x="5065928" y="251256"/>
                  </a:lnTo>
                  <a:lnTo>
                    <a:pt x="5065928" y="274116"/>
                  </a:lnTo>
                  <a:lnTo>
                    <a:pt x="5065928" y="312216"/>
                  </a:lnTo>
                  <a:lnTo>
                    <a:pt x="5065928" y="336346"/>
                  </a:lnTo>
                  <a:lnTo>
                    <a:pt x="5294452" y="336346"/>
                  </a:lnTo>
                  <a:lnTo>
                    <a:pt x="5294452" y="312216"/>
                  </a:lnTo>
                  <a:close/>
                </a:path>
                <a:path w="9070975" h="790575">
                  <a:moveTo>
                    <a:pt x="5629529" y="123456"/>
                  </a:moveTo>
                  <a:lnTo>
                    <a:pt x="5598388" y="123456"/>
                  </a:lnTo>
                  <a:lnTo>
                    <a:pt x="5598388" y="252539"/>
                  </a:lnTo>
                  <a:lnTo>
                    <a:pt x="5629529" y="252539"/>
                  </a:lnTo>
                  <a:lnTo>
                    <a:pt x="5629529" y="123456"/>
                  </a:lnTo>
                  <a:close/>
                </a:path>
                <a:path w="9070975" h="790575">
                  <a:moveTo>
                    <a:pt x="5629529" y="98856"/>
                  </a:moveTo>
                  <a:lnTo>
                    <a:pt x="5520715" y="98856"/>
                  </a:lnTo>
                  <a:lnTo>
                    <a:pt x="5520715" y="85178"/>
                  </a:lnTo>
                  <a:lnTo>
                    <a:pt x="5520715" y="84886"/>
                  </a:lnTo>
                  <a:lnTo>
                    <a:pt x="5520715" y="25895"/>
                  </a:lnTo>
                  <a:lnTo>
                    <a:pt x="5490311" y="25895"/>
                  </a:lnTo>
                  <a:lnTo>
                    <a:pt x="5490311" y="84886"/>
                  </a:lnTo>
                  <a:lnTo>
                    <a:pt x="5490311" y="109016"/>
                  </a:lnTo>
                  <a:lnTo>
                    <a:pt x="5490311" y="122986"/>
                  </a:lnTo>
                  <a:lnTo>
                    <a:pt x="5490311" y="169976"/>
                  </a:lnTo>
                  <a:lnTo>
                    <a:pt x="5399506" y="169976"/>
                  </a:lnTo>
                  <a:lnTo>
                    <a:pt x="5399506" y="109016"/>
                  </a:lnTo>
                  <a:lnTo>
                    <a:pt x="5490311" y="109016"/>
                  </a:lnTo>
                  <a:lnTo>
                    <a:pt x="5490311" y="84886"/>
                  </a:lnTo>
                  <a:lnTo>
                    <a:pt x="5399506" y="84886"/>
                  </a:lnTo>
                  <a:lnTo>
                    <a:pt x="5399506" y="26466"/>
                  </a:lnTo>
                  <a:lnTo>
                    <a:pt x="5369115" y="26466"/>
                  </a:lnTo>
                  <a:lnTo>
                    <a:pt x="5369115" y="195376"/>
                  </a:lnTo>
                  <a:lnTo>
                    <a:pt x="5520715" y="195376"/>
                  </a:lnTo>
                  <a:lnTo>
                    <a:pt x="5520715" y="169976"/>
                  </a:lnTo>
                  <a:lnTo>
                    <a:pt x="5520715" y="122986"/>
                  </a:lnTo>
                  <a:lnTo>
                    <a:pt x="5629529" y="122986"/>
                  </a:lnTo>
                  <a:lnTo>
                    <a:pt x="5629529" y="109016"/>
                  </a:lnTo>
                  <a:lnTo>
                    <a:pt x="5629529" y="98856"/>
                  </a:lnTo>
                  <a:close/>
                </a:path>
                <a:path w="9070975" h="790575">
                  <a:moveTo>
                    <a:pt x="5629529" y="3378"/>
                  </a:moveTo>
                  <a:lnTo>
                    <a:pt x="5598388" y="3378"/>
                  </a:lnTo>
                  <a:lnTo>
                    <a:pt x="5598388" y="98310"/>
                  </a:lnTo>
                  <a:lnTo>
                    <a:pt x="5629529" y="98310"/>
                  </a:lnTo>
                  <a:lnTo>
                    <a:pt x="5629529" y="3378"/>
                  </a:lnTo>
                  <a:close/>
                </a:path>
                <a:path w="9070975" h="790575">
                  <a:moveTo>
                    <a:pt x="5637403" y="307136"/>
                  </a:moveTo>
                  <a:lnTo>
                    <a:pt x="5443791" y="307136"/>
                  </a:lnTo>
                  <a:lnTo>
                    <a:pt x="5443791" y="228396"/>
                  </a:lnTo>
                  <a:lnTo>
                    <a:pt x="5413019" y="228396"/>
                  </a:lnTo>
                  <a:lnTo>
                    <a:pt x="5413019" y="307136"/>
                  </a:lnTo>
                  <a:lnTo>
                    <a:pt x="5413019" y="332536"/>
                  </a:lnTo>
                  <a:lnTo>
                    <a:pt x="5637403" y="332536"/>
                  </a:lnTo>
                  <a:lnTo>
                    <a:pt x="5637403" y="307136"/>
                  </a:lnTo>
                  <a:close/>
                </a:path>
                <a:path w="9070975" h="790575">
                  <a:moveTo>
                    <a:pt x="5985624" y="52539"/>
                  </a:moveTo>
                  <a:lnTo>
                    <a:pt x="5865165" y="52539"/>
                  </a:lnTo>
                  <a:lnTo>
                    <a:pt x="5865165" y="8636"/>
                  </a:lnTo>
                  <a:lnTo>
                    <a:pt x="5834405" y="8636"/>
                  </a:lnTo>
                  <a:lnTo>
                    <a:pt x="5834405" y="52539"/>
                  </a:lnTo>
                  <a:lnTo>
                    <a:pt x="5712447" y="52539"/>
                  </a:lnTo>
                  <a:lnTo>
                    <a:pt x="5712447" y="77673"/>
                  </a:lnTo>
                  <a:lnTo>
                    <a:pt x="5985624" y="77673"/>
                  </a:lnTo>
                  <a:lnTo>
                    <a:pt x="5985624" y="52539"/>
                  </a:lnTo>
                  <a:close/>
                </a:path>
                <a:path w="9070975" h="790575">
                  <a:moveTo>
                    <a:pt x="6002502" y="275424"/>
                  </a:moveTo>
                  <a:lnTo>
                    <a:pt x="5865165" y="275424"/>
                  </a:lnTo>
                  <a:lnTo>
                    <a:pt x="5865165" y="228142"/>
                  </a:lnTo>
                  <a:lnTo>
                    <a:pt x="5904585" y="221869"/>
                  </a:lnTo>
                  <a:lnTo>
                    <a:pt x="5934214" y="208915"/>
                  </a:lnTo>
                  <a:lnTo>
                    <a:pt x="5938482" y="204508"/>
                  </a:lnTo>
                  <a:lnTo>
                    <a:pt x="5952871" y="189623"/>
                  </a:lnTo>
                  <a:lnTo>
                    <a:pt x="5959348" y="164350"/>
                  </a:lnTo>
                  <a:lnTo>
                    <a:pt x="5951677" y="137287"/>
                  </a:lnTo>
                  <a:lnTo>
                    <a:pt x="5937770" y="124587"/>
                  </a:lnTo>
                  <a:lnTo>
                    <a:pt x="5929757" y="117259"/>
                  </a:lnTo>
                  <a:lnTo>
                    <a:pt x="5928207" y="116713"/>
                  </a:lnTo>
                  <a:lnTo>
                    <a:pt x="5928207" y="164350"/>
                  </a:lnTo>
                  <a:lnTo>
                    <a:pt x="5922759" y="181229"/>
                  </a:lnTo>
                  <a:lnTo>
                    <a:pt x="5907151" y="193852"/>
                  </a:lnTo>
                  <a:lnTo>
                    <a:pt x="5882462" y="201764"/>
                  </a:lnTo>
                  <a:lnTo>
                    <a:pt x="5849785" y="204508"/>
                  </a:lnTo>
                  <a:lnTo>
                    <a:pt x="5816612" y="201764"/>
                  </a:lnTo>
                  <a:lnTo>
                    <a:pt x="5791581" y="193852"/>
                  </a:lnTo>
                  <a:lnTo>
                    <a:pt x="5775757" y="181229"/>
                  </a:lnTo>
                  <a:lnTo>
                    <a:pt x="5770232" y="164350"/>
                  </a:lnTo>
                  <a:lnTo>
                    <a:pt x="5775757" y="147688"/>
                  </a:lnTo>
                  <a:lnTo>
                    <a:pt x="5791581" y="135178"/>
                  </a:lnTo>
                  <a:lnTo>
                    <a:pt x="5816612" y="127317"/>
                  </a:lnTo>
                  <a:lnTo>
                    <a:pt x="5849785" y="124587"/>
                  </a:lnTo>
                  <a:lnTo>
                    <a:pt x="5882462" y="127317"/>
                  </a:lnTo>
                  <a:lnTo>
                    <a:pt x="5907151" y="135178"/>
                  </a:lnTo>
                  <a:lnTo>
                    <a:pt x="5922759" y="147688"/>
                  </a:lnTo>
                  <a:lnTo>
                    <a:pt x="5928207" y="164350"/>
                  </a:lnTo>
                  <a:lnTo>
                    <a:pt x="5928207" y="116713"/>
                  </a:lnTo>
                  <a:lnTo>
                    <a:pt x="5895238" y="104838"/>
                  </a:lnTo>
                  <a:lnTo>
                    <a:pt x="5849785" y="100571"/>
                  </a:lnTo>
                  <a:lnTo>
                    <a:pt x="5803684" y="104838"/>
                  </a:lnTo>
                  <a:lnTo>
                    <a:pt x="5768835" y="117259"/>
                  </a:lnTo>
                  <a:lnTo>
                    <a:pt x="5746788" y="137287"/>
                  </a:lnTo>
                  <a:lnTo>
                    <a:pt x="5739092" y="164350"/>
                  </a:lnTo>
                  <a:lnTo>
                    <a:pt x="5745645" y="189674"/>
                  </a:lnTo>
                  <a:lnTo>
                    <a:pt x="5764517" y="209054"/>
                  </a:lnTo>
                  <a:lnTo>
                    <a:pt x="5794502" y="222034"/>
                  </a:lnTo>
                  <a:lnTo>
                    <a:pt x="5834405" y="228142"/>
                  </a:lnTo>
                  <a:lnTo>
                    <a:pt x="5834405" y="275424"/>
                  </a:lnTo>
                  <a:lnTo>
                    <a:pt x="5697448" y="275424"/>
                  </a:lnTo>
                  <a:lnTo>
                    <a:pt x="5697448" y="300558"/>
                  </a:lnTo>
                  <a:lnTo>
                    <a:pt x="6002502" y="300558"/>
                  </a:lnTo>
                  <a:lnTo>
                    <a:pt x="6002502" y="275424"/>
                  </a:lnTo>
                  <a:close/>
                </a:path>
                <a:path w="9070975" h="790575">
                  <a:moveTo>
                    <a:pt x="6344171" y="164731"/>
                  </a:moveTo>
                  <a:lnTo>
                    <a:pt x="6310427" y="150114"/>
                  </a:lnTo>
                  <a:lnTo>
                    <a:pt x="6284506" y="128803"/>
                  </a:lnTo>
                  <a:lnTo>
                    <a:pt x="6279451" y="120827"/>
                  </a:lnTo>
                  <a:lnTo>
                    <a:pt x="6267869" y="102565"/>
                  </a:lnTo>
                  <a:lnTo>
                    <a:pt x="6261989" y="73177"/>
                  </a:lnTo>
                  <a:lnTo>
                    <a:pt x="6261989" y="67551"/>
                  </a:lnTo>
                  <a:lnTo>
                    <a:pt x="6336284" y="67551"/>
                  </a:lnTo>
                  <a:lnTo>
                    <a:pt x="6336284" y="42786"/>
                  </a:lnTo>
                  <a:lnTo>
                    <a:pt x="6261989" y="42786"/>
                  </a:lnTo>
                  <a:lnTo>
                    <a:pt x="6261989" y="1879"/>
                  </a:lnTo>
                  <a:lnTo>
                    <a:pt x="6231217" y="1879"/>
                  </a:lnTo>
                  <a:lnTo>
                    <a:pt x="6231217" y="42786"/>
                  </a:lnTo>
                  <a:lnTo>
                    <a:pt x="6156553" y="42786"/>
                  </a:lnTo>
                  <a:lnTo>
                    <a:pt x="6156553" y="67551"/>
                  </a:lnTo>
                  <a:lnTo>
                    <a:pt x="6231217" y="67551"/>
                  </a:lnTo>
                  <a:lnTo>
                    <a:pt x="6231217" y="73177"/>
                  </a:lnTo>
                  <a:lnTo>
                    <a:pt x="6225108" y="104990"/>
                  </a:lnTo>
                  <a:lnTo>
                    <a:pt x="6207912" y="132930"/>
                  </a:lnTo>
                  <a:lnTo>
                    <a:pt x="6181356" y="155384"/>
                  </a:lnTo>
                  <a:lnTo>
                    <a:pt x="6147168" y="170738"/>
                  </a:lnTo>
                  <a:lnTo>
                    <a:pt x="6162179" y="195122"/>
                  </a:lnTo>
                  <a:lnTo>
                    <a:pt x="6189992" y="183045"/>
                  </a:lnTo>
                  <a:lnTo>
                    <a:pt x="6213868" y="166281"/>
                  </a:lnTo>
                  <a:lnTo>
                    <a:pt x="6233096" y="145364"/>
                  </a:lnTo>
                  <a:lnTo>
                    <a:pt x="6246977" y="120827"/>
                  </a:lnTo>
                  <a:lnTo>
                    <a:pt x="6260833" y="143090"/>
                  </a:lnTo>
                  <a:lnTo>
                    <a:pt x="6279527" y="162191"/>
                  </a:lnTo>
                  <a:lnTo>
                    <a:pt x="6302603" y="177495"/>
                  </a:lnTo>
                  <a:lnTo>
                    <a:pt x="6329527" y="188366"/>
                  </a:lnTo>
                  <a:lnTo>
                    <a:pt x="6344171" y="164731"/>
                  </a:lnTo>
                  <a:close/>
                </a:path>
                <a:path w="9070975" h="790575">
                  <a:moveTo>
                    <a:pt x="6427089" y="315201"/>
                  </a:moveTo>
                  <a:lnTo>
                    <a:pt x="6388316" y="304914"/>
                  </a:lnTo>
                  <a:lnTo>
                    <a:pt x="6355283" y="288137"/>
                  </a:lnTo>
                  <a:lnTo>
                    <a:pt x="6338303" y="272796"/>
                  </a:lnTo>
                  <a:lnTo>
                    <a:pt x="6331318" y="266496"/>
                  </a:lnTo>
                  <a:lnTo>
                    <a:pt x="6319774" y="241655"/>
                  </a:lnTo>
                  <a:lnTo>
                    <a:pt x="6413957" y="241655"/>
                  </a:lnTo>
                  <a:lnTo>
                    <a:pt x="6413957" y="217258"/>
                  </a:lnTo>
                  <a:lnTo>
                    <a:pt x="6193701" y="217258"/>
                  </a:lnTo>
                  <a:lnTo>
                    <a:pt x="6193701" y="241655"/>
                  </a:lnTo>
                  <a:lnTo>
                    <a:pt x="6287503" y="241655"/>
                  </a:lnTo>
                  <a:lnTo>
                    <a:pt x="6276391" y="266801"/>
                  </a:lnTo>
                  <a:lnTo>
                    <a:pt x="6252654" y="288366"/>
                  </a:lnTo>
                  <a:lnTo>
                    <a:pt x="6219698" y="304863"/>
                  </a:lnTo>
                  <a:lnTo>
                    <a:pt x="6180937" y="314820"/>
                  </a:lnTo>
                  <a:lnTo>
                    <a:pt x="6191821" y="338455"/>
                  </a:lnTo>
                  <a:lnTo>
                    <a:pt x="6227546" y="329463"/>
                  </a:lnTo>
                  <a:lnTo>
                    <a:pt x="6259271" y="315201"/>
                  </a:lnTo>
                  <a:lnTo>
                    <a:pt x="6285217" y="296138"/>
                  </a:lnTo>
                  <a:lnTo>
                    <a:pt x="6303645" y="272796"/>
                  </a:lnTo>
                  <a:lnTo>
                    <a:pt x="6322327" y="296037"/>
                  </a:lnTo>
                  <a:lnTo>
                    <a:pt x="6348438" y="315239"/>
                  </a:lnTo>
                  <a:lnTo>
                    <a:pt x="6380099" y="329730"/>
                  </a:lnTo>
                  <a:lnTo>
                    <a:pt x="6415456" y="338836"/>
                  </a:lnTo>
                  <a:lnTo>
                    <a:pt x="6427089" y="315201"/>
                  </a:lnTo>
                  <a:close/>
                </a:path>
                <a:path w="9070975" h="790575">
                  <a:moveTo>
                    <a:pt x="6458229" y="86677"/>
                  </a:moveTo>
                  <a:lnTo>
                    <a:pt x="6408331" y="86677"/>
                  </a:lnTo>
                  <a:lnTo>
                    <a:pt x="6408331" y="3759"/>
                  </a:lnTo>
                  <a:lnTo>
                    <a:pt x="6377559" y="3759"/>
                  </a:lnTo>
                  <a:lnTo>
                    <a:pt x="6377559" y="198882"/>
                  </a:lnTo>
                  <a:lnTo>
                    <a:pt x="6408331" y="198882"/>
                  </a:lnTo>
                  <a:lnTo>
                    <a:pt x="6408331" y="112191"/>
                  </a:lnTo>
                  <a:lnTo>
                    <a:pt x="6458229" y="112191"/>
                  </a:lnTo>
                  <a:lnTo>
                    <a:pt x="6458229" y="86677"/>
                  </a:lnTo>
                  <a:close/>
                </a:path>
                <a:path w="9070975" h="790575">
                  <a:moveTo>
                    <a:pt x="6669862" y="39776"/>
                  </a:moveTo>
                  <a:lnTo>
                    <a:pt x="6512268" y="39776"/>
                  </a:lnTo>
                  <a:lnTo>
                    <a:pt x="6512268" y="64541"/>
                  </a:lnTo>
                  <a:lnTo>
                    <a:pt x="6638722" y="64541"/>
                  </a:lnTo>
                  <a:lnTo>
                    <a:pt x="6630200" y="110604"/>
                  </a:lnTo>
                  <a:lnTo>
                    <a:pt x="6612077" y="152679"/>
                  </a:lnTo>
                  <a:lnTo>
                    <a:pt x="6584035" y="190500"/>
                  </a:lnTo>
                  <a:lnTo>
                    <a:pt x="6545745" y="223748"/>
                  </a:lnTo>
                  <a:lnTo>
                    <a:pt x="6496888" y="252158"/>
                  </a:lnTo>
                  <a:lnTo>
                    <a:pt x="6513398" y="277304"/>
                  </a:lnTo>
                  <a:lnTo>
                    <a:pt x="6563804" y="247434"/>
                  </a:lnTo>
                  <a:lnTo>
                    <a:pt x="6603657" y="212966"/>
                  </a:lnTo>
                  <a:lnTo>
                    <a:pt x="6633565" y="174434"/>
                  </a:lnTo>
                  <a:lnTo>
                    <a:pt x="6654139" y="132372"/>
                  </a:lnTo>
                  <a:lnTo>
                    <a:pt x="6666039" y="87312"/>
                  </a:lnTo>
                  <a:lnTo>
                    <a:pt x="6669862" y="39776"/>
                  </a:lnTo>
                  <a:close/>
                </a:path>
                <a:path w="9070975" h="790575">
                  <a:moveTo>
                    <a:pt x="6768554" y="3378"/>
                  </a:moveTo>
                  <a:lnTo>
                    <a:pt x="6737782" y="3378"/>
                  </a:lnTo>
                  <a:lnTo>
                    <a:pt x="6737782" y="339966"/>
                  </a:lnTo>
                  <a:lnTo>
                    <a:pt x="6768554" y="339966"/>
                  </a:lnTo>
                  <a:lnTo>
                    <a:pt x="6768554" y="3378"/>
                  </a:lnTo>
                  <a:close/>
                </a:path>
                <a:path w="9070975" h="790575">
                  <a:moveTo>
                    <a:pt x="7009447" y="39408"/>
                  </a:moveTo>
                  <a:lnTo>
                    <a:pt x="6855600" y="39408"/>
                  </a:lnTo>
                  <a:lnTo>
                    <a:pt x="6855600" y="64922"/>
                  </a:lnTo>
                  <a:lnTo>
                    <a:pt x="6979056" y="64922"/>
                  </a:lnTo>
                  <a:lnTo>
                    <a:pt x="6970090" y="110794"/>
                  </a:lnTo>
                  <a:lnTo>
                    <a:pt x="6951713" y="152768"/>
                  </a:lnTo>
                  <a:lnTo>
                    <a:pt x="6923913" y="190512"/>
                  </a:lnTo>
                  <a:lnTo>
                    <a:pt x="6886626" y="223748"/>
                  </a:lnTo>
                  <a:lnTo>
                    <a:pt x="6839839" y="252158"/>
                  </a:lnTo>
                  <a:lnTo>
                    <a:pt x="6856730" y="276174"/>
                  </a:lnTo>
                  <a:lnTo>
                    <a:pt x="6905828" y="246392"/>
                  </a:lnTo>
                  <a:lnTo>
                    <a:pt x="6944677" y="211874"/>
                  </a:lnTo>
                  <a:lnTo>
                    <a:pt x="6973887" y="173266"/>
                  </a:lnTo>
                  <a:lnTo>
                    <a:pt x="6994030" y="131229"/>
                  </a:lnTo>
                  <a:lnTo>
                    <a:pt x="7005688" y="86385"/>
                  </a:lnTo>
                  <a:lnTo>
                    <a:pt x="7009447" y="39408"/>
                  </a:lnTo>
                  <a:close/>
                </a:path>
                <a:path w="9070975" h="790575">
                  <a:moveTo>
                    <a:pt x="7150532" y="139966"/>
                  </a:moveTo>
                  <a:lnTo>
                    <a:pt x="7096493" y="139966"/>
                  </a:lnTo>
                  <a:lnTo>
                    <a:pt x="7096493" y="3378"/>
                  </a:lnTo>
                  <a:lnTo>
                    <a:pt x="7065734" y="3378"/>
                  </a:lnTo>
                  <a:lnTo>
                    <a:pt x="7065734" y="339966"/>
                  </a:lnTo>
                  <a:lnTo>
                    <a:pt x="7096493" y="339966"/>
                  </a:lnTo>
                  <a:lnTo>
                    <a:pt x="7096493" y="165481"/>
                  </a:lnTo>
                  <a:lnTo>
                    <a:pt x="7150532" y="165481"/>
                  </a:lnTo>
                  <a:lnTo>
                    <a:pt x="7150532" y="139966"/>
                  </a:lnTo>
                  <a:close/>
                </a:path>
                <a:path w="9070975" h="790575">
                  <a:moveTo>
                    <a:pt x="7459561" y="39408"/>
                  </a:moveTo>
                  <a:lnTo>
                    <a:pt x="7305713" y="39408"/>
                  </a:lnTo>
                  <a:lnTo>
                    <a:pt x="7305713" y="64922"/>
                  </a:lnTo>
                  <a:lnTo>
                    <a:pt x="7429170" y="64922"/>
                  </a:lnTo>
                  <a:lnTo>
                    <a:pt x="7420203" y="110794"/>
                  </a:lnTo>
                  <a:lnTo>
                    <a:pt x="7401827" y="152768"/>
                  </a:lnTo>
                  <a:lnTo>
                    <a:pt x="7374026" y="190512"/>
                  </a:lnTo>
                  <a:lnTo>
                    <a:pt x="7336739" y="223748"/>
                  </a:lnTo>
                  <a:lnTo>
                    <a:pt x="7289952" y="252158"/>
                  </a:lnTo>
                  <a:lnTo>
                    <a:pt x="7306843" y="276174"/>
                  </a:lnTo>
                  <a:lnTo>
                    <a:pt x="7355941" y="246392"/>
                  </a:lnTo>
                  <a:lnTo>
                    <a:pt x="7394791" y="211874"/>
                  </a:lnTo>
                  <a:lnTo>
                    <a:pt x="7424001" y="173266"/>
                  </a:lnTo>
                  <a:lnTo>
                    <a:pt x="7444143" y="131229"/>
                  </a:lnTo>
                  <a:lnTo>
                    <a:pt x="7455802" y="86385"/>
                  </a:lnTo>
                  <a:lnTo>
                    <a:pt x="7459561" y="39408"/>
                  </a:lnTo>
                  <a:close/>
                </a:path>
                <a:path w="9070975" h="790575">
                  <a:moveTo>
                    <a:pt x="7600645" y="139966"/>
                  </a:moveTo>
                  <a:lnTo>
                    <a:pt x="7546607" y="139966"/>
                  </a:lnTo>
                  <a:lnTo>
                    <a:pt x="7546607" y="3378"/>
                  </a:lnTo>
                  <a:lnTo>
                    <a:pt x="7515847" y="3378"/>
                  </a:lnTo>
                  <a:lnTo>
                    <a:pt x="7515847" y="339966"/>
                  </a:lnTo>
                  <a:lnTo>
                    <a:pt x="7546607" y="339966"/>
                  </a:lnTo>
                  <a:lnTo>
                    <a:pt x="7546607" y="165481"/>
                  </a:lnTo>
                  <a:lnTo>
                    <a:pt x="7600645" y="165481"/>
                  </a:lnTo>
                  <a:lnTo>
                    <a:pt x="7600645" y="139966"/>
                  </a:lnTo>
                  <a:close/>
                </a:path>
                <a:path w="9070975" h="790575">
                  <a:moveTo>
                    <a:pt x="7900073" y="277672"/>
                  </a:moveTo>
                  <a:lnTo>
                    <a:pt x="7892161" y="251434"/>
                  </a:lnTo>
                  <a:lnTo>
                    <a:pt x="7878826" y="240157"/>
                  </a:lnTo>
                  <a:lnTo>
                    <a:pt x="7869352" y="232130"/>
                  </a:lnTo>
                  <a:lnTo>
                    <a:pt x="7868933" y="232003"/>
                  </a:lnTo>
                  <a:lnTo>
                    <a:pt x="7868933" y="277672"/>
                  </a:lnTo>
                  <a:lnTo>
                    <a:pt x="7863192" y="293293"/>
                  </a:lnTo>
                  <a:lnTo>
                    <a:pt x="7846606" y="304977"/>
                  </a:lnTo>
                  <a:lnTo>
                    <a:pt x="7820177" y="312293"/>
                  </a:lnTo>
                  <a:lnTo>
                    <a:pt x="7784884" y="314820"/>
                  </a:lnTo>
                  <a:lnTo>
                    <a:pt x="7749426" y="312293"/>
                  </a:lnTo>
                  <a:lnTo>
                    <a:pt x="7723010" y="304977"/>
                  </a:lnTo>
                  <a:lnTo>
                    <a:pt x="7706525" y="293293"/>
                  </a:lnTo>
                  <a:lnTo>
                    <a:pt x="7700835" y="277672"/>
                  </a:lnTo>
                  <a:lnTo>
                    <a:pt x="7706525" y="261683"/>
                  </a:lnTo>
                  <a:lnTo>
                    <a:pt x="7723010" y="249910"/>
                  </a:lnTo>
                  <a:lnTo>
                    <a:pt x="7749426" y="242633"/>
                  </a:lnTo>
                  <a:lnTo>
                    <a:pt x="7784884" y="240157"/>
                  </a:lnTo>
                  <a:lnTo>
                    <a:pt x="7820330" y="242633"/>
                  </a:lnTo>
                  <a:lnTo>
                    <a:pt x="7846746" y="249910"/>
                  </a:lnTo>
                  <a:lnTo>
                    <a:pt x="7863243" y="261683"/>
                  </a:lnTo>
                  <a:lnTo>
                    <a:pt x="7868933" y="277672"/>
                  </a:lnTo>
                  <a:lnTo>
                    <a:pt x="7868933" y="232003"/>
                  </a:lnTo>
                  <a:lnTo>
                    <a:pt x="7833119" y="220205"/>
                  </a:lnTo>
                  <a:lnTo>
                    <a:pt x="7784884" y="216141"/>
                  </a:lnTo>
                  <a:lnTo>
                    <a:pt x="7736649" y="220205"/>
                  </a:lnTo>
                  <a:lnTo>
                    <a:pt x="7700404" y="232130"/>
                  </a:lnTo>
                  <a:lnTo>
                    <a:pt x="7677607" y="251434"/>
                  </a:lnTo>
                  <a:lnTo>
                    <a:pt x="7669682" y="277672"/>
                  </a:lnTo>
                  <a:lnTo>
                    <a:pt x="7677607" y="303695"/>
                  </a:lnTo>
                  <a:lnTo>
                    <a:pt x="7700404" y="322884"/>
                  </a:lnTo>
                  <a:lnTo>
                    <a:pt x="7736649" y="334772"/>
                  </a:lnTo>
                  <a:lnTo>
                    <a:pt x="7784884" y="338836"/>
                  </a:lnTo>
                  <a:lnTo>
                    <a:pt x="7833119" y="334772"/>
                  </a:lnTo>
                  <a:lnTo>
                    <a:pt x="7869352" y="322884"/>
                  </a:lnTo>
                  <a:lnTo>
                    <a:pt x="7878940" y="314820"/>
                  </a:lnTo>
                  <a:lnTo>
                    <a:pt x="7892161" y="303695"/>
                  </a:lnTo>
                  <a:lnTo>
                    <a:pt x="7900073" y="277672"/>
                  </a:lnTo>
                  <a:close/>
                </a:path>
                <a:path w="9070975" h="790575">
                  <a:moveTo>
                    <a:pt x="7902702" y="97193"/>
                  </a:moveTo>
                  <a:lnTo>
                    <a:pt x="7704963" y="97193"/>
                  </a:lnTo>
                  <a:lnTo>
                    <a:pt x="7704963" y="10515"/>
                  </a:lnTo>
                  <a:lnTo>
                    <a:pt x="7674191" y="10515"/>
                  </a:lnTo>
                  <a:lnTo>
                    <a:pt x="7674191" y="121958"/>
                  </a:lnTo>
                  <a:lnTo>
                    <a:pt x="7902702" y="121958"/>
                  </a:lnTo>
                  <a:lnTo>
                    <a:pt x="7902702" y="97193"/>
                  </a:lnTo>
                  <a:close/>
                </a:path>
                <a:path w="9070975" h="790575">
                  <a:moveTo>
                    <a:pt x="7937601" y="160972"/>
                  </a:moveTo>
                  <a:lnTo>
                    <a:pt x="7633284" y="160972"/>
                  </a:lnTo>
                  <a:lnTo>
                    <a:pt x="7633284" y="186118"/>
                  </a:lnTo>
                  <a:lnTo>
                    <a:pt x="7937601" y="186118"/>
                  </a:lnTo>
                  <a:lnTo>
                    <a:pt x="7937601" y="160972"/>
                  </a:lnTo>
                  <a:close/>
                </a:path>
                <a:path w="9070975" h="790575">
                  <a:moveTo>
                    <a:pt x="8158988" y="137337"/>
                  </a:moveTo>
                  <a:lnTo>
                    <a:pt x="8153133" y="113157"/>
                  </a:lnTo>
                  <a:lnTo>
                    <a:pt x="8142897" y="101688"/>
                  </a:lnTo>
                  <a:lnTo>
                    <a:pt x="8136661" y="94703"/>
                  </a:lnTo>
                  <a:lnTo>
                    <a:pt x="8129714" y="91503"/>
                  </a:lnTo>
                  <a:lnTo>
                    <a:pt x="8129714" y="137337"/>
                  </a:lnTo>
                  <a:lnTo>
                    <a:pt x="8126006" y="152247"/>
                  </a:lnTo>
                  <a:lnTo>
                    <a:pt x="8115554" y="163461"/>
                  </a:lnTo>
                  <a:lnTo>
                    <a:pt x="8099323" y="170522"/>
                  </a:lnTo>
                  <a:lnTo>
                    <a:pt x="8078305" y="172986"/>
                  </a:lnTo>
                  <a:lnTo>
                    <a:pt x="8057350" y="170522"/>
                  </a:lnTo>
                  <a:lnTo>
                    <a:pt x="8041259" y="163461"/>
                  </a:lnTo>
                  <a:lnTo>
                    <a:pt x="8030921" y="152247"/>
                  </a:lnTo>
                  <a:lnTo>
                    <a:pt x="8027276" y="137337"/>
                  </a:lnTo>
                  <a:lnTo>
                    <a:pt x="8030921" y="122593"/>
                  </a:lnTo>
                  <a:lnTo>
                    <a:pt x="8041259" y="111353"/>
                  </a:lnTo>
                  <a:lnTo>
                    <a:pt x="8057350" y="104203"/>
                  </a:lnTo>
                  <a:lnTo>
                    <a:pt x="8078305" y="101688"/>
                  </a:lnTo>
                  <a:lnTo>
                    <a:pt x="8099323" y="104203"/>
                  </a:lnTo>
                  <a:lnTo>
                    <a:pt x="8115554" y="111353"/>
                  </a:lnTo>
                  <a:lnTo>
                    <a:pt x="8126006" y="122593"/>
                  </a:lnTo>
                  <a:lnTo>
                    <a:pt x="8129714" y="137337"/>
                  </a:lnTo>
                  <a:lnTo>
                    <a:pt x="8129714" y="91503"/>
                  </a:lnTo>
                  <a:lnTo>
                    <a:pt x="8111172" y="82931"/>
                  </a:lnTo>
                  <a:lnTo>
                    <a:pt x="8078305" y="78803"/>
                  </a:lnTo>
                  <a:lnTo>
                    <a:pt x="8045501" y="82931"/>
                  </a:lnTo>
                  <a:lnTo>
                    <a:pt x="8020151" y="94703"/>
                  </a:lnTo>
                  <a:lnTo>
                    <a:pt x="8003807" y="113157"/>
                  </a:lnTo>
                  <a:lnTo>
                    <a:pt x="7998015" y="137337"/>
                  </a:lnTo>
                  <a:lnTo>
                    <a:pt x="8003807" y="161734"/>
                  </a:lnTo>
                  <a:lnTo>
                    <a:pt x="8020151" y="180301"/>
                  </a:lnTo>
                  <a:lnTo>
                    <a:pt x="8045501" y="192112"/>
                  </a:lnTo>
                  <a:lnTo>
                    <a:pt x="8078305" y="196253"/>
                  </a:lnTo>
                  <a:lnTo>
                    <a:pt x="8111172" y="192112"/>
                  </a:lnTo>
                  <a:lnTo>
                    <a:pt x="8136661" y="180301"/>
                  </a:lnTo>
                  <a:lnTo>
                    <a:pt x="8143151" y="172986"/>
                  </a:lnTo>
                  <a:lnTo>
                    <a:pt x="8153133" y="161734"/>
                  </a:lnTo>
                  <a:lnTo>
                    <a:pt x="8158988" y="137337"/>
                  </a:lnTo>
                  <a:close/>
                </a:path>
                <a:path w="9070975" h="790575">
                  <a:moveTo>
                    <a:pt x="8177746" y="37896"/>
                  </a:moveTo>
                  <a:lnTo>
                    <a:pt x="8093697" y="37896"/>
                  </a:lnTo>
                  <a:lnTo>
                    <a:pt x="8093697" y="0"/>
                  </a:lnTo>
                  <a:lnTo>
                    <a:pt x="8062925" y="0"/>
                  </a:lnTo>
                  <a:lnTo>
                    <a:pt x="8062925" y="37896"/>
                  </a:lnTo>
                  <a:lnTo>
                    <a:pt x="7979245" y="37896"/>
                  </a:lnTo>
                  <a:lnTo>
                    <a:pt x="7979245" y="62661"/>
                  </a:lnTo>
                  <a:lnTo>
                    <a:pt x="8177746" y="62661"/>
                  </a:lnTo>
                  <a:lnTo>
                    <a:pt x="8177746" y="37896"/>
                  </a:lnTo>
                  <a:close/>
                </a:path>
                <a:path w="9070975" h="790575">
                  <a:moveTo>
                    <a:pt x="8239277" y="213880"/>
                  </a:moveTo>
                  <a:lnTo>
                    <a:pt x="8208886" y="213880"/>
                  </a:lnTo>
                  <a:lnTo>
                    <a:pt x="8208886" y="249529"/>
                  </a:lnTo>
                  <a:lnTo>
                    <a:pt x="8208886" y="273545"/>
                  </a:lnTo>
                  <a:lnTo>
                    <a:pt x="8208886" y="310692"/>
                  </a:lnTo>
                  <a:lnTo>
                    <a:pt x="8058048" y="310692"/>
                  </a:lnTo>
                  <a:lnTo>
                    <a:pt x="8058048" y="273545"/>
                  </a:lnTo>
                  <a:lnTo>
                    <a:pt x="8208886" y="273545"/>
                  </a:lnTo>
                  <a:lnTo>
                    <a:pt x="8208886" y="249529"/>
                  </a:lnTo>
                  <a:lnTo>
                    <a:pt x="8058048" y="249529"/>
                  </a:lnTo>
                  <a:lnTo>
                    <a:pt x="8058048" y="213880"/>
                  </a:lnTo>
                  <a:lnTo>
                    <a:pt x="8027657" y="213880"/>
                  </a:lnTo>
                  <a:lnTo>
                    <a:pt x="8027657" y="335457"/>
                  </a:lnTo>
                  <a:lnTo>
                    <a:pt x="8239277" y="335457"/>
                  </a:lnTo>
                  <a:lnTo>
                    <a:pt x="8239277" y="310692"/>
                  </a:lnTo>
                  <a:lnTo>
                    <a:pt x="8239277" y="273545"/>
                  </a:lnTo>
                  <a:lnTo>
                    <a:pt x="8239277" y="249529"/>
                  </a:lnTo>
                  <a:lnTo>
                    <a:pt x="8239277" y="213880"/>
                  </a:lnTo>
                  <a:close/>
                </a:path>
                <a:path w="9070975" h="790575">
                  <a:moveTo>
                    <a:pt x="8289188" y="88938"/>
                  </a:moveTo>
                  <a:lnTo>
                    <a:pt x="8239277" y="88938"/>
                  </a:lnTo>
                  <a:lnTo>
                    <a:pt x="8239277" y="3378"/>
                  </a:lnTo>
                  <a:lnTo>
                    <a:pt x="8208518" y="3378"/>
                  </a:lnTo>
                  <a:lnTo>
                    <a:pt x="8208518" y="198882"/>
                  </a:lnTo>
                  <a:lnTo>
                    <a:pt x="8239277" y="198882"/>
                  </a:lnTo>
                  <a:lnTo>
                    <a:pt x="8239277" y="114820"/>
                  </a:lnTo>
                  <a:lnTo>
                    <a:pt x="8289188" y="114820"/>
                  </a:lnTo>
                  <a:lnTo>
                    <a:pt x="8289188" y="88938"/>
                  </a:lnTo>
                  <a:close/>
                </a:path>
                <a:path w="9070975" h="790575">
                  <a:moveTo>
                    <a:pt x="8537219" y="237147"/>
                  </a:moveTo>
                  <a:lnTo>
                    <a:pt x="8535860" y="226644"/>
                  </a:lnTo>
                  <a:lnTo>
                    <a:pt x="8533841" y="210883"/>
                  </a:lnTo>
                  <a:lnTo>
                    <a:pt x="8492579" y="218097"/>
                  </a:lnTo>
                  <a:lnTo>
                    <a:pt x="8452510" y="222986"/>
                  </a:lnTo>
                  <a:lnTo>
                    <a:pt x="8413420" y="225767"/>
                  </a:lnTo>
                  <a:lnTo>
                    <a:pt x="8375116" y="226644"/>
                  </a:lnTo>
                  <a:lnTo>
                    <a:pt x="8375116" y="36029"/>
                  </a:lnTo>
                  <a:lnTo>
                    <a:pt x="8344344" y="36029"/>
                  </a:lnTo>
                  <a:lnTo>
                    <a:pt x="8344344" y="252907"/>
                  </a:lnTo>
                  <a:lnTo>
                    <a:pt x="8372107" y="252907"/>
                  </a:lnTo>
                  <a:lnTo>
                    <a:pt x="8412315" y="252133"/>
                  </a:lnTo>
                  <a:lnTo>
                    <a:pt x="8452828" y="249529"/>
                  </a:lnTo>
                  <a:lnTo>
                    <a:pt x="8494268" y="244678"/>
                  </a:lnTo>
                  <a:lnTo>
                    <a:pt x="8537219" y="237147"/>
                  </a:lnTo>
                  <a:close/>
                </a:path>
                <a:path w="9070975" h="790575">
                  <a:moveTo>
                    <a:pt x="8599132" y="3378"/>
                  </a:moveTo>
                  <a:lnTo>
                    <a:pt x="8568360" y="3378"/>
                  </a:lnTo>
                  <a:lnTo>
                    <a:pt x="8568360" y="339585"/>
                  </a:lnTo>
                  <a:lnTo>
                    <a:pt x="8599132" y="339585"/>
                  </a:lnTo>
                  <a:lnTo>
                    <a:pt x="8599132" y="3378"/>
                  </a:lnTo>
                  <a:close/>
                </a:path>
                <a:path w="9070975" h="790575">
                  <a:moveTo>
                    <a:pt x="8868537" y="244652"/>
                  </a:moveTo>
                  <a:lnTo>
                    <a:pt x="8866657" y="230390"/>
                  </a:lnTo>
                  <a:lnTo>
                    <a:pt x="8865159" y="219138"/>
                  </a:lnTo>
                  <a:lnTo>
                    <a:pt x="8829281" y="224536"/>
                  </a:lnTo>
                  <a:lnTo>
                    <a:pt x="8793442" y="228003"/>
                  </a:lnTo>
                  <a:lnTo>
                    <a:pt x="8755570" y="229844"/>
                  </a:lnTo>
                  <a:lnTo>
                    <a:pt x="8713572" y="230390"/>
                  </a:lnTo>
                  <a:lnTo>
                    <a:pt x="8713572" y="61163"/>
                  </a:lnTo>
                  <a:lnTo>
                    <a:pt x="8839276" y="61163"/>
                  </a:lnTo>
                  <a:lnTo>
                    <a:pt x="8839276" y="35648"/>
                  </a:lnTo>
                  <a:lnTo>
                    <a:pt x="8682799" y="35648"/>
                  </a:lnTo>
                  <a:lnTo>
                    <a:pt x="8682799" y="256667"/>
                  </a:lnTo>
                  <a:lnTo>
                    <a:pt x="8709444" y="256667"/>
                  </a:lnTo>
                  <a:lnTo>
                    <a:pt x="8753831" y="256159"/>
                  </a:lnTo>
                  <a:lnTo>
                    <a:pt x="8793493" y="254317"/>
                  </a:lnTo>
                  <a:lnTo>
                    <a:pt x="8830907" y="250647"/>
                  </a:lnTo>
                  <a:lnTo>
                    <a:pt x="8868537" y="244652"/>
                  </a:lnTo>
                  <a:close/>
                </a:path>
                <a:path w="9070975" h="790575">
                  <a:moveTo>
                    <a:pt x="8982989" y="136207"/>
                  </a:moveTo>
                  <a:lnTo>
                    <a:pt x="8927452" y="136207"/>
                  </a:lnTo>
                  <a:lnTo>
                    <a:pt x="8927452" y="3378"/>
                  </a:lnTo>
                  <a:lnTo>
                    <a:pt x="8896680" y="3378"/>
                  </a:lnTo>
                  <a:lnTo>
                    <a:pt x="8896680" y="340715"/>
                  </a:lnTo>
                  <a:lnTo>
                    <a:pt x="8927452" y="340715"/>
                  </a:lnTo>
                  <a:lnTo>
                    <a:pt x="8927452" y="161734"/>
                  </a:lnTo>
                  <a:lnTo>
                    <a:pt x="8982989" y="161734"/>
                  </a:lnTo>
                  <a:lnTo>
                    <a:pt x="8982989" y="136207"/>
                  </a:lnTo>
                  <a:close/>
                </a:path>
                <a:path w="9070975" h="790575">
                  <a:moveTo>
                    <a:pt x="9070784" y="291185"/>
                  </a:moveTo>
                  <a:lnTo>
                    <a:pt x="9068816" y="280530"/>
                  </a:lnTo>
                  <a:lnTo>
                    <a:pt x="9063469" y="272097"/>
                  </a:lnTo>
                  <a:lnTo>
                    <a:pt x="9055595" y="266534"/>
                  </a:lnTo>
                  <a:lnTo>
                    <a:pt x="9046019" y="264541"/>
                  </a:lnTo>
                  <a:lnTo>
                    <a:pt x="9036456" y="266534"/>
                  </a:lnTo>
                  <a:lnTo>
                    <a:pt x="9028570" y="272097"/>
                  </a:lnTo>
                  <a:lnTo>
                    <a:pt x="9023223" y="280530"/>
                  </a:lnTo>
                  <a:lnTo>
                    <a:pt x="9021254" y="291185"/>
                  </a:lnTo>
                  <a:lnTo>
                    <a:pt x="9023223" y="301713"/>
                  </a:lnTo>
                  <a:lnTo>
                    <a:pt x="9028570" y="309892"/>
                  </a:lnTo>
                  <a:lnTo>
                    <a:pt x="9036456" y="315188"/>
                  </a:lnTo>
                  <a:lnTo>
                    <a:pt x="9046019" y="317068"/>
                  </a:lnTo>
                  <a:lnTo>
                    <a:pt x="9055595" y="315188"/>
                  </a:lnTo>
                  <a:lnTo>
                    <a:pt x="9063469" y="309892"/>
                  </a:lnTo>
                  <a:lnTo>
                    <a:pt x="9068816" y="301713"/>
                  </a:lnTo>
                  <a:lnTo>
                    <a:pt x="9070784" y="291185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29086" y="8793772"/>
              <a:ext cx="7101840" cy="339090"/>
            </a:xfrm>
            <a:custGeom>
              <a:avLst/>
              <a:gdLst/>
              <a:ahLst/>
              <a:cxnLst/>
              <a:rect l="l" t="t" r="r" b="b"/>
              <a:pathLst>
                <a:path w="7101840" h="339090">
                  <a:moveTo>
                    <a:pt x="157226" y="20167"/>
                  </a:moveTo>
                  <a:lnTo>
                    <a:pt x="0" y="20167"/>
                  </a:lnTo>
                  <a:lnTo>
                    <a:pt x="0" y="44297"/>
                  </a:lnTo>
                  <a:lnTo>
                    <a:pt x="0" y="133197"/>
                  </a:lnTo>
                  <a:lnTo>
                    <a:pt x="0" y="157327"/>
                  </a:lnTo>
                  <a:lnTo>
                    <a:pt x="157226" y="157327"/>
                  </a:lnTo>
                  <a:lnTo>
                    <a:pt x="157226" y="133210"/>
                  </a:lnTo>
                  <a:lnTo>
                    <a:pt x="157226" y="44653"/>
                  </a:lnTo>
                  <a:lnTo>
                    <a:pt x="127203" y="44653"/>
                  </a:lnTo>
                  <a:lnTo>
                    <a:pt x="127203" y="133197"/>
                  </a:lnTo>
                  <a:lnTo>
                    <a:pt x="30022" y="133197"/>
                  </a:lnTo>
                  <a:lnTo>
                    <a:pt x="30022" y="44297"/>
                  </a:lnTo>
                  <a:lnTo>
                    <a:pt x="157226" y="44297"/>
                  </a:lnTo>
                  <a:lnTo>
                    <a:pt x="157226" y="20167"/>
                  </a:lnTo>
                  <a:close/>
                </a:path>
                <a:path w="7101840" h="339090">
                  <a:moveTo>
                    <a:pt x="258165" y="1879"/>
                  </a:moveTo>
                  <a:lnTo>
                    <a:pt x="227393" y="1879"/>
                  </a:lnTo>
                  <a:lnTo>
                    <a:pt x="227393" y="174853"/>
                  </a:lnTo>
                  <a:lnTo>
                    <a:pt x="258165" y="174853"/>
                  </a:lnTo>
                  <a:lnTo>
                    <a:pt x="258165" y="1879"/>
                  </a:lnTo>
                  <a:close/>
                </a:path>
                <a:path w="7101840" h="339090">
                  <a:moveTo>
                    <a:pt x="269786" y="309727"/>
                  </a:moveTo>
                  <a:lnTo>
                    <a:pt x="71297" y="309727"/>
                  </a:lnTo>
                  <a:lnTo>
                    <a:pt x="71297" y="272897"/>
                  </a:lnTo>
                  <a:lnTo>
                    <a:pt x="258165" y="272897"/>
                  </a:lnTo>
                  <a:lnTo>
                    <a:pt x="258165" y="250037"/>
                  </a:lnTo>
                  <a:lnTo>
                    <a:pt x="258165" y="215747"/>
                  </a:lnTo>
                  <a:lnTo>
                    <a:pt x="258165" y="191617"/>
                  </a:lnTo>
                  <a:lnTo>
                    <a:pt x="40157" y="191617"/>
                  </a:lnTo>
                  <a:lnTo>
                    <a:pt x="40157" y="215747"/>
                  </a:lnTo>
                  <a:lnTo>
                    <a:pt x="227761" y="215747"/>
                  </a:lnTo>
                  <a:lnTo>
                    <a:pt x="227761" y="250037"/>
                  </a:lnTo>
                  <a:lnTo>
                    <a:pt x="41275" y="250037"/>
                  </a:lnTo>
                  <a:lnTo>
                    <a:pt x="41275" y="272897"/>
                  </a:lnTo>
                  <a:lnTo>
                    <a:pt x="41275" y="309727"/>
                  </a:lnTo>
                  <a:lnTo>
                    <a:pt x="41275" y="333857"/>
                  </a:lnTo>
                  <a:lnTo>
                    <a:pt x="269786" y="333857"/>
                  </a:lnTo>
                  <a:lnTo>
                    <a:pt x="269786" y="309727"/>
                  </a:lnTo>
                  <a:close/>
                </a:path>
                <a:path w="7101840" h="339090">
                  <a:moveTo>
                    <a:pt x="496049" y="24015"/>
                  </a:moveTo>
                  <a:lnTo>
                    <a:pt x="465658" y="24015"/>
                  </a:lnTo>
                  <a:lnTo>
                    <a:pt x="465658" y="83299"/>
                  </a:lnTo>
                  <a:lnTo>
                    <a:pt x="496049" y="83299"/>
                  </a:lnTo>
                  <a:lnTo>
                    <a:pt x="496049" y="24015"/>
                  </a:lnTo>
                  <a:close/>
                </a:path>
                <a:path w="7101840" h="339090">
                  <a:moveTo>
                    <a:pt x="604875" y="1498"/>
                  </a:moveTo>
                  <a:lnTo>
                    <a:pt x="573722" y="1498"/>
                  </a:lnTo>
                  <a:lnTo>
                    <a:pt x="573722" y="96367"/>
                  </a:lnTo>
                  <a:lnTo>
                    <a:pt x="496049" y="96367"/>
                  </a:lnTo>
                  <a:lnTo>
                    <a:pt x="496049" y="83667"/>
                  </a:lnTo>
                  <a:lnTo>
                    <a:pt x="465658" y="83667"/>
                  </a:lnTo>
                  <a:lnTo>
                    <a:pt x="465658" y="107797"/>
                  </a:lnTo>
                  <a:lnTo>
                    <a:pt x="465658" y="121767"/>
                  </a:lnTo>
                  <a:lnTo>
                    <a:pt x="465658" y="168757"/>
                  </a:lnTo>
                  <a:lnTo>
                    <a:pt x="374853" y="168757"/>
                  </a:lnTo>
                  <a:lnTo>
                    <a:pt x="374853" y="107797"/>
                  </a:lnTo>
                  <a:lnTo>
                    <a:pt x="465658" y="107797"/>
                  </a:lnTo>
                  <a:lnTo>
                    <a:pt x="465658" y="83667"/>
                  </a:lnTo>
                  <a:lnTo>
                    <a:pt x="374853" y="83667"/>
                  </a:lnTo>
                  <a:lnTo>
                    <a:pt x="374853" y="23977"/>
                  </a:lnTo>
                  <a:lnTo>
                    <a:pt x="344462" y="23977"/>
                  </a:lnTo>
                  <a:lnTo>
                    <a:pt x="344462" y="192887"/>
                  </a:lnTo>
                  <a:lnTo>
                    <a:pt x="496049" y="192887"/>
                  </a:lnTo>
                  <a:lnTo>
                    <a:pt x="496049" y="168757"/>
                  </a:lnTo>
                  <a:lnTo>
                    <a:pt x="496049" y="121767"/>
                  </a:lnTo>
                  <a:lnTo>
                    <a:pt x="573722" y="121767"/>
                  </a:lnTo>
                  <a:lnTo>
                    <a:pt x="573722" y="250659"/>
                  </a:lnTo>
                  <a:lnTo>
                    <a:pt x="604875" y="250659"/>
                  </a:lnTo>
                  <a:lnTo>
                    <a:pt x="604875" y="121767"/>
                  </a:lnTo>
                  <a:lnTo>
                    <a:pt x="604875" y="121577"/>
                  </a:lnTo>
                  <a:lnTo>
                    <a:pt x="604875" y="107797"/>
                  </a:lnTo>
                  <a:lnTo>
                    <a:pt x="604875" y="96431"/>
                  </a:lnTo>
                  <a:lnTo>
                    <a:pt x="604875" y="1498"/>
                  </a:lnTo>
                  <a:close/>
                </a:path>
                <a:path w="7101840" h="339090">
                  <a:moveTo>
                    <a:pt x="612749" y="305917"/>
                  </a:moveTo>
                  <a:lnTo>
                    <a:pt x="419138" y="305917"/>
                  </a:lnTo>
                  <a:lnTo>
                    <a:pt x="419138" y="225907"/>
                  </a:lnTo>
                  <a:lnTo>
                    <a:pt x="388366" y="225907"/>
                  </a:lnTo>
                  <a:lnTo>
                    <a:pt x="388366" y="305917"/>
                  </a:lnTo>
                  <a:lnTo>
                    <a:pt x="388366" y="330047"/>
                  </a:lnTo>
                  <a:lnTo>
                    <a:pt x="612749" y="330047"/>
                  </a:lnTo>
                  <a:lnTo>
                    <a:pt x="612749" y="305917"/>
                  </a:lnTo>
                  <a:close/>
                </a:path>
                <a:path w="7101840" h="339090">
                  <a:moveTo>
                    <a:pt x="960958" y="50660"/>
                  </a:moveTo>
                  <a:lnTo>
                    <a:pt x="840511" y="50660"/>
                  </a:lnTo>
                  <a:lnTo>
                    <a:pt x="840511" y="6756"/>
                  </a:lnTo>
                  <a:lnTo>
                    <a:pt x="809739" y="6756"/>
                  </a:lnTo>
                  <a:lnTo>
                    <a:pt x="809739" y="50660"/>
                  </a:lnTo>
                  <a:lnTo>
                    <a:pt x="687793" y="50660"/>
                  </a:lnTo>
                  <a:lnTo>
                    <a:pt x="687793" y="75793"/>
                  </a:lnTo>
                  <a:lnTo>
                    <a:pt x="960958" y="75793"/>
                  </a:lnTo>
                  <a:lnTo>
                    <a:pt x="960958" y="50660"/>
                  </a:lnTo>
                  <a:close/>
                </a:path>
                <a:path w="7101840" h="339090">
                  <a:moveTo>
                    <a:pt x="977849" y="273545"/>
                  </a:moveTo>
                  <a:lnTo>
                    <a:pt x="840511" y="273545"/>
                  </a:lnTo>
                  <a:lnTo>
                    <a:pt x="840511" y="226263"/>
                  </a:lnTo>
                  <a:lnTo>
                    <a:pt x="879919" y="219989"/>
                  </a:lnTo>
                  <a:lnTo>
                    <a:pt x="909561" y="207035"/>
                  </a:lnTo>
                  <a:lnTo>
                    <a:pt x="913815" y="202628"/>
                  </a:lnTo>
                  <a:lnTo>
                    <a:pt x="928204" y="187744"/>
                  </a:lnTo>
                  <a:lnTo>
                    <a:pt x="934694" y="162471"/>
                  </a:lnTo>
                  <a:lnTo>
                    <a:pt x="927023" y="135407"/>
                  </a:lnTo>
                  <a:lnTo>
                    <a:pt x="913104" y="122707"/>
                  </a:lnTo>
                  <a:lnTo>
                    <a:pt x="905103" y="115379"/>
                  </a:lnTo>
                  <a:lnTo>
                    <a:pt x="903554" y="114833"/>
                  </a:lnTo>
                  <a:lnTo>
                    <a:pt x="903554" y="162471"/>
                  </a:lnTo>
                  <a:lnTo>
                    <a:pt x="898105" y="179349"/>
                  </a:lnTo>
                  <a:lnTo>
                    <a:pt x="882497" y="191973"/>
                  </a:lnTo>
                  <a:lnTo>
                    <a:pt x="857808" y="199885"/>
                  </a:lnTo>
                  <a:lnTo>
                    <a:pt x="825131" y="202628"/>
                  </a:lnTo>
                  <a:lnTo>
                    <a:pt x="791959" y="199885"/>
                  </a:lnTo>
                  <a:lnTo>
                    <a:pt x="766927" y="191973"/>
                  </a:lnTo>
                  <a:lnTo>
                    <a:pt x="751103" y="179349"/>
                  </a:lnTo>
                  <a:lnTo>
                    <a:pt x="745578" y="162471"/>
                  </a:lnTo>
                  <a:lnTo>
                    <a:pt x="751103" y="145808"/>
                  </a:lnTo>
                  <a:lnTo>
                    <a:pt x="766927" y="133299"/>
                  </a:lnTo>
                  <a:lnTo>
                    <a:pt x="791959" y="125437"/>
                  </a:lnTo>
                  <a:lnTo>
                    <a:pt x="825131" y="122707"/>
                  </a:lnTo>
                  <a:lnTo>
                    <a:pt x="857808" y="125437"/>
                  </a:lnTo>
                  <a:lnTo>
                    <a:pt x="882497" y="133299"/>
                  </a:lnTo>
                  <a:lnTo>
                    <a:pt x="898105" y="145808"/>
                  </a:lnTo>
                  <a:lnTo>
                    <a:pt x="903554" y="162471"/>
                  </a:lnTo>
                  <a:lnTo>
                    <a:pt x="903554" y="114833"/>
                  </a:lnTo>
                  <a:lnTo>
                    <a:pt x="870585" y="102958"/>
                  </a:lnTo>
                  <a:lnTo>
                    <a:pt x="825131" y="98691"/>
                  </a:lnTo>
                  <a:lnTo>
                    <a:pt x="779018" y="102958"/>
                  </a:lnTo>
                  <a:lnTo>
                    <a:pt x="744169" y="115379"/>
                  </a:lnTo>
                  <a:lnTo>
                    <a:pt x="722134" y="135407"/>
                  </a:lnTo>
                  <a:lnTo>
                    <a:pt x="714438" y="162471"/>
                  </a:lnTo>
                  <a:lnTo>
                    <a:pt x="720991" y="187794"/>
                  </a:lnTo>
                  <a:lnTo>
                    <a:pt x="739863" y="207175"/>
                  </a:lnTo>
                  <a:lnTo>
                    <a:pt x="769835" y="220154"/>
                  </a:lnTo>
                  <a:lnTo>
                    <a:pt x="809739" y="226263"/>
                  </a:lnTo>
                  <a:lnTo>
                    <a:pt x="809739" y="273545"/>
                  </a:lnTo>
                  <a:lnTo>
                    <a:pt x="672782" y="273545"/>
                  </a:lnTo>
                  <a:lnTo>
                    <a:pt x="672782" y="298678"/>
                  </a:lnTo>
                  <a:lnTo>
                    <a:pt x="977849" y="298678"/>
                  </a:lnTo>
                  <a:lnTo>
                    <a:pt x="977849" y="273545"/>
                  </a:lnTo>
                  <a:close/>
                </a:path>
                <a:path w="7101840" h="339090">
                  <a:moveTo>
                    <a:pt x="1319517" y="162852"/>
                  </a:moveTo>
                  <a:lnTo>
                    <a:pt x="1285786" y="148234"/>
                  </a:lnTo>
                  <a:lnTo>
                    <a:pt x="1259852" y="126923"/>
                  </a:lnTo>
                  <a:lnTo>
                    <a:pt x="1254798" y="118948"/>
                  </a:lnTo>
                  <a:lnTo>
                    <a:pt x="1243215" y="100685"/>
                  </a:lnTo>
                  <a:lnTo>
                    <a:pt x="1237348" y="71297"/>
                  </a:lnTo>
                  <a:lnTo>
                    <a:pt x="1237348" y="65671"/>
                  </a:lnTo>
                  <a:lnTo>
                    <a:pt x="1311643" y="65671"/>
                  </a:lnTo>
                  <a:lnTo>
                    <a:pt x="1311643" y="40906"/>
                  </a:lnTo>
                  <a:lnTo>
                    <a:pt x="1237348" y="40906"/>
                  </a:lnTo>
                  <a:lnTo>
                    <a:pt x="1237348" y="0"/>
                  </a:lnTo>
                  <a:lnTo>
                    <a:pt x="1206576" y="0"/>
                  </a:lnTo>
                  <a:lnTo>
                    <a:pt x="1206576" y="40906"/>
                  </a:lnTo>
                  <a:lnTo>
                    <a:pt x="1131900" y="40906"/>
                  </a:lnTo>
                  <a:lnTo>
                    <a:pt x="1131900" y="65671"/>
                  </a:lnTo>
                  <a:lnTo>
                    <a:pt x="1206576" y="65671"/>
                  </a:lnTo>
                  <a:lnTo>
                    <a:pt x="1206576" y="71297"/>
                  </a:lnTo>
                  <a:lnTo>
                    <a:pt x="1200454" y="103111"/>
                  </a:lnTo>
                  <a:lnTo>
                    <a:pt x="1183259" y="131051"/>
                  </a:lnTo>
                  <a:lnTo>
                    <a:pt x="1156716" y="153504"/>
                  </a:lnTo>
                  <a:lnTo>
                    <a:pt x="1122527" y="168859"/>
                  </a:lnTo>
                  <a:lnTo>
                    <a:pt x="1137539" y="193243"/>
                  </a:lnTo>
                  <a:lnTo>
                    <a:pt x="1165352" y="181165"/>
                  </a:lnTo>
                  <a:lnTo>
                    <a:pt x="1189215" y="164401"/>
                  </a:lnTo>
                  <a:lnTo>
                    <a:pt x="1208455" y="143484"/>
                  </a:lnTo>
                  <a:lnTo>
                    <a:pt x="1222336" y="118948"/>
                  </a:lnTo>
                  <a:lnTo>
                    <a:pt x="1236179" y="141211"/>
                  </a:lnTo>
                  <a:lnTo>
                    <a:pt x="1254887" y="160312"/>
                  </a:lnTo>
                  <a:lnTo>
                    <a:pt x="1277950" y="175615"/>
                  </a:lnTo>
                  <a:lnTo>
                    <a:pt x="1304886" y="186486"/>
                  </a:lnTo>
                  <a:lnTo>
                    <a:pt x="1319517" y="162852"/>
                  </a:lnTo>
                  <a:close/>
                </a:path>
                <a:path w="7101840" h="339090">
                  <a:moveTo>
                    <a:pt x="1402448" y="313321"/>
                  </a:moveTo>
                  <a:lnTo>
                    <a:pt x="1363675" y="303034"/>
                  </a:lnTo>
                  <a:lnTo>
                    <a:pt x="1330629" y="286258"/>
                  </a:lnTo>
                  <a:lnTo>
                    <a:pt x="1313649" y="270916"/>
                  </a:lnTo>
                  <a:lnTo>
                    <a:pt x="1306677" y="264617"/>
                  </a:lnTo>
                  <a:lnTo>
                    <a:pt x="1295133" y="239776"/>
                  </a:lnTo>
                  <a:lnTo>
                    <a:pt x="1389316" y="239776"/>
                  </a:lnTo>
                  <a:lnTo>
                    <a:pt x="1389316" y="215379"/>
                  </a:lnTo>
                  <a:lnTo>
                    <a:pt x="1169047" y="215379"/>
                  </a:lnTo>
                  <a:lnTo>
                    <a:pt x="1169047" y="239776"/>
                  </a:lnTo>
                  <a:lnTo>
                    <a:pt x="1262862" y="239776"/>
                  </a:lnTo>
                  <a:lnTo>
                    <a:pt x="1251750" y="264922"/>
                  </a:lnTo>
                  <a:lnTo>
                    <a:pt x="1228013" y="286486"/>
                  </a:lnTo>
                  <a:lnTo>
                    <a:pt x="1195057" y="302983"/>
                  </a:lnTo>
                  <a:lnTo>
                    <a:pt x="1156296" y="312940"/>
                  </a:lnTo>
                  <a:lnTo>
                    <a:pt x="1167180" y="336575"/>
                  </a:lnTo>
                  <a:lnTo>
                    <a:pt x="1202905" y="327583"/>
                  </a:lnTo>
                  <a:lnTo>
                    <a:pt x="1234617" y="313321"/>
                  </a:lnTo>
                  <a:lnTo>
                    <a:pt x="1260576" y="294259"/>
                  </a:lnTo>
                  <a:lnTo>
                    <a:pt x="1278991" y="270916"/>
                  </a:lnTo>
                  <a:lnTo>
                    <a:pt x="1297673" y="294157"/>
                  </a:lnTo>
                  <a:lnTo>
                    <a:pt x="1323784" y="313359"/>
                  </a:lnTo>
                  <a:lnTo>
                    <a:pt x="1355458" y="327850"/>
                  </a:lnTo>
                  <a:lnTo>
                    <a:pt x="1390815" y="336956"/>
                  </a:lnTo>
                  <a:lnTo>
                    <a:pt x="1402448" y="313321"/>
                  </a:lnTo>
                  <a:close/>
                </a:path>
                <a:path w="7101840" h="339090">
                  <a:moveTo>
                    <a:pt x="1433588" y="84797"/>
                  </a:moveTo>
                  <a:lnTo>
                    <a:pt x="1383677" y="84797"/>
                  </a:lnTo>
                  <a:lnTo>
                    <a:pt x="1383677" y="1879"/>
                  </a:lnTo>
                  <a:lnTo>
                    <a:pt x="1352918" y="1879"/>
                  </a:lnTo>
                  <a:lnTo>
                    <a:pt x="1352918" y="197002"/>
                  </a:lnTo>
                  <a:lnTo>
                    <a:pt x="1383677" y="197002"/>
                  </a:lnTo>
                  <a:lnTo>
                    <a:pt x="1383677" y="110324"/>
                  </a:lnTo>
                  <a:lnTo>
                    <a:pt x="1433588" y="110324"/>
                  </a:lnTo>
                  <a:lnTo>
                    <a:pt x="1433588" y="84797"/>
                  </a:lnTo>
                  <a:close/>
                </a:path>
                <a:path w="7101840" h="339090">
                  <a:moveTo>
                    <a:pt x="1645221" y="37896"/>
                  </a:moveTo>
                  <a:lnTo>
                    <a:pt x="1487614" y="37896"/>
                  </a:lnTo>
                  <a:lnTo>
                    <a:pt x="1487614" y="62661"/>
                  </a:lnTo>
                  <a:lnTo>
                    <a:pt x="1614068" y="62661"/>
                  </a:lnTo>
                  <a:lnTo>
                    <a:pt x="1605559" y="108724"/>
                  </a:lnTo>
                  <a:lnTo>
                    <a:pt x="1587436" y="150799"/>
                  </a:lnTo>
                  <a:lnTo>
                    <a:pt x="1559394" y="188620"/>
                  </a:lnTo>
                  <a:lnTo>
                    <a:pt x="1521104" y="221869"/>
                  </a:lnTo>
                  <a:lnTo>
                    <a:pt x="1472234" y="250278"/>
                  </a:lnTo>
                  <a:lnTo>
                    <a:pt x="1488744" y="275424"/>
                  </a:lnTo>
                  <a:lnTo>
                    <a:pt x="1539163" y="245554"/>
                  </a:lnTo>
                  <a:lnTo>
                    <a:pt x="1579003" y="211086"/>
                  </a:lnTo>
                  <a:lnTo>
                    <a:pt x="1608912" y="172554"/>
                  </a:lnTo>
                  <a:lnTo>
                    <a:pt x="1629498" y="130492"/>
                  </a:lnTo>
                  <a:lnTo>
                    <a:pt x="1641386" y="85432"/>
                  </a:lnTo>
                  <a:lnTo>
                    <a:pt x="1645221" y="37896"/>
                  </a:lnTo>
                  <a:close/>
                </a:path>
                <a:path w="7101840" h="339090">
                  <a:moveTo>
                    <a:pt x="1743900" y="1498"/>
                  </a:moveTo>
                  <a:lnTo>
                    <a:pt x="1713128" y="1498"/>
                  </a:lnTo>
                  <a:lnTo>
                    <a:pt x="1713128" y="338086"/>
                  </a:lnTo>
                  <a:lnTo>
                    <a:pt x="1743900" y="338086"/>
                  </a:lnTo>
                  <a:lnTo>
                    <a:pt x="1743900" y="1498"/>
                  </a:lnTo>
                  <a:close/>
                </a:path>
                <a:path w="7101840" h="339090">
                  <a:moveTo>
                    <a:pt x="2082736" y="102717"/>
                  </a:moveTo>
                  <a:lnTo>
                    <a:pt x="1884616" y="102717"/>
                  </a:lnTo>
                  <a:lnTo>
                    <a:pt x="1884616" y="13817"/>
                  </a:lnTo>
                  <a:lnTo>
                    <a:pt x="1853844" y="13817"/>
                  </a:lnTo>
                  <a:lnTo>
                    <a:pt x="1853844" y="102717"/>
                  </a:lnTo>
                  <a:lnTo>
                    <a:pt x="1853844" y="128117"/>
                  </a:lnTo>
                  <a:lnTo>
                    <a:pt x="2082736" y="128117"/>
                  </a:lnTo>
                  <a:lnTo>
                    <a:pt x="2082736" y="102717"/>
                  </a:lnTo>
                  <a:close/>
                </a:path>
                <a:path w="7101840" h="339090">
                  <a:moveTo>
                    <a:pt x="2084603" y="304647"/>
                  </a:moveTo>
                  <a:lnTo>
                    <a:pt x="1882355" y="304647"/>
                  </a:lnTo>
                  <a:lnTo>
                    <a:pt x="1882355" y="230987"/>
                  </a:lnTo>
                  <a:lnTo>
                    <a:pt x="1851596" y="230987"/>
                  </a:lnTo>
                  <a:lnTo>
                    <a:pt x="1851596" y="304647"/>
                  </a:lnTo>
                  <a:lnTo>
                    <a:pt x="1851596" y="330047"/>
                  </a:lnTo>
                  <a:lnTo>
                    <a:pt x="2084603" y="330047"/>
                  </a:lnTo>
                  <a:lnTo>
                    <a:pt x="2084603" y="304647"/>
                  </a:lnTo>
                  <a:close/>
                </a:path>
                <a:path w="7101840" h="339090">
                  <a:moveTo>
                    <a:pt x="2117623" y="172986"/>
                  </a:moveTo>
                  <a:lnTo>
                    <a:pt x="1812569" y="172986"/>
                  </a:lnTo>
                  <a:lnTo>
                    <a:pt x="1812569" y="197751"/>
                  </a:lnTo>
                  <a:lnTo>
                    <a:pt x="2117623" y="197751"/>
                  </a:lnTo>
                  <a:lnTo>
                    <a:pt x="2117623" y="172986"/>
                  </a:lnTo>
                  <a:close/>
                </a:path>
                <a:path w="7101840" h="339090">
                  <a:moveTo>
                    <a:pt x="2446312" y="144843"/>
                  </a:moveTo>
                  <a:lnTo>
                    <a:pt x="2439962" y="96253"/>
                  </a:lnTo>
                  <a:lnTo>
                    <a:pt x="2422258" y="59245"/>
                  </a:lnTo>
                  <a:lnTo>
                    <a:pt x="2417572" y="55156"/>
                  </a:lnTo>
                  <a:lnTo>
                    <a:pt x="2416670" y="54381"/>
                  </a:lnTo>
                  <a:lnTo>
                    <a:pt x="2416670" y="144843"/>
                  </a:lnTo>
                  <a:lnTo>
                    <a:pt x="2412530" y="182016"/>
                  </a:lnTo>
                  <a:lnTo>
                    <a:pt x="2400960" y="210413"/>
                  </a:lnTo>
                  <a:lnTo>
                    <a:pt x="2383269" y="228523"/>
                  </a:lnTo>
                  <a:lnTo>
                    <a:pt x="2360765" y="234899"/>
                  </a:lnTo>
                  <a:lnTo>
                    <a:pt x="2338044" y="228523"/>
                  </a:lnTo>
                  <a:lnTo>
                    <a:pt x="2320239" y="210413"/>
                  </a:lnTo>
                  <a:lnTo>
                    <a:pt x="2308631" y="182016"/>
                  </a:lnTo>
                  <a:lnTo>
                    <a:pt x="2304478" y="144843"/>
                  </a:lnTo>
                  <a:lnTo>
                    <a:pt x="2308631" y="107873"/>
                  </a:lnTo>
                  <a:lnTo>
                    <a:pt x="2320239" y="79590"/>
                  </a:lnTo>
                  <a:lnTo>
                    <a:pt x="2338044" y="61518"/>
                  </a:lnTo>
                  <a:lnTo>
                    <a:pt x="2360765" y="55156"/>
                  </a:lnTo>
                  <a:lnTo>
                    <a:pt x="2383269" y="61518"/>
                  </a:lnTo>
                  <a:lnTo>
                    <a:pt x="2400960" y="79590"/>
                  </a:lnTo>
                  <a:lnTo>
                    <a:pt x="2412530" y="107873"/>
                  </a:lnTo>
                  <a:lnTo>
                    <a:pt x="2416670" y="144843"/>
                  </a:lnTo>
                  <a:lnTo>
                    <a:pt x="2416670" y="54381"/>
                  </a:lnTo>
                  <a:lnTo>
                    <a:pt x="2395182" y="35661"/>
                  </a:lnTo>
                  <a:lnTo>
                    <a:pt x="2360765" y="27393"/>
                  </a:lnTo>
                  <a:lnTo>
                    <a:pt x="2326348" y="35661"/>
                  </a:lnTo>
                  <a:lnTo>
                    <a:pt x="2299271" y="59245"/>
                  </a:lnTo>
                  <a:lnTo>
                    <a:pt x="2281555" y="96253"/>
                  </a:lnTo>
                  <a:lnTo>
                    <a:pt x="2275205" y="144843"/>
                  </a:lnTo>
                  <a:lnTo>
                    <a:pt x="2281555" y="193421"/>
                  </a:lnTo>
                  <a:lnTo>
                    <a:pt x="2299271" y="230441"/>
                  </a:lnTo>
                  <a:lnTo>
                    <a:pt x="2326348" y="254012"/>
                  </a:lnTo>
                  <a:lnTo>
                    <a:pt x="2360765" y="262280"/>
                  </a:lnTo>
                  <a:lnTo>
                    <a:pt x="2395182" y="254012"/>
                  </a:lnTo>
                  <a:lnTo>
                    <a:pt x="2417140" y="234899"/>
                  </a:lnTo>
                  <a:lnTo>
                    <a:pt x="2422258" y="230441"/>
                  </a:lnTo>
                  <a:lnTo>
                    <a:pt x="2439962" y="193421"/>
                  </a:lnTo>
                  <a:lnTo>
                    <a:pt x="2446312" y="144843"/>
                  </a:lnTo>
                  <a:close/>
                </a:path>
                <a:path w="7101840" h="339090">
                  <a:moveTo>
                    <a:pt x="2538247" y="1498"/>
                  </a:moveTo>
                  <a:lnTo>
                    <a:pt x="2507475" y="1498"/>
                  </a:lnTo>
                  <a:lnTo>
                    <a:pt x="2507475" y="338836"/>
                  </a:lnTo>
                  <a:lnTo>
                    <a:pt x="2538247" y="338836"/>
                  </a:lnTo>
                  <a:lnTo>
                    <a:pt x="2538247" y="1498"/>
                  </a:lnTo>
                  <a:close/>
                </a:path>
                <a:path w="7101840" h="339090">
                  <a:moveTo>
                    <a:pt x="2827172" y="153847"/>
                  </a:moveTo>
                  <a:lnTo>
                    <a:pt x="2797899" y="153847"/>
                  </a:lnTo>
                  <a:lnTo>
                    <a:pt x="2797899" y="321195"/>
                  </a:lnTo>
                  <a:lnTo>
                    <a:pt x="2827172" y="321195"/>
                  </a:lnTo>
                  <a:lnTo>
                    <a:pt x="2827172" y="153847"/>
                  </a:lnTo>
                  <a:close/>
                </a:path>
                <a:path w="7101840" h="339090">
                  <a:moveTo>
                    <a:pt x="2827172" y="9004"/>
                  </a:moveTo>
                  <a:lnTo>
                    <a:pt x="2797899" y="9004"/>
                  </a:lnTo>
                  <a:lnTo>
                    <a:pt x="2797899" y="128117"/>
                  </a:lnTo>
                  <a:lnTo>
                    <a:pt x="2748000" y="128117"/>
                  </a:lnTo>
                  <a:lnTo>
                    <a:pt x="2748000" y="64617"/>
                  </a:lnTo>
                  <a:lnTo>
                    <a:pt x="2748000" y="40487"/>
                  </a:lnTo>
                  <a:lnTo>
                    <a:pt x="2719476" y="40487"/>
                  </a:lnTo>
                  <a:lnTo>
                    <a:pt x="2719476" y="64617"/>
                  </a:lnTo>
                  <a:lnTo>
                    <a:pt x="2719476" y="128117"/>
                  </a:lnTo>
                  <a:lnTo>
                    <a:pt x="2719476" y="153517"/>
                  </a:lnTo>
                  <a:lnTo>
                    <a:pt x="2719476" y="223367"/>
                  </a:lnTo>
                  <a:lnTo>
                    <a:pt x="2648940" y="223367"/>
                  </a:lnTo>
                  <a:lnTo>
                    <a:pt x="2648940" y="64617"/>
                  </a:lnTo>
                  <a:lnTo>
                    <a:pt x="2719476" y="64617"/>
                  </a:lnTo>
                  <a:lnTo>
                    <a:pt x="2719476" y="40487"/>
                  </a:lnTo>
                  <a:lnTo>
                    <a:pt x="2620048" y="40487"/>
                  </a:lnTo>
                  <a:lnTo>
                    <a:pt x="2620048" y="64617"/>
                  </a:lnTo>
                  <a:lnTo>
                    <a:pt x="2620048" y="223367"/>
                  </a:lnTo>
                  <a:lnTo>
                    <a:pt x="2620048" y="247497"/>
                  </a:lnTo>
                  <a:lnTo>
                    <a:pt x="2748000" y="247497"/>
                  </a:lnTo>
                  <a:lnTo>
                    <a:pt x="2748000" y="223367"/>
                  </a:lnTo>
                  <a:lnTo>
                    <a:pt x="2748000" y="153517"/>
                  </a:lnTo>
                  <a:lnTo>
                    <a:pt x="2827172" y="153517"/>
                  </a:lnTo>
                  <a:lnTo>
                    <a:pt x="2827172" y="128333"/>
                  </a:lnTo>
                  <a:lnTo>
                    <a:pt x="2827172" y="128117"/>
                  </a:lnTo>
                  <a:lnTo>
                    <a:pt x="2827172" y="9004"/>
                  </a:lnTo>
                  <a:close/>
                </a:path>
                <a:path w="7101840" h="339090">
                  <a:moveTo>
                    <a:pt x="2893961" y="1498"/>
                  </a:moveTo>
                  <a:lnTo>
                    <a:pt x="2864688" y="1498"/>
                  </a:lnTo>
                  <a:lnTo>
                    <a:pt x="2864688" y="337705"/>
                  </a:lnTo>
                  <a:lnTo>
                    <a:pt x="2893961" y="337705"/>
                  </a:lnTo>
                  <a:lnTo>
                    <a:pt x="2893961" y="1498"/>
                  </a:lnTo>
                  <a:close/>
                </a:path>
                <a:path w="7101840" h="339090">
                  <a:moveTo>
                    <a:pt x="3134855" y="88557"/>
                  </a:moveTo>
                  <a:lnTo>
                    <a:pt x="3128327" y="57988"/>
                  </a:lnTo>
                  <a:lnTo>
                    <a:pt x="3113519" y="38646"/>
                  </a:lnTo>
                  <a:lnTo>
                    <a:pt x="3110192" y="34290"/>
                  </a:lnTo>
                  <a:lnTo>
                    <a:pt x="3104845" y="31318"/>
                  </a:lnTo>
                  <a:lnTo>
                    <a:pt x="3104845" y="88557"/>
                  </a:lnTo>
                  <a:lnTo>
                    <a:pt x="3100578" y="108483"/>
                  </a:lnTo>
                  <a:lnTo>
                    <a:pt x="3088703" y="124155"/>
                  </a:lnTo>
                  <a:lnTo>
                    <a:pt x="3070644" y="134404"/>
                  </a:lnTo>
                  <a:lnTo>
                    <a:pt x="3047809" y="138087"/>
                  </a:lnTo>
                  <a:lnTo>
                    <a:pt x="3025127" y="134404"/>
                  </a:lnTo>
                  <a:lnTo>
                    <a:pt x="3007042" y="124155"/>
                  </a:lnTo>
                  <a:lnTo>
                    <a:pt x="2995091" y="108483"/>
                  </a:lnTo>
                  <a:lnTo>
                    <a:pt x="2990773" y="88557"/>
                  </a:lnTo>
                  <a:lnTo>
                    <a:pt x="2995091" y="68414"/>
                  </a:lnTo>
                  <a:lnTo>
                    <a:pt x="3007042" y="52628"/>
                  </a:lnTo>
                  <a:lnTo>
                    <a:pt x="3025127" y="42329"/>
                  </a:lnTo>
                  <a:lnTo>
                    <a:pt x="3047809" y="38646"/>
                  </a:lnTo>
                  <a:lnTo>
                    <a:pt x="3070644" y="42329"/>
                  </a:lnTo>
                  <a:lnTo>
                    <a:pt x="3088703" y="52628"/>
                  </a:lnTo>
                  <a:lnTo>
                    <a:pt x="3100578" y="68414"/>
                  </a:lnTo>
                  <a:lnTo>
                    <a:pt x="3104845" y="88557"/>
                  </a:lnTo>
                  <a:lnTo>
                    <a:pt x="3104845" y="31318"/>
                  </a:lnTo>
                  <a:lnTo>
                    <a:pt x="3082620" y="18961"/>
                  </a:lnTo>
                  <a:lnTo>
                    <a:pt x="3047809" y="13512"/>
                  </a:lnTo>
                  <a:lnTo>
                    <a:pt x="3013049" y="18961"/>
                  </a:lnTo>
                  <a:lnTo>
                    <a:pt x="2985605" y="34290"/>
                  </a:lnTo>
                  <a:lnTo>
                    <a:pt x="2967596" y="57988"/>
                  </a:lnTo>
                  <a:lnTo>
                    <a:pt x="2961132" y="88557"/>
                  </a:lnTo>
                  <a:lnTo>
                    <a:pt x="2967596" y="118846"/>
                  </a:lnTo>
                  <a:lnTo>
                    <a:pt x="2985605" y="142303"/>
                  </a:lnTo>
                  <a:lnTo>
                    <a:pt x="3013049" y="157467"/>
                  </a:lnTo>
                  <a:lnTo>
                    <a:pt x="3047809" y="162852"/>
                  </a:lnTo>
                  <a:lnTo>
                    <a:pt x="3082620" y="157467"/>
                  </a:lnTo>
                  <a:lnTo>
                    <a:pt x="3110192" y="142303"/>
                  </a:lnTo>
                  <a:lnTo>
                    <a:pt x="3113455" y="138087"/>
                  </a:lnTo>
                  <a:lnTo>
                    <a:pt x="3128327" y="118846"/>
                  </a:lnTo>
                  <a:lnTo>
                    <a:pt x="3134855" y="88557"/>
                  </a:lnTo>
                  <a:close/>
                </a:path>
                <a:path w="7101840" h="339090">
                  <a:moveTo>
                    <a:pt x="3229419" y="1498"/>
                  </a:moveTo>
                  <a:lnTo>
                    <a:pt x="3198647" y="1498"/>
                  </a:lnTo>
                  <a:lnTo>
                    <a:pt x="3198647" y="174104"/>
                  </a:lnTo>
                  <a:lnTo>
                    <a:pt x="3229419" y="174104"/>
                  </a:lnTo>
                  <a:lnTo>
                    <a:pt x="3229419" y="1498"/>
                  </a:lnTo>
                  <a:close/>
                </a:path>
                <a:path w="7101840" h="339090">
                  <a:moveTo>
                    <a:pt x="3240671" y="309194"/>
                  </a:moveTo>
                  <a:lnTo>
                    <a:pt x="3042551" y="309194"/>
                  </a:lnTo>
                  <a:lnTo>
                    <a:pt x="3042551" y="272046"/>
                  </a:lnTo>
                  <a:lnTo>
                    <a:pt x="3229419" y="272046"/>
                  </a:lnTo>
                  <a:lnTo>
                    <a:pt x="3229419" y="190614"/>
                  </a:lnTo>
                  <a:lnTo>
                    <a:pt x="3011411" y="190614"/>
                  </a:lnTo>
                  <a:lnTo>
                    <a:pt x="3011411" y="215011"/>
                  </a:lnTo>
                  <a:lnTo>
                    <a:pt x="3199028" y="215011"/>
                  </a:lnTo>
                  <a:lnTo>
                    <a:pt x="3199028" y="249148"/>
                  </a:lnTo>
                  <a:lnTo>
                    <a:pt x="3012160" y="249148"/>
                  </a:lnTo>
                  <a:lnTo>
                    <a:pt x="3012160" y="333578"/>
                  </a:lnTo>
                  <a:lnTo>
                    <a:pt x="3240671" y="333578"/>
                  </a:lnTo>
                  <a:lnTo>
                    <a:pt x="3240671" y="309194"/>
                  </a:lnTo>
                  <a:close/>
                </a:path>
                <a:path w="7101840" h="339090">
                  <a:moveTo>
                    <a:pt x="3586607" y="107696"/>
                  </a:moveTo>
                  <a:lnTo>
                    <a:pt x="3579901" y="74371"/>
                  </a:lnTo>
                  <a:lnTo>
                    <a:pt x="3563874" y="51777"/>
                  </a:lnTo>
                  <a:lnTo>
                    <a:pt x="3561372" y="48260"/>
                  </a:lnTo>
                  <a:lnTo>
                    <a:pt x="3556597" y="45351"/>
                  </a:lnTo>
                  <a:lnTo>
                    <a:pt x="3556597" y="107696"/>
                  </a:lnTo>
                  <a:lnTo>
                    <a:pt x="3552202" y="130632"/>
                  </a:lnTo>
                  <a:lnTo>
                    <a:pt x="3540036" y="148539"/>
                  </a:lnTo>
                  <a:lnTo>
                    <a:pt x="3521608" y="160197"/>
                  </a:lnTo>
                  <a:lnTo>
                    <a:pt x="3498431" y="164350"/>
                  </a:lnTo>
                  <a:lnTo>
                    <a:pt x="3475685" y="160197"/>
                  </a:lnTo>
                  <a:lnTo>
                    <a:pt x="3457486" y="148539"/>
                  </a:lnTo>
                  <a:lnTo>
                    <a:pt x="3445395" y="130632"/>
                  </a:lnTo>
                  <a:lnTo>
                    <a:pt x="3441027" y="107696"/>
                  </a:lnTo>
                  <a:lnTo>
                    <a:pt x="3445395" y="85178"/>
                  </a:lnTo>
                  <a:lnTo>
                    <a:pt x="3457486" y="67500"/>
                  </a:lnTo>
                  <a:lnTo>
                    <a:pt x="3475685" y="55930"/>
                  </a:lnTo>
                  <a:lnTo>
                    <a:pt x="3498431" y="51777"/>
                  </a:lnTo>
                  <a:lnTo>
                    <a:pt x="3521608" y="55930"/>
                  </a:lnTo>
                  <a:lnTo>
                    <a:pt x="3540036" y="67500"/>
                  </a:lnTo>
                  <a:lnTo>
                    <a:pt x="3552202" y="85178"/>
                  </a:lnTo>
                  <a:lnTo>
                    <a:pt x="3556597" y="107696"/>
                  </a:lnTo>
                  <a:lnTo>
                    <a:pt x="3556597" y="45351"/>
                  </a:lnTo>
                  <a:lnTo>
                    <a:pt x="3533419" y="31229"/>
                  </a:lnTo>
                  <a:lnTo>
                    <a:pt x="3498431" y="25146"/>
                  </a:lnTo>
                  <a:lnTo>
                    <a:pt x="3463721" y="31229"/>
                  </a:lnTo>
                  <a:lnTo>
                    <a:pt x="3435997" y="48260"/>
                  </a:lnTo>
                  <a:lnTo>
                    <a:pt x="3417646" y="74371"/>
                  </a:lnTo>
                  <a:lnTo>
                    <a:pt x="3411004" y="107696"/>
                  </a:lnTo>
                  <a:lnTo>
                    <a:pt x="3417646" y="141287"/>
                  </a:lnTo>
                  <a:lnTo>
                    <a:pt x="3435997" y="167640"/>
                  </a:lnTo>
                  <a:lnTo>
                    <a:pt x="3463721" y="184835"/>
                  </a:lnTo>
                  <a:lnTo>
                    <a:pt x="3498431" y="190995"/>
                  </a:lnTo>
                  <a:lnTo>
                    <a:pt x="3533419" y="184835"/>
                  </a:lnTo>
                  <a:lnTo>
                    <a:pt x="3561372" y="167640"/>
                  </a:lnTo>
                  <a:lnTo>
                    <a:pt x="3563683" y="164350"/>
                  </a:lnTo>
                  <a:lnTo>
                    <a:pt x="3579901" y="141287"/>
                  </a:lnTo>
                  <a:lnTo>
                    <a:pt x="3586607" y="107696"/>
                  </a:lnTo>
                  <a:close/>
                </a:path>
                <a:path w="7101840" h="339090">
                  <a:moveTo>
                    <a:pt x="3679291" y="1879"/>
                  </a:moveTo>
                  <a:lnTo>
                    <a:pt x="3648519" y="1879"/>
                  </a:lnTo>
                  <a:lnTo>
                    <a:pt x="3648519" y="247650"/>
                  </a:lnTo>
                  <a:lnTo>
                    <a:pt x="3679291" y="247650"/>
                  </a:lnTo>
                  <a:lnTo>
                    <a:pt x="3679291" y="1879"/>
                  </a:lnTo>
                  <a:close/>
                </a:path>
                <a:path w="7101840" h="339090">
                  <a:moveTo>
                    <a:pt x="3689426" y="305435"/>
                  </a:moveTo>
                  <a:lnTo>
                    <a:pt x="3493554" y="305435"/>
                  </a:lnTo>
                  <a:lnTo>
                    <a:pt x="3493554" y="222516"/>
                  </a:lnTo>
                  <a:lnTo>
                    <a:pt x="3462782" y="222516"/>
                  </a:lnTo>
                  <a:lnTo>
                    <a:pt x="3462782" y="330581"/>
                  </a:lnTo>
                  <a:lnTo>
                    <a:pt x="3689426" y="330581"/>
                  </a:lnTo>
                  <a:lnTo>
                    <a:pt x="3689426" y="305435"/>
                  </a:lnTo>
                  <a:close/>
                </a:path>
                <a:path w="7101840" h="339090">
                  <a:moveTo>
                    <a:pt x="4015498" y="276542"/>
                  </a:moveTo>
                  <a:lnTo>
                    <a:pt x="4007574" y="250583"/>
                  </a:lnTo>
                  <a:lnTo>
                    <a:pt x="3994645" y="239776"/>
                  </a:lnTo>
                  <a:lnTo>
                    <a:pt x="3984777" y="231521"/>
                  </a:lnTo>
                  <a:lnTo>
                    <a:pt x="3984345" y="231381"/>
                  </a:lnTo>
                  <a:lnTo>
                    <a:pt x="3984345" y="276542"/>
                  </a:lnTo>
                  <a:lnTo>
                    <a:pt x="3978605" y="292265"/>
                  </a:lnTo>
                  <a:lnTo>
                    <a:pt x="3962031" y="303796"/>
                  </a:lnTo>
                  <a:lnTo>
                    <a:pt x="3935590" y="310896"/>
                  </a:lnTo>
                  <a:lnTo>
                    <a:pt x="3900297" y="313321"/>
                  </a:lnTo>
                  <a:lnTo>
                    <a:pt x="3864851" y="310896"/>
                  </a:lnTo>
                  <a:lnTo>
                    <a:pt x="3838435" y="303796"/>
                  </a:lnTo>
                  <a:lnTo>
                    <a:pt x="3821938" y="292265"/>
                  </a:lnTo>
                  <a:lnTo>
                    <a:pt x="3816248" y="276542"/>
                  </a:lnTo>
                  <a:lnTo>
                    <a:pt x="3821938" y="260985"/>
                  </a:lnTo>
                  <a:lnTo>
                    <a:pt x="3838435" y="249428"/>
                  </a:lnTo>
                  <a:lnTo>
                    <a:pt x="3864851" y="242252"/>
                  </a:lnTo>
                  <a:lnTo>
                    <a:pt x="3900297" y="239776"/>
                  </a:lnTo>
                  <a:lnTo>
                    <a:pt x="3935590" y="242252"/>
                  </a:lnTo>
                  <a:lnTo>
                    <a:pt x="3962031" y="249428"/>
                  </a:lnTo>
                  <a:lnTo>
                    <a:pt x="3978605" y="260985"/>
                  </a:lnTo>
                  <a:lnTo>
                    <a:pt x="3984345" y="276542"/>
                  </a:lnTo>
                  <a:lnTo>
                    <a:pt x="3984345" y="231381"/>
                  </a:lnTo>
                  <a:lnTo>
                    <a:pt x="3948531" y="219773"/>
                  </a:lnTo>
                  <a:lnTo>
                    <a:pt x="3900297" y="215760"/>
                  </a:lnTo>
                  <a:lnTo>
                    <a:pt x="3851910" y="219773"/>
                  </a:lnTo>
                  <a:lnTo>
                    <a:pt x="3815689" y="231521"/>
                  </a:lnTo>
                  <a:lnTo>
                    <a:pt x="3792969" y="250583"/>
                  </a:lnTo>
                  <a:lnTo>
                    <a:pt x="3785108" y="276542"/>
                  </a:lnTo>
                  <a:lnTo>
                    <a:pt x="3792969" y="302717"/>
                  </a:lnTo>
                  <a:lnTo>
                    <a:pt x="3815689" y="321894"/>
                  </a:lnTo>
                  <a:lnTo>
                    <a:pt x="3851910" y="333692"/>
                  </a:lnTo>
                  <a:lnTo>
                    <a:pt x="3900297" y="337705"/>
                  </a:lnTo>
                  <a:lnTo>
                    <a:pt x="3948531" y="333692"/>
                  </a:lnTo>
                  <a:lnTo>
                    <a:pt x="3984777" y="321894"/>
                  </a:lnTo>
                  <a:lnTo>
                    <a:pt x="3994975" y="313321"/>
                  </a:lnTo>
                  <a:lnTo>
                    <a:pt x="4007574" y="302717"/>
                  </a:lnTo>
                  <a:lnTo>
                    <a:pt x="4015498" y="276542"/>
                  </a:lnTo>
                  <a:close/>
                </a:path>
                <a:path w="7101840" h="339090">
                  <a:moveTo>
                    <a:pt x="4035755" y="116700"/>
                  </a:moveTo>
                  <a:lnTo>
                    <a:pt x="3992803" y="107848"/>
                  </a:lnTo>
                  <a:lnTo>
                    <a:pt x="3956354" y="91795"/>
                  </a:lnTo>
                  <a:lnTo>
                    <a:pt x="3934625" y="73164"/>
                  </a:lnTo>
                  <a:lnTo>
                    <a:pt x="3930802" y="69888"/>
                  </a:lnTo>
                  <a:lnTo>
                    <a:pt x="3920566" y="43522"/>
                  </a:lnTo>
                  <a:lnTo>
                    <a:pt x="4025252" y="43522"/>
                  </a:lnTo>
                  <a:lnTo>
                    <a:pt x="4025252" y="18757"/>
                  </a:lnTo>
                  <a:lnTo>
                    <a:pt x="3776472" y="18757"/>
                  </a:lnTo>
                  <a:lnTo>
                    <a:pt x="3776472" y="43522"/>
                  </a:lnTo>
                  <a:lnTo>
                    <a:pt x="3880789" y="43522"/>
                  </a:lnTo>
                  <a:lnTo>
                    <a:pt x="3870541" y="69888"/>
                  </a:lnTo>
                  <a:lnTo>
                    <a:pt x="3845001" y="91795"/>
                  </a:lnTo>
                  <a:lnTo>
                    <a:pt x="3808552" y="107848"/>
                  </a:lnTo>
                  <a:lnTo>
                    <a:pt x="3765588" y="116700"/>
                  </a:lnTo>
                  <a:lnTo>
                    <a:pt x="3776472" y="141084"/>
                  </a:lnTo>
                  <a:lnTo>
                    <a:pt x="3816515" y="132791"/>
                  </a:lnTo>
                  <a:lnTo>
                    <a:pt x="3852227" y="118389"/>
                  </a:lnTo>
                  <a:lnTo>
                    <a:pt x="3881107" y="98348"/>
                  </a:lnTo>
                  <a:lnTo>
                    <a:pt x="3900678" y="73164"/>
                  </a:lnTo>
                  <a:lnTo>
                    <a:pt x="3920083" y="98348"/>
                  </a:lnTo>
                  <a:lnTo>
                    <a:pt x="3948988" y="118389"/>
                  </a:lnTo>
                  <a:lnTo>
                    <a:pt x="3984790" y="132791"/>
                  </a:lnTo>
                  <a:lnTo>
                    <a:pt x="4024871" y="141084"/>
                  </a:lnTo>
                  <a:lnTo>
                    <a:pt x="4035755" y="116700"/>
                  </a:lnTo>
                  <a:close/>
                </a:path>
                <a:path w="7101840" h="339090">
                  <a:moveTo>
                    <a:pt x="4052646" y="161721"/>
                  </a:moveTo>
                  <a:lnTo>
                    <a:pt x="3748328" y="161721"/>
                  </a:lnTo>
                  <a:lnTo>
                    <a:pt x="3748328" y="186486"/>
                  </a:lnTo>
                  <a:lnTo>
                    <a:pt x="4052646" y="186486"/>
                  </a:lnTo>
                  <a:lnTo>
                    <a:pt x="4052646" y="161721"/>
                  </a:lnTo>
                  <a:close/>
                </a:path>
                <a:path w="7101840" h="339090">
                  <a:moveTo>
                    <a:pt x="4363707" y="65671"/>
                  </a:moveTo>
                  <a:lnTo>
                    <a:pt x="4355630" y="40525"/>
                  </a:lnTo>
                  <a:lnTo>
                    <a:pt x="4342752" y="30391"/>
                  </a:lnTo>
                  <a:lnTo>
                    <a:pt x="4332325" y="22186"/>
                  </a:lnTo>
                  <a:lnTo>
                    <a:pt x="4332186" y="22148"/>
                  </a:lnTo>
                  <a:lnTo>
                    <a:pt x="4332186" y="65671"/>
                  </a:lnTo>
                  <a:lnTo>
                    <a:pt x="4326394" y="80670"/>
                  </a:lnTo>
                  <a:lnTo>
                    <a:pt x="4309529" y="91744"/>
                  </a:lnTo>
                  <a:lnTo>
                    <a:pt x="4282325" y="98590"/>
                  </a:lnTo>
                  <a:lnTo>
                    <a:pt x="4245508" y="100939"/>
                  </a:lnTo>
                  <a:lnTo>
                    <a:pt x="4208691" y="98590"/>
                  </a:lnTo>
                  <a:lnTo>
                    <a:pt x="4181487" y="91744"/>
                  </a:lnTo>
                  <a:lnTo>
                    <a:pt x="4164622" y="80670"/>
                  </a:lnTo>
                  <a:lnTo>
                    <a:pt x="4158831" y="65671"/>
                  </a:lnTo>
                  <a:lnTo>
                    <a:pt x="4164622" y="50660"/>
                  </a:lnTo>
                  <a:lnTo>
                    <a:pt x="4181487" y="39585"/>
                  </a:lnTo>
                  <a:lnTo>
                    <a:pt x="4208691" y="32740"/>
                  </a:lnTo>
                  <a:lnTo>
                    <a:pt x="4245508" y="30391"/>
                  </a:lnTo>
                  <a:lnTo>
                    <a:pt x="4282325" y="32740"/>
                  </a:lnTo>
                  <a:lnTo>
                    <a:pt x="4309529" y="39585"/>
                  </a:lnTo>
                  <a:lnTo>
                    <a:pt x="4326394" y="50660"/>
                  </a:lnTo>
                  <a:lnTo>
                    <a:pt x="4332186" y="65671"/>
                  </a:lnTo>
                  <a:lnTo>
                    <a:pt x="4332186" y="22148"/>
                  </a:lnTo>
                  <a:lnTo>
                    <a:pt x="4295165" y="10947"/>
                  </a:lnTo>
                  <a:lnTo>
                    <a:pt x="4245508" y="7124"/>
                  </a:lnTo>
                  <a:lnTo>
                    <a:pt x="4195851" y="10947"/>
                  </a:lnTo>
                  <a:lnTo>
                    <a:pt x="4158691" y="22186"/>
                  </a:lnTo>
                  <a:lnTo>
                    <a:pt x="4135386" y="40525"/>
                  </a:lnTo>
                  <a:lnTo>
                    <a:pt x="4127309" y="65671"/>
                  </a:lnTo>
                  <a:lnTo>
                    <a:pt x="4135386" y="90741"/>
                  </a:lnTo>
                  <a:lnTo>
                    <a:pt x="4158691" y="108953"/>
                  </a:lnTo>
                  <a:lnTo>
                    <a:pt x="4195851" y="120065"/>
                  </a:lnTo>
                  <a:lnTo>
                    <a:pt x="4245508" y="123825"/>
                  </a:lnTo>
                  <a:lnTo>
                    <a:pt x="4295165" y="120065"/>
                  </a:lnTo>
                  <a:lnTo>
                    <a:pt x="4332325" y="108953"/>
                  </a:lnTo>
                  <a:lnTo>
                    <a:pt x="4342587" y="100939"/>
                  </a:lnTo>
                  <a:lnTo>
                    <a:pt x="4355630" y="90741"/>
                  </a:lnTo>
                  <a:lnTo>
                    <a:pt x="4363707" y="65671"/>
                  </a:lnTo>
                  <a:close/>
                </a:path>
                <a:path w="7101840" h="339090">
                  <a:moveTo>
                    <a:pt x="4368965" y="310311"/>
                  </a:moveTo>
                  <a:lnTo>
                    <a:pt x="4161078" y="310311"/>
                  </a:lnTo>
                  <a:lnTo>
                    <a:pt x="4161078" y="276174"/>
                  </a:lnTo>
                  <a:lnTo>
                    <a:pt x="4358830" y="276174"/>
                  </a:lnTo>
                  <a:lnTo>
                    <a:pt x="4358830" y="200367"/>
                  </a:lnTo>
                  <a:lnTo>
                    <a:pt x="4129938" y="200367"/>
                  </a:lnTo>
                  <a:lnTo>
                    <a:pt x="4129938" y="223634"/>
                  </a:lnTo>
                  <a:lnTo>
                    <a:pt x="4328439" y="223634"/>
                  </a:lnTo>
                  <a:lnTo>
                    <a:pt x="4328439" y="253657"/>
                  </a:lnTo>
                  <a:lnTo>
                    <a:pt x="4131068" y="253657"/>
                  </a:lnTo>
                  <a:lnTo>
                    <a:pt x="4131068" y="334327"/>
                  </a:lnTo>
                  <a:lnTo>
                    <a:pt x="4368965" y="334327"/>
                  </a:lnTo>
                  <a:lnTo>
                    <a:pt x="4368965" y="310311"/>
                  </a:lnTo>
                  <a:close/>
                </a:path>
                <a:path w="7101840" h="339090">
                  <a:moveTo>
                    <a:pt x="4397857" y="146710"/>
                  </a:moveTo>
                  <a:lnTo>
                    <a:pt x="4093172" y="146710"/>
                  </a:lnTo>
                  <a:lnTo>
                    <a:pt x="4093172" y="171475"/>
                  </a:lnTo>
                  <a:lnTo>
                    <a:pt x="4397857" y="171475"/>
                  </a:lnTo>
                  <a:lnTo>
                    <a:pt x="4397857" y="146710"/>
                  </a:lnTo>
                  <a:close/>
                </a:path>
                <a:path w="7101840" h="339090">
                  <a:moveTo>
                    <a:pt x="4810595" y="283679"/>
                  </a:moveTo>
                  <a:lnTo>
                    <a:pt x="4802886" y="260565"/>
                  </a:lnTo>
                  <a:lnTo>
                    <a:pt x="4792650" y="252907"/>
                  </a:lnTo>
                  <a:lnTo>
                    <a:pt x="4780432" y="243763"/>
                  </a:lnTo>
                  <a:lnTo>
                    <a:pt x="4779823" y="243598"/>
                  </a:lnTo>
                  <a:lnTo>
                    <a:pt x="4779823" y="283679"/>
                  </a:lnTo>
                  <a:lnTo>
                    <a:pt x="4774285" y="297027"/>
                  </a:lnTo>
                  <a:lnTo>
                    <a:pt x="4758017" y="306654"/>
                  </a:lnTo>
                  <a:lnTo>
                    <a:pt x="4731537" y="312483"/>
                  </a:lnTo>
                  <a:lnTo>
                    <a:pt x="4695393" y="314439"/>
                  </a:lnTo>
                  <a:lnTo>
                    <a:pt x="4659414" y="312483"/>
                  </a:lnTo>
                  <a:lnTo>
                    <a:pt x="4632922" y="306654"/>
                  </a:lnTo>
                  <a:lnTo>
                    <a:pt x="4616564" y="297027"/>
                  </a:lnTo>
                  <a:lnTo>
                    <a:pt x="4610963" y="283679"/>
                  </a:lnTo>
                  <a:lnTo>
                    <a:pt x="4616564" y="270471"/>
                  </a:lnTo>
                  <a:lnTo>
                    <a:pt x="4632922" y="260832"/>
                  </a:lnTo>
                  <a:lnTo>
                    <a:pt x="4659414" y="254914"/>
                  </a:lnTo>
                  <a:lnTo>
                    <a:pt x="4695393" y="252907"/>
                  </a:lnTo>
                  <a:lnTo>
                    <a:pt x="4731537" y="254914"/>
                  </a:lnTo>
                  <a:lnTo>
                    <a:pt x="4758017" y="260832"/>
                  </a:lnTo>
                  <a:lnTo>
                    <a:pt x="4774285" y="270471"/>
                  </a:lnTo>
                  <a:lnTo>
                    <a:pt x="4779823" y="283679"/>
                  </a:lnTo>
                  <a:lnTo>
                    <a:pt x="4779823" y="243598"/>
                  </a:lnTo>
                  <a:lnTo>
                    <a:pt x="4744263" y="233489"/>
                  </a:lnTo>
                  <a:lnTo>
                    <a:pt x="4695393" y="230022"/>
                  </a:lnTo>
                  <a:lnTo>
                    <a:pt x="4646523" y="233489"/>
                  </a:lnTo>
                  <a:lnTo>
                    <a:pt x="4610354" y="243763"/>
                  </a:lnTo>
                  <a:lnTo>
                    <a:pt x="4587913" y="260565"/>
                  </a:lnTo>
                  <a:lnTo>
                    <a:pt x="4580204" y="283679"/>
                  </a:lnTo>
                  <a:lnTo>
                    <a:pt x="4587913" y="306997"/>
                  </a:lnTo>
                  <a:lnTo>
                    <a:pt x="4610354" y="323913"/>
                  </a:lnTo>
                  <a:lnTo>
                    <a:pt x="4646523" y="334225"/>
                  </a:lnTo>
                  <a:lnTo>
                    <a:pt x="4695393" y="337705"/>
                  </a:lnTo>
                  <a:lnTo>
                    <a:pt x="4744263" y="334225"/>
                  </a:lnTo>
                  <a:lnTo>
                    <a:pt x="4780432" y="323913"/>
                  </a:lnTo>
                  <a:lnTo>
                    <a:pt x="4793005" y="314439"/>
                  </a:lnTo>
                  <a:lnTo>
                    <a:pt x="4802886" y="306997"/>
                  </a:lnTo>
                  <a:lnTo>
                    <a:pt x="4810595" y="283679"/>
                  </a:lnTo>
                  <a:close/>
                </a:path>
                <a:path w="7101840" h="339090">
                  <a:moveTo>
                    <a:pt x="4847742" y="179730"/>
                  </a:moveTo>
                  <a:lnTo>
                    <a:pt x="4710785" y="179730"/>
                  </a:lnTo>
                  <a:lnTo>
                    <a:pt x="4710785" y="146710"/>
                  </a:lnTo>
                  <a:lnTo>
                    <a:pt x="4812093" y="146710"/>
                  </a:lnTo>
                  <a:lnTo>
                    <a:pt x="4812093" y="122707"/>
                  </a:lnTo>
                  <a:lnTo>
                    <a:pt x="4613973" y="122707"/>
                  </a:lnTo>
                  <a:lnTo>
                    <a:pt x="4613973" y="89674"/>
                  </a:lnTo>
                  <a:lnTo>
                    <a:pt x="4801209" y="89674"/>
                  </a:lnTo>
                  <a:lnTo>
                    <a:pt x="4801209" y="66421"/>
                  </a:lnTo>
                  <a:lnTo>
                    <a:pt x="4613973" y="66421"/>
                  </a:lnTo>
                  <a:lnTo>
                    <a:pt x="4613973" y="35267"/>
                  </a:lnTo>
                  <a:lnTo>
                    <a:pt x="4810214" y="35267"/>
                  </a:lnTo>
                  <a:lnTo>
                    <a:pt x="4810214" y="11252"/>
                  </a:lnTo>
                  <a:lnTo>
                    <a:pt x="4583201" y="11252"/>
                  </a:lnTo>
                  <a:lnTo>
                    <a:pt x="4583201" y="146710"/>
                  </a:lnTo>
                  <a:lnTo>
                    <a:pt x="4680013" y="146710"/>
                  </a:lnTo>
                  <a:lnTo>
                    <a:pt x="4680013" y="179730"/>
                  </a:lnTo>
                  <a:lnTo>
                    <a:pt x="4543056" y="179730"/>
                  </a:lnTo>
                  <a:lnTo>
                    <a:pt x="4543056" y="204495"/>
                  </a:lnTo>
                  <a:lnTo>
                    <a:pt x="4847742" y="204495"/>
                  </a:lnTo>
                  <a:lnTo>
                    <a:pt x="4847742" y="179730"/>
                  </a:lnTo>
                  <a:close/>
                </a:path>
                <a:path w="7101840" h="339090">
                  <a:moveTo>
                    <a:pt x="5043983" y="183108"/>
                  </a:moveTo>
                  <a:lnTo>
                    <a:pt x="5038585" y="152158"/>
                  </a:lnTo>
                  <a:lnTo>
                    <a:pt x="5026368" y="132461"/>
                  </a:lnTo>
                  <a:lnTo>
                    <a:pt x="5023574" y="127952"/>
                  </a:lnTo>
                  <a:lnTo>
                    <a:pt x="5016589" y="123126"/>
                  </a:lnTo>
                  <a:lnTo>
                    <a:pt x="5016589" y="183108"/>
                  </a:lnTo>
                  <a:lnTo>
                    <a:pt x="5013249" y="203809"/>
                  </a:lnTo>
                  <a:lnTo>
                    <a:pt x="5003978" y="220078"/>
                  </a:lnTo>
                  <a:lnTo>
                    <a:pt x="4989842" y="230708"/>
                  </a:lnTo>
                  <a:lnTo>
                    <a:pt x="4971935" y="234518"/>
                  </a:lnTo>
                  <a:lnTo>
                    <a:pt x="4953876" y="230708"/>
                  </a:lnTo>
                  <a:lnTo>
                    <a:pt x="4939766" y="220078"/>
                  </a:lnTo>
                  <a:lnTo>
                    <a:pt x="4930572" y="203809"/>
                  </a:lnTo>
                  <a:lnTo>
                    <a:pt x="4927282" y="183108"/>
                  </a:lnTo>
                  <a:lnTo>
                    <a:pt x="4930572" y="162852"/>
                  </a:lnTo>
                  <a:lnTo>
                    <a:pt x="4939766" y="146812"/>
                  </a:lnTo>
                  <a:lnTo>
                    <a:pt x="4953876" y="136258"/>
                  </a:lnTo>
                  <a:lnTo>
                    <a:pt x="4971935" y="132461"/>
                  </a:lnTo>
                  <a:lnTo>
                    <a:pt x="4989842" y="136258"/>
                  </a:lnTo>
                  <a:lnTo>
                    <a:pt x="5003978" y="146812"/>
                  </a:lnTo>
                  <a:lnTo>
                    <a:pt x="5013249" y="162852"/>
                  </a:lnTo>
                  <a:lnTo>
                    <a:pt x="5016589" y="183108"/>
                  </a:lnTo>
                  <a:lnTo>
                    <a:pt x="5016589" y="123126"/>
                  </a:lnTo>
                  <a:lnTo>
                    <a:pt x="5000764" y="112191"/>
                  </a:lnTo>
                  <a:lnTo>
                    <a:pt x="4971935" y="106565"/>
                  </a:lnTo>
                  <a:lnTo>
                    <a:pt x="4943106" y="112191"/>
                  </a:lnTo>
                  <a:lnTo>
                    <a:pt x="4920297" y="127952"/>
                  </a:lnTo>
                  <a:lnTo>
                    <a:pt x="4905299" y="152158"/>
                  </a:lnTo>
                  <a:lnTo>
                    <a:pt x="4899888" y="183108"/>
                  </a:lnTo>
                  <a:lnTo>
                    <a:pt x="4905299" y="214439"/>
                  </a:lnTo>
                  <a:lnTo>
                    <a:pt x="4920297" y="238734"/>
                  </a:lnTo>
                  <a:lnTo>
                    <a:pt x="4943106" y="254457"/>
                  </a:lnTo>
                  <a:lnTo>
                    <a:pt x="4971935" y="260032"/>
                  </a:lnTo>
                  <a:lnTo>
                    <a:pt x="5000764" y="254457"/>
                  </a:lnTo>
                  <a:lnTo>
                    <a:pt x="5023574" y="238734"/>
                  </a:lnTo>
                  <a:lnTo>
                    <a:pt x="5026190" y="234518"/>
                  </a:lnTo>
                  <a:lnTo>
                    <a:pt x="5038585" y="214439"/>
                  </a:lnTo>
                  <a:lnTo>
                    <a:pt x="5043983" y="183108"/>
                  </a:lnTo>
                  <a:close/>
                </a:path>
                <a:path w="7101840" h="339090">
                  <a:moveTo>
                    <a:pt x="5055235" y="58915"/>
                  </a:moveTo>
                  <a:lnTo>
                    <a:pt x="4986947" y="58915"/>
                  </a:lnTo>
                  <a:lnTo>
                    <a:pt x="4986947" y="11252"/>
                  </a:lnTo>
                  <a:lnTo>
                    <a:pt x="4956556" y="11252"/>
                  </a:lnTo>
                  <a:lnTo>
                    <a:pt x="4956556" y="58915"/>
                  </a:lnTo>
                  <a:lnTo>
                    <a:pt x="4888268" y="58915"/>
                  </a:lnTo>
                  <a:lnTo>
                    <a:pt x="4888268" y="84048"/>
                  </a:lnTo>
                  <a:lnTo>
                    <a:pt x="5055235" y="84048"/>
                  </a:lnTo>
                  <a:lnTo>
                    <a:pt x="5055235" y="58915"/>
                  </a:lnTo>
                  <a:close/>
                </a:path>
                <a:path w="7101840" h="339090">
                  <a:moveTo>
                    <a:pt x="5173815" y="1130"/>
                  </a:moveTo>
                  <a:lnTo>
                    <a:pt x="5144173" y="1130"/>
                  </a:lnTo>
                  <a:lnTo>
                    <a:pt x="5144173" y="143344"/>
                  </a:lnTo>
                  <a:lnTo>
                    <a:pt x="5101018" y="143344"/>
                  </a:lnTo>
                  <a:lnTo>
                    <a:pt x="5101018" y="9004"/>
                  </a:lnTo>
                  <a:lnTo>
                    <a:pt x="5072126" y="9004"/>
                  </a:lnTo>
                  <a:lnTo>
                    <a:pt x="5072126" y="321576"/>
                  </a:lnTo>
                  <a:lnTo>
                    <a:pt x="5101018" y="321576"/>
                  </a:lnTo>
                  <a:lnTo>
                    <a:pt x="5101018" y="168478"/>
                  </a:lnTo>
                  <a:lnTo>
                    <a:pt x="5144173" y="168478"/>
                  </a:lnTo>
                  <a:lnTo>
                    <a:pt x="5144173" y="337705"/>
                  </a:lnTo>
                  <a:lnTo>
                    <a:pt x="5173815" y="337705"/>
                  </a:lnTo>
                  <a:lnTo>
                    <a:pt x="5173815" y="168478"/>
                  </a:lnTo>
                  <a:lnTo>
                    <a:pt x="5173815" y="143344"/>
                  </a:lnTo>
                  <a:lnTo>
                    <a:pt x="5173815" y="1130"/>
                  </a:lnTo>
                  <a:close/>
                </a:path>
                <a:path w="7101840" h="339090">
                  <a:moveTo>
                    <a:pt x="5522163" y="97929"/>
                  </a:moveTo>
                  <a:lnTo>
                    <a:pt x="5515559" y="66052"/>
                  </a:lnTo>
                  <a:lnTo>
                    <a:pt x="5499989" y="45034"/>
                  </a:lnTo>
                  <a:lnTo>
                    <a:pt x="5497207" y="41275"/>
                  </a:lnTo>
                  <a:lnTo>
                    <a:pt x="5492153" y="38379"/>
                  </a:lnTo>
                  <a:lnTo>
                    <a:pt x="5492153" y="97929"/>
                  </a:lnTo>
                  <a:lnTo>
                    <a:pt x="5487809" y="119341"/>
                  </a:lnTo>
                  <a:lnTo>
                    <a:pt x="5475732" y="136067"/>
                  </a:lnTo>
                  <a:lnTo>
                    <a:pt x="5457317" y="146951"/>
                  </a:lnTo>
                  <a:lnTo>
                    <a:pt x="5433987" y="150837"/>
                  </a:lnTo>
                  <a:lnTo>
                    <a:pt x="5410924" y="146951"/>
                  </a:lnTo>
                  <a:lnTo>
                    <a:pt x="5392763" y="136067"/>
                  </a:lnTo>
                  <a:lnTo>
                    <a:pt x="5380850" y="119341"/>
                  </a:lnTo>
                  <a:lnTo>
                    <a:pt x="5376583" y="97929"/>
                  </a:lnTo>
                  <a:lnTo>
                    <a:pt x="5380850" y="76682"/>
                  </a:lnTo>
                  <a:lnTo>
                    <a:pt x="5392763" y="59944"/>
                  </a:lnTo>
                  <a:lnTo>
                    <a:pt x="5410924" y="48971"/>
                  </a:lnTo>
                  <a:lnTo>
                    <a:pt x="5433987" y="45034"/>
                  </a:lnTo>
                  <a:lnTo>
                    <a:pt x="5457317" y="48971"/>
                  </a:lnTo>
                  <a:lnTo>
                    <a:pt x="5475732" y="59944"/>
                  </a:lnTo>
                  <a:lnTo>
                    <a:pt x="5487809" y="76682"/>
                  </a:lnTo>
                  <a:lnTo>
                    <a:pt x="5492153" y="97929"/>
                  </a:lnTo>
                  <a:lnTo>
                    <a:pt x="5492153" y="38379"/>
                  </a:lnTo>
                  <a:lnTo>
                    <a:pt x="5469293" y="25222"/>
                  </a:lnTo>
                  <a:lnTo>
                    <a:pt x="5433987" y="19507"/>
                  </a:lnTo>
                  <a:lnTo>
                    <a:pt x="5398960" y="25222"/>
                  </a:lnTo>
                  <a:lnTo>
                    <a:pt x="5371274" y="41275"/>
                  </a:lnTo>
                  <a:lnTo>
                    <a:pt x="5353101" y="66052"/>
                  </a:lnTo>
                  <a:lnTo>
                    <a:pt x="5346560" y="97929"/>
                  </a:lnTo>
                  <a:lnTo>
                    <a:pt x="5353101" y="129819"/>
                  </a:lnTo>
                  <a:lnTo>
                    <a:pt x="5371274" y="154597"/>
                  </a:lnTo>
                  <a:lnTo>
                    <a:pt x="5398960" y="170649"/>
                  </a:lnTo>
                  <a:lnTo>
                    <a:pt x="5433987" y="176364"/>
                  </a:lnTo>
                  <a:lnTo>
                    <a:pt x="5469293" y="170649"/>
                  </a:lnTo>
                  <a:lnTo>
                    <a:pt x="5497207" y="154597"/>
                  </a:lnTo>
                  <a:lnTo>
                    <a:pt x="5499989" y="150837"/>
                  </a:lnTo>
                  <a:lnTo>
                    <a:pt x="5515559" y="129819"/>
                  </a:lnTo>
                  <a:lnTo>
                    <a:pt x="5522163" y="97929"/>
                  </a:lnTo>
                  <a:close/>
                </a:path>
                <a:path w="7101840" h="339090">
                  <a:moveTo>
                    <a:pt x="5614848" y="212382"/>
                  </a:moveTo>
                  <a:lnTo>
                    <a:pt x="5584825" y="212382"/>
                  </a:lnTo>
                  <a:lnTo>
                    <a:pt x="5584825" y="236766"/>
                  </a:lnTo>
                  <a:lnTo>
                    <a:pt x="5584825" y="308813"/>
                  </a:lnTo>
                  <a:lnTo>
                    <a:pt x="5427230" y="308813"/>
                  </a:lnTo>
                  <a:lnTo>
                    <a:pt x="5427230" y="236766"/>
                  </a:lnTo>
                  <a:lnTo>
                    <a:pt x="5584825" y="236766"/>
                  </a:lnTo>
                  <a:lnTo>
                    <a:pt x="5584825" y="212382"/>
                  </a:lnTo>
                  <a:lnTo>
                    <a:pt x="5397220" y="212382"/>
                  </a:lnTo>
                  <a:lnTo>
                    <a:pt x="5397220" y="333578"/>
                  </a:lnTo>
                  <a:lnTo>
                    <a:pt x="5614848" y="333578"/>
                  </a:lnTo>
                  <a:lnTo>
                    <a:pt x="5614848" y="308813"/>
                  </a:lnTo>
                  <a:lnTo>
                    <a:pt x="5614848" y="236766"/>
                  </a:lnTo>
                  <a:lnTo>
                    <a:pt x="5614848" y="212382"/>
                  </a:lnTo>
                  <a:close/>
                </a:path>
                <a:path w="7101840" h="339090">
                  <a:moveTo>
                    <a:pt x="5614848" y="1879"/>
                  </a:moveTo>
                  <a:lnTo>
                    <a:pt x="5584075" y="1879"/>
                  </a:lnTo>
                  <a:lnTo>
                    <a:pt x="5584075" y="194373"/>
                  </a:lnTo>
                  <a:lnTo>
                    <a:pt x="5614848" y="194373"/>
                  </a:lnTo>
                  <a:lnTo>
                    <a:pt x="5614848" y="1879"/>
                  </a:lnTo>
                  <a:close/>
                </a:path>
                <a:path w="7101840" h="339090">
                  <a:moveTo>
                    <a:pt x="5893270" y="237147"/>
                  </a:moveTo>
                  <a:lnTo>
                    <a:pt x="5858141" y="213499"/>
                  </a:lnTo>
                  <a:lnTo>
                    <a:pt x="5829528" y="178803"/>
                  </a:lnTo>
                  <a:lnTo>
                    <a:pt x="5810262" y="136779"/>
                  </a:lnTo>
                  <a:lnTo>
                    <a:pt x="5803214" y="91186"/>
                  </a:lnTo>
                  <a:lnTo>
                    <a:pt x="5803214" y="30772"/>
                  </a:lnTo>
                  <a:lnTo>
                    <a:pt x="5772823" y="30772"/>
                  </a:lnTo>
                  <a:lnTo>
                    <a:pt x="5772823" y="91186"/>
                  </a:lnTo>
                  <a:lnTo>
                    <a:pt x="5765647" y="138518"/>
                  </a:lnTo>
                  <a:lnTo>
                    <a:pt x="5746178" y="182219"/>
                  </a:lnTo>
                  <a:lnTo>
                    <a:pt x="5717413" y="218401"/>
                  </a:lnTo>
                  <a:lnTo>
                    <a:pt x="5682386" y="243154"/>
                  </a:lnTo>
                  <a:lnTo>
                    <a:pt x="5701144" y="268287"/>
                  </a:lnTo>
                  <a:lnTo>
                    <a:pt x="5729211" y="249212"/>
                  </a:lnTo>
                  <a:lnTo>
                    <a:pt x="5753684" y="223215"/>
                  </a:lnTo>
                  <a:lnTo>
                    <a:pt x="5773648" y="191516"/>
                  </a:lnTo>
                  <a:lnTo>
                    <a:pt x="5788203" y="155346"/>
                  </a:lnTo>
                  <a:lnTo>
                    <a:pt x="5803176" y="189623"/>
                  </a:lnTo>
                  <a:lnTo>
                    <a:pt x="5823242" y="219608"/>
                  </a:lnTo>
                  <a:lnTo>
                    <a:pt x="5847461" y="244094"/>
                  </a:lnTo>
                  <a:lnTo>
                    <a:pt x="5874880" y="261912"/>
                  </a:lnTo>
                  <a:lnTo>
                    <a:pt x="5893270" y="237147"/>
                  </a:lnTo>
                  <a:close/>
                </a:path>
                <a:path w="7101840" h="339090">
                  <a:moveTo>
                    <a:pt x="5959310" y="1498"/>
                  </a:moveTo>
                  <a:lnTo>
                    <a:pt x="5928538" y="1498"/>
                  </a:lnTo>
                  <a:lnTo>
                    <a:pt x="5928538" y="338836"/>
                  </a:lnTo>
                  <a:lnTo>
                    <a:pt x="5959310" y="338836"/>
                  </a:lnTo>
                  <a:lnTo>
                    <a:pt x="5959310" y="1498"/>
                  </a:lnTo>
                  <a:close/>
                </a:path>
                <a:path w="7101840" h="339090">
                  <a:moveTo>
                    <a:pt x="6311417" y="119227"/>
                  </a:moveTo>
                  <a:lnTo>
                    <a:pt x="6183465" y="119227"/>
                  </a:lnTo>
                  <a:lnTo>
                    <a:pt x="6183465" y="30327"/>
                  </a:lnTo>
                  <a:lnTo>
                    <a:pt x="6153074" y="30327"/>
                  </a:lnTo>
                  <a:lnTo>
                    <a:pt x="6153074" y="119227"/>
                  </a:lnTo>
                  <a:lnTo>
                    <a:pt x="6153074" y="143357"/>
                  </a:lnTo>
                  <a:lnTo>
                    <a:pt x="6153074" y="232257"/>
                  </a:lnTo>
                  <a:lnTo>
                    <a:pt x="6153074" y="257657"/>
                  </a:lnTo>
                  <a:lnTo>
                    <a:pt x="6311417" y="257657"/>
                  </a:lnTo>
                  <a:lnTo>
                    <a:pt x="6311417" y="232257"/>
                  </a:lnTo>
                  <a:lnTo>
                    <a:pt x="6183465" y="232257"/>
                  </a:lnTo>
                  <a:lnTo>
                    <a:pt x="6183465" y="143357"/>
                  </a:lnTo>
                  <a:lnTo>
                    <a:pt x="6281026" y="143357"/>
                  </a:lnTo>
                  <a:lnTo>
                    <a:pt x="6281026" y="231889"/>
                  </a:lnTo>
                  <a:lnTo>
                    <a:pt x="6311417" y="231889"/>
                  </a:lnTo>
                  <a:lnTo>
                    <a:pt x="6311417" y="143357"/>
                  </a:lnTo>
                  <a:lnTo>
                    <a:pt x="6311417" y="119227"/>
                  </a:lnTo>
                  <a:close/>
                </a:path>
                <a:path w="7101840" h="339090">
                  <a:moveTo>
                    <a:pt x="6311417" y="30022"/>
                  </a:moveTo>
                  <a:lnTo>
                    <a:pt x="6281026" y="30022"/>
                  </a:lnTo>
                  <a:lnTo>
                    <a:pt x="6281026" y="118948"/>
                  </a:lnTo>
                  <a:lnTo>
                    <a:pt x="6311417" y="118948"/>
                  </a:lnTo>
                  <a:lnTo>
                    <a:pt x="6311417" y="30022"/>
                  </a:lnTo>
                  <a:close/>
                </a:path>
                <a:path w="7101840" h="339090">
                  <a:moveTo>
                    <a:pt x="6409347" y="1498"/>
                  </a:moveTo>
                  <a:lnTo>
                    <a:pt x="6378575" y="1498"/>
                  </a:lnTo>
                  <a:lnTo>
                    <a:pt x="6378575" y="338455"/>
                  </a:lnTo>
                  <a:lnTo>
                    <a:pt x="6409347" y="338455"/>
                  </a:lnTo>
                  <a:lnTo>
                    <a:pt x="6409347" y="1498"/>
                  </a:lnTo>
                  <a:close/>
                </a:path>
                <a:path w="7101840" h="339090">
                  <a:moveTo>
                    <a:pt x="6654000" y="20167"/>
                  </a:moveTo>
                  <a:lnTo>
                    <a:pt x="6496774" y="20167"/>
                  </a:lnTo>
                  <a:lnTo>
                    <a:pt x="6496774" y="44297"/>
                  </a:lnTo>
                  <a:lnTo>
                    <a:pt x="6496774" y="133197"/>
                  </a:lnTo>
                  <a:lnTo>
                    <a:pt x="6496774" y="157327"/>
                  </a:lnTo>
                  <a:lnTo>
                    <a:pt x="6654000" y="157327"/>
                  </a:lnTo>
                  <a:lnTo>
                    <a:pt x="6654000" y="133210"/>
                  </a:lnTo>
                  <a:lnTo>
                    <a:pt x="6654000" y="44653"/>
                  </a:lnTo>
                  <a:lnTo>
                    <a:pt x="6623977" y="44653"/>
                  </a:lnTo>
                  <a:lnTo>
                    <a:pt x="6623977" y="133197"/>
                  </a:lnTo>
                  <a:lnTo>
                    <a:pt x="6526797" y="133197"/>
                  </a:lnTo>
                  <a:lnTo>
                    <a:pt x="6526797" y="44297"/>
                  </a:lnTo>
                  <a:lnTo>
                    <a:pt x="6654000" y="44297"/>
                  </a:lnTo>
                  <a:lnTo>
                    <a:pt x="6654000" y="20167"/>
                  </a:lnTo>
                  <a:close/>
                </a:path>
                <a:path w="7101840" h="339090">
                  <a:moveTo>
                    <a:pt x="6754939" y="1879"/>
                  </a:moveTo>
                  <a:lnTo>
                    <a:pt x="6724167" y="1879"/>
                  </a:lnTo>
                  <a:lnTo>
                    <a:pt x="6724167" y="174853"/>
                  </a:lnTo>
                  <a:lnTo>
                    <a:pt x="6754939" y="174853"/>
                  </a:lnTo>
                  <a:lnTo>
                    <a:pt x="6754939" y="1879"/>
                  </a:lnTo>
                  <a:close/>
                </a:path>
                <a:path w="7101840" h="339090">
                  <a:moveTo>
                    <a:pt x="6766560" y="309727"/>
                  </a:moveTo>
                  <a:lnTo>
                    <a:pt x="6568072" y="309727"/>
                  </a:lnTo>
                  <a:lnTo>
                    <a:pt x="6568072" y="272897"/>
                  </a:lnTo>
                  <a:lnTo>
                    <a:pt x="6754939" y="272897"/>
                  </a:lnTo>
                  <a:lnTo>
                    <a:pt x="6754939" y="250037"/>
                  </a:lnTo>
                  <a:lnTo>
                    <a:pt x="6754939" y="215747"/>
                  </a:lnTo>
                  <a:lnTo>
                    <a:pt x="6754939" y="191617"/>
                  </a:lnTo>
                  <a:lnTo>
                    <a:pt x="6536931" y="191617"/>
                  </a:lnTo>
                  <a:lnTo>
                    <a:pt x="6536931" y="215747"/>
                  </a:lnTo>
                  <a:lnTo>
                    <a:pt x="6724536" y="215747"/>
                  </a:lnTo>
                  <a:lnTo>
                    <a:pt x="6724536" y="250037"/>
                  </a:lnTo>
                  <a:lnTo>
                    <a:pt x="6538049" y="250037"/>
                  </a:lnTo>
                  <a:lnTo>
                    <a:pt x="6538049" y="272897"/>
                  </a:lnTo>
                  <a:lnTo>
                    <a:pt x="6538049" y="309727"/>
                  </a:lnTo>
                  <a:lnTo>
                    <a:pt x="6538049" y="333857"/>
                  </a:lnTo>
                  <a:lnTo>
                    <a:pt x="6766560" y="333857"/>
                  </a:lnTo>
                  <a:lnTo>
                    <a:pt x="6766560" y="309727"/>
                  </a:lnTo>
                  <a:close/>
                </a:path>
                <a:path w="7101840" h="339090">
                  <a:moveTo>
                    <a:pt x="7101649" y="1498"/>
                  </a:moveTo>
                  <a:lnTo>
                    <a:pt x="7070496" y="1498"/>
                  </a:lnTo>
                  <a:lnTo>
                    <a:pt x="7070496" y="96367"/>
                  </a:lnTo>
                  <a:lnTo>
                    <a:pt x="6992823" y="96367"/>
                  </a:lnTo>
                  <a:lnTo>
                    <a:pt x="6992823" y="83667"/>
                  </a:lnTo>
                  <a:lnTo>
                    <a:pt x="6871627" y="83667"/>
                  </a:lnTo>
                  <a:lnTo>
                    <a:pt x="6871627" y="23977"/>
                  </a:lnTo>
                  <a:lnTo>
                    <a:pt x="6841236" y="23977"/>
                  </a:lnTo>
                  <a:lnTo>
                    <a:pt x="6841236" y="83667"/>
                  </a:lnTo>
                  <a:lnTo>
                    <a:pt x="6841236" y="96367"/>
                  </a:lnTo>
                  <a:lnTo>
                    <a:pt x="6841236" y="107797"/>
                  </a:lnTo>
                  <a:lnTo>
                    <a:pt x="6841236" y="168757"/>
                  </a:lnTo>
                  <a:lnTo>
                    <a:pt x="6841236" y="192887"/>
                  </a:lnTo>
                  <a:lnTo>
                    <a:pt x="6992823" y="192887"/>
                  </a:lnTo>
                  <a:lnTo>
                    <a:pt x="6992823" y="168757"/>
                  </a:lnTo>
                  <a:lnTo>
                    <a:pt x="6871627" y="168757"/>
                  </a:lnTo>
                  <a:lnTo>
                    <a:pt x="6871627" y="107797"/>
                  </a:lnTo>
                  <a:lnTo>
                    <a:pt x="7101649" y="107797"/>
                  </a:lnTo>
                  <a:lnTo>
                    <a:pt x="7101649" y="96431"/>
                  </a:lnTo>
                  <a:lnTo>
                    <a:pt x="7101649" y="1498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470323" y="8791892"/>
              <a:ext cx="2906395" cy="340995"/>
            </a:xfrm>
            <a:custGeom>
              <a:avLst/>
              <a:gdLst/>
              <a:ahLst/>
              <a:cxnLst/>
              <a:rect l="l" t="t" r="r" b="b"/>
              <a:pathLst>
                <a:path w="2906394" h="340995">
                  <a:moveTo>
                    <a:pt x="151587" y="25895"/>
                  </a:moveTo>
                  <a:lnTo>
                    <a:pt x="121196" y="25895"/>
                  </a:lnTo>
                  <a:lnTo>
                    <a:pt x="121196" y="85178"/>
                  </a:lnTo>
                  <a:lnTo>
                    <a:pt x="151587" y="85178"/>
                  </a:lnTo>
                  <a:lnTo>
                    <a:pt x="151587" y="25895"/>
                  </a:lnTo>
                  <a:close/>
                </a:path>
                <a:path w="2906394" h="340995">
                  <a:moveTo>
                    <a:pt x="260413" y="109677"/>
                  </a:moveTo>
                  <a:lnTo>
                    <a:pt x="121196" y="109677"/>
                  </a:lnTo>
                  <a:lnTo>
                    <a:pt x="121196" y="123647"/>
                  </a:lnTo>
                  <a:lnTo>
                    <a:pt x="121196" y="170637"/>
                  </a:lnTo>
                  <a:lnTo>
                    <a:pt x="0" y="170637"/>
                  </a:lnTo>
                  <a:lnTo>
                    <a:pt x="0" y="194767"/>
                  </a:lnTo>
                  <a:lnTo>
                    <a:pt x="151587" y="194767"/>
                  </a:lnTo>
                  <a:lnTo>
                    <a:pt x="151587" y="170637"/>
                  </a:lnTo>
                  <a:lnTo>
                    <a:pt x="151587" y="123647"/>
                  </a:lnTo>
                  <a:lnTo>
                    <a:pt x="229260" y="123647"/>
                  </a:lnTo>
                  <a:lnTo>
                    <a:pt x="229260" y="252539"/>
                  </a:lnTo>
                  <a:lnTo>
                    <a:pt x="260413" y="252539"/>
                  </a:lnTo>
                  <a:lnTo>
                    <a:pt x="260413" y="123647"/>
                  </a:lnTo>
                  <a:lnTo>
                    <a:pt x="260413" y="123456"/>
                  </a:lnTo>
                  <a:lnTo>
                    <a:pt x="260413" y="109677"/>
                  </a:lnTo>
                  <a:close/>
                </a:path>
                <a:path w="2906394" h="340995">
                  <a:moveTo>
                    <a:pt x="268287" y="307797"/>
                  </a:moveTo>
                  <a:lnTo>
                    <a:pt x="74676" y="307797"/>
                  </a:lnTo>
                  <a:lnTo>
                    <a:pt x="74676" y="227787"/>
                  </a:lnTo>
                  <a:lnTo>
                    <a:pt x="43903" y="227787"/>
                  </a:lnTo>
                  <a:lnTo>
                    <a:pt x="43903" y="307797"/>
                  </a:lnTo>
                  <a:lnTo>
                    <a:pt x="43903" y="331927"/>
                  </a:lnTo>
                  <a:lnTo>
                    <a:pt x="268287" y="331927"/>
                  </a:lnTo>
                  <a:lnTo>
                    <a:pt x="268287" y="307797"/>
                  </a:lnTo>
                  <a:close/>
                </a:path>
                <a:path w="2906394" h="340995">
                  <a:moveTo>
                    <a:pt x="616496" y="52539"/>
                  </a:moveTo>
                  <a:lnTo>
                    <a:pt x="496049" y="52539"/>
                  </a:lnTo>
                  <a:lnTo>
                    <a:pt x="496049" y="8636"/>
                  </a:lnTo>
                  <a:lnTo>
                    <a:pt x="465277" y="8636"/>
                  </a:lnTo>
                  <a:lnTo>
                    <a:pt x="465277" y="52539"/>
                  </a:lnTo>
                  <a:lnTo>
                    <a:pt x="343331" y="52539"/>
                  </a:lnTo>
                  <a:lnTo>
                    <a:pt x="343331" y="77673"/>
                  </a:lnTo>
                  <a:lnTo>
                    <a:pt x="616496" y="77673"/>
                  </a:lnTo>
                  <a:lnTo>
                    <a:pt x="616496" y="52539"/>
                  </a:lnTo>
                  <a:close/>
                </a:path>
                <a:path w="2906394" h="340995">
                  <a:moveTo>
                    <a:pt x="633387" y="275424"/>
                  </a:moveTo>
                  <a:lnTo>
                    <a:pt x="496049" y="275424"/>
                  </a:lnTo>
                  <a:lnTo>
                    <a:pt x="496049" y="228142"/>
                  </a:lnTo>
                  <a:lnTo>
                    <a:pt x="535457" y="221869"/>
                  </a:lnTo>
                  <a:lnTo>
                    <a:pt x="565099" y="208915"/>
                  </a:lnTo>
                  <a:lnTo>
                    <a:pt x="569353" y="204508"/>
                  </a:lnTo>
                  <a:lnTo>
                    <a:pt x="583742" y="189623"/>
                  </a:lnTo>
                  <a:lnTo>
                    <a:pt x="590232" y="164350"/>
                  </a:lnTo>
                  <a:lnTo>
                    <a:pt x="582561" y="137287"/>
                  </a:lnTo>
                  <a:lnTo>
                    <a:pt x="568642" y="124587"/>
                  </a:lnTo>
                  <a:lnTo>
                    <a:pt x="560641" y="117259"/>
                  </a:lnTo>
                  <a:lnTo>
                    <a:pt x="559092" y="116713"/>
                  </a:lnTo>
                  <a:lnTo>
                    <a:pt x="559092" y="164350"/>
                  </a:lnTo>
                  <a:lnTo>
                    <a:pt x="553643" y="181229"/>
                  </a:lnTo>
                  <a:lnTo>
                    <a:pt x="538035" y="193852"/>
                  </a:lnTo>
                  <a:lnTo>
                    <a:pt x="513346" y="201764"/>
                  </a:lnTo>
                  <a:lnTo>
                    <a:pt x="480669" y="204508"/>
                  </a:lnTo>
                  <a:lnTo>
                    <a:pt x="447497" y="201764"/>
                  </a:lnTo>
                  <a:lnTo>
                    <a:pt x="422465" y="193852"/>
                  </a:lnTo>
                  <a:lnTo>
                    <a:pt x="406641" y="181229"/>
                  </a:lnTo>
                  <a:lnTo>
                    <a:pt x="401116" y="164350"/>
                  </a:lnTo>
                  <a:lnTo>
                    <a:pt x="406641" y="147688"/>
                  </a:lnTo>
                  <a:lnTo>
                    <a:pt x="422465" y="135178"/>
                  </a:lnTo>
                  <a:lnTo>
                    <a:pt x="447497" y="127317"/>
                  </a:lnTo>
                  <a:lnTo>
                    <a:pt x="480669" y="124587"/>
                  </a:lnTo>
                  <a:lnTo>
                    <a:pt x="513346" y="127317"/>
                  </a:lnTo>
                  <a:lnTo>
                    <a:pt x="538035" y="135178"/>
                  </a:lnTo>
                  <a:lnTo>
                    <a:pt x="553643" y="147688"/>
                  </a:lnTo>
                  <a:lnTo>
                    <a:pt x="559092" y="164350"/>
                  </a:lnTo>
                  <a:lnTo>
                    <a:pt x="559092" y="116713"/>
                  </a:lnTo>
                  <a:lnTo>
                    <a:pt x="526122" y="104838"/>
                  </a:lnTo>
                  <a:lnTo>
                    <a:pt x="480669" y="100571"/>
                  </a:lnTo>
                  <a:lnTo>
                    <a:pt x="434555" y="104838"/>
                  </a:lnTo>
                  <a:lnTo>
                    <a:pt x="399707" y="117259"/>
                  </a:lnTo>
                  <a:lnTo>
                    <a:pt x="377672" y="137287"/>
                  </a:lnTo>
                  <a:lnTo>
                    <a:pt x="369976" y="164350"/>
                  </a:lnTo>
                  <a:lnTo>
                    <a:pt x="376529" y="189674"/>
                  </a:lnTo>
                  <a:lnTo>
                    <a:pt x="395401" y="209054"/>
                  </a:lnTo>
                  <a:lnTo>
                    <a:pt x="425373" y="222034"/>
                  </a:lnTo>
                  <a:lnTo>
                    <a:pt x="465277" y="228142"/>
                  </a:lnTo>
                  <a:lnTo>
                    <a:pt x="465277" y="275424"/>
                  </a:lnTo>
                  <a:lnTo>
                    <a:pt x="328320" y="275424"/>
                  </a:lnTo>
                  <a:lnTo>
                    <a:pt x="328320" y="300558"/>
                  </a:lnTo>
                  <a:lnTo>
                    <a:pt x="633387" y="300558"/>
                  </a:lnTo>
                  <a:lnTo>
                    <a:pt x="633387" y="275424"/>
                  </a:lnTo>
                  <a:close/>
                </a:path>
                <a:path w="2906394" h="340995">
                  <a:moveTo>
                    <a:pt x="945578" y="112217"/>
                  </a:moveTo>
                  <a:lnTo>
                    <a:pt x="742950" y="112217"/>
                  </a:lnTo>
                  <a:lnTo>
                    <a:pt x="742950" y="83007"/>
                  </a:lnTo>
                  <a:lnTo>
                    <a:pt x="939571" y="83007"/>
                  </a:lnTo>
                  <a:lnTo>
                    <a:pt x="939571" y="62687"/>
                  </a:lnTo>
                  <a:lnTo>
                    <a:pt x="939571" y="34747"/>
                  </a:lnTo>
                  <a:lnTo>
                    <a:pt x="939571" y="13157"/>
                  </a:lnTo>
                  <a:lnTo>
                    <a:pt x="711809" y="13157"/>
                  </a:lnTo>
                  <a:lnTo>
                    <a:pt x="711809" y="34747"/>
                  </a:lnTo>
                  <a:lnTo>
                    <a:pt x="909180" y="34747"/>
                  </a:lnTo>
                  <a:lnTo>
                    <a:pt x="909180" y="62687"/>
                  </a:lnTo>
                  <a:lnTo>
                    <a:pt x="712558" y="62687"/>
                  </a:lnTo>
                  <a:lnTo>
                    <a:pt x="712558" y="83007"/>
                  </a:lnTo>
                  <a:lnTo>
                    <a:pt x="712558" y="112217"/>
                  </a:lnTo>
                  <a:lnTo>
                    <a:pt x="712558" y="133807"/>
                  </a:lnTo>
                  <a:lnTo>
                    <a:pt x="945578" y="133807"/>
                  </a:lnTo>
                  <a:lnTo>
                    <a:pt x="945578" y="112217"/>
                  </a:lnTo>
                  <a:close/>
                </a:path>
                <a:path w="2906394" h="340995">
                  <a:moveTo>
                    <a:pt x="951204" y="312877"/>
                  </a:moveTo>
                  <a:lnTo>
                    <a:pt x="741070" y="312877"/>
                  </a:lnTo>
                  <a:lnTo>
                    <a:pt x="741070" y="282397"/>
                  </a:lnTo>
                  <a:lnTo>
                    <a:pt x="940701" y="282397"/>
                  </a:lnTo>
                  <a:lnTo>
                    <a:pt x="940701" y="260807"/>
                  </a:lnTo>
                  <a:lnTo>
                    <a:pt x="940701" y="232867"/>
                  </a:lnTo>
                  <a:lnTo>
                    <a:pt x="940701" y="210007"/>
                  </a:lnTo>
                  <a:lnTo>
                    <a:pt x="709930" y="210007"/>
                  </a:lnTo>
                  <a:lnTo>
                    <a:pt x="709930" y="232867"/>
                  </a:lnTo>
                  <a:lnTo>
                    <a:pt x="910297" y="232867"/>
                  </a:lnTo>
                  <a:lnTo>
                    <a:pt x="910297" y="260807"/>
                  </a:lnTo>
                  <a:lnTo>
                    <a:pt x="710679" y="260807"/>
                  </a:lnTo>
                  <a:lnTo>
                    <a:pt x="710679" y="282397"/>
                  </a:lnTo>
                  <a:lnTo>
                    <a:pt x="710679" y="312877"/>
                  </a:lnTo>
                  <a:lnTo>
                    <a:pt x="710679" y="335737"/>
                  </a:lnTo>
                  <a:lnTo>
                    <a:pt x="951204" y="335737"/>
                  </a:lnTo>
                  <a:lnTo>
                    <a:pt x="951204" y="312877"/>
                  </a:lnTo>
                  <a:close/>
                </a:path>
                <a:path w="2906394" h="340995">
                  <a:moveTo>
                    <a:pt x="978598" y="159854"/>
                  </a:moveTo>
                  <a:lnTo>
                    <a:pt x="673531" y="159854"/>
                  </a:lnTo>
                  <a:lnTo>
                    <a:pt x="673531" y="183121"/>
                  </a:lnTo>
                  <a:lnTo>
                    <a:pt x="978598" y="183121"/>
                  </a:lnTo>
                  <a:lnTo>
                    <a:pt x="978598" y="159854"/>
                  </a:lnTo>
                  <a:close/>
                </a:path>
                <a:path w="2906394" h="340995">
                  <a:moveTo>
                    <a:pt x="1306588" y="146723"/>
                  </a:moveTo>
                  <a:lnTo>
                    <a:pt x="1300238" y="98132"/>
                  </a:lnTo>
                  <a:lnTo>
                    <a:pt x="1282534" y="61125"/>
                  </a:lnTo>
                  <a:lnTo>
                    <a:pt x="1277848" y="57035"/>
                  </a:lnTo>
                  <a:lnTo>
                    <a:pt x="1276946" y="56261"/>
                  </a:lnTo>
                  <a:lnTo>
                    <a:pt x="1276946" y="146723"/>
                  </a:lnTo>
                  <a:lnTo>
                    <a:pt x="1272806" y="183896"/>
                  </a:lnTo>
                  <a:lnTo>
                    <a:pt x="1261237" y="212293"/>
                  </a:lnTo>
                  <a:lnTo>
                    <a:pt x="1243545" y="230403"/>
                  </a:lnTo>
                  <a:lnTo>
                    <a:pt x="1221041" y="236778"/>
                  </a:lnTo>
                  <a:lnTo>
                    <a:pt x="1198321" y="230403"/>
                  </a:lnTo>
                  <a:lnTo>
                    <a:pt x="1180515" y="212293"/>
                  </a:lnTo>
                  <a:lnTo>
                    <a:pt x="1168908" y="183896"/>
                  </a:lnTo>
                  <a:lnTo>
                    <a:pt x="1164755" y="146723"/>
                  </a:lnTo>
                  <a:lnTo>
                    <a:pt x="1168908" y="109753"/>
                  </a:lnTo>
                  <a:lnTo>
                    <a:pt x="1180515" y="81470"/>
                  </a:lnTo>
                  <a:lnTo>
                    <a:pt x="1198321" y="63398"/>
                  </a:lnTo>
                  <a:lnTo>
                    <a:pt x="1221041" y="57035"/>
                  </a:lnTo>
                  <a:lnTo>
                    <a:pt x="1243545" y="63398"/>
                  </a:lnTo>
                  <a:lnTo>
                    <a:pt x="1261237" y="81470"/>
                  </a:lnTo>
                  <a:lnTo>
                    <a:pt x="1272806" y="109753"/>
                  </a:lnTo>
                  <a:lnTo>
                    <a:pt x="1276946" y="146723"/>
                  </a:lnTo>
                  <a:lnTo>
                    <a:pt x="1276946" y="56261"/>
                  </a:lnTo>
                  <a:lnTo>
                    <a:pt x="1255458" y="37541"/>
                  </a:lnTo>
                  <a:lnTo>
                    <a:pt x="1221041" y="29273"/>
                  </a:lnTo>
                  <a:lnTo>
                    <a:pt x="1186624" y="37541"/>
                  </a:lnTo>
                  <a:lnTo>
                    <a:pt x="1159548" y="61125"/>
                  </a:lnTo>
                  <a:lnTo>
                    <a:pt x="1141831" y="98132"/>
                  </a:lnTo>
                  <a:lnTo>
                    <a:pt x="1135481" y="146723"/>
                  </a:lnTo>
                  <a:lnTo>
                    <a:pt x="1141831" y="195300"/>
                  </a:lnTo>
                  <a:lnTo>
                    <a:pt x="1159548" y="232321"/>
                  </a:lnTo>
                  <a:lnTo>
                    <a:pt x="1186624" y="255892"/>
                  </a:lnTo>
                  <a:lnTo>
                    <a:pt x="1221041" y="264160"/>
                  </a:lnTo>
                  <a:lnTo>
                    <a:pt x="1255458" y="255892"/>
                  </a:lnTo>
                  <a:lnTo>
                    <a:pt x="1277416" y="236778"/>
                  </a:lnTo>
                  <a:lnTo>
                    <a:pt x="1282534" y="232321"/>
                  </a:lnTo>
                  <a:lnTo>
                    <a:pt x="1300238" y="195300"/>
                  </a:lnTo>
                  <a:lnTo>
                    <a:pt x="1306588" y="146723"/>
                  </a:lnTo>
                  <a:close/>
                </a:path>
                <a:path w="2906394" h="340995">
                  <a:moveTo>
                    <a:pt x="1398524" y="3378"/>
                  </a:moveTo>
                  <a:lnTo>
                    <a:pt x="1367751" y="3378"/>
                  </a:lnTo>
                  <a:lnTo>
                    <a:pt x="1367751" y="340715"/>
                  </a:lnTo>
                  <a:lnTo>
                    <a:pt x="1398524" y="340715"/>
                  </a:lnTo>
                  <a:lnTo>
                    <a:pt x="1398524" y="3378"/>
                  </a:lnTo>
                  <a:close/>
                </a:path>
                <a:path w="2906394" h="340995">
                  <a:moveTo>
                    <a:pt x="1735480" y="279920"/>
                  </a:moveTo>
                  <a:lnTo>
                    <a:pt x="1727657" y="254241"/>
                  </a:lnTo>
                  <a:lnTo>
                    <a:pt x="1715236" y="243903"/>
                  </a:lnTo>
                  <a:lnTo>
                    <a:pt x="1705038" y="235419"/>
                  </a:lnTo>
                  <a:lnTo>
                    <a:pt x="1704327" y="235204"/>
                  </a:lnTo>
                  <a:lnTo>
                    <a:pt x="1704327" y="279920"/>
                  </a:lnTo>
                  <a:lnTo>
                    <a:pt x="1698586" y="295211"/>
                  </a:lnTo>
                  <a:lnTo>
                    <a:pt x="1682013" y="306514"/>
                  </a:lnTo>
                  <a:lnTo>
                    <a:pt x="1655572" y="313537"/>
                  </a:lnTo>
                  <a:lnTo>
                    <a:pt x="1620278" y="315950"/>
                  </a:lnTo>
                  <a:lnTo>
                    <a:pt x="1584833" y="313537"/>
                  </a:lnTo>
                  <a:lnTo>
                    <a:pt x="1558417" y="306514"/>
                  </a:lnTo>
                  <a:lnTo>
                    <a:pt x="1541919" y="295211"/>
                  </a:lnTo>
                  <a:lnTo>
                    <a:pt x="1536230" y="279920"/>
                  </a:lnTo>
                  <a:lnTo>
                    <a:pt x="1541919" y="264642"/>
                  </a:lnTo>
                  <a:lnTo>
                    <a:pt x="1558417" y="253326"/>
                  </a:lnTo>
                  <a:lnTo>
                    <a:pt x="1584833" y="246316"/>
                  </a:lnTo>
                  <a:lnTo>
                    <a:pt x="1620278" y="243903"/>
                  </a:lnTo>
                  <a:lnTo>
                    <a:pt x="1655572" y="246316"/>
                  </a:lnTo>
                  <a:lnTo>
                    <a:pt x="1682013" y="253326"/>
                  </a:lnTo>
                  <a:lnTo>
                    <a:pt x="1698586" y="264642"/>
                  </a:lnTo>
                  <a:lnTo>
                    <a:pt x="1704327" y="279920"/>
                  </a:lnTo>
                  <a:lnTo>
                    <a:pt x="1704327" y="235204"/>
                  </a:lnTo>
                  <a:lnTo>
                    <a:pt x="1668830" y="223837"/>
                  </a:lnTo>
                  <a:lnTo>
                    <a:pt x="1620278" y="219887"/>
                  </a:lnTo>
                  <a:lnTo>
                    <a:pt x="1571891" y="223837"/>
                  </a:lnTo>
                  <a:lnTo>
                    <a:pt x="1535671" y="235419"/>
                  </a:lnTo>
                  <a:lnTo>
                    <a:pt x="1512951" y="254241"/>
                  </a:lnTo>
                  <a:lnTo>
                    <a:pt x="1505089" y="279920"/>
                  </a:lnTo>
                  <a:lnTo>
                    <a:pt x="1512951" y="305549"/>
                  </a:lnTo>
                  <a:lnTo>
                    <a:pt x="1535671" y="324243"/>
                  </a:lnTo>
                  <a:lnTo>
                    <a:pt x="1571891" y="335699"/>
                  </a:lnTo>
                  <a:lnTo>
                    <a:pt x="1620278" y="339585"/>
                  </a:lnTo>
                  <a:lnTo>
                    <a:pt x="1668830" y="335699"/>
                  </a:lnTo>
                  <a:lnTo>
                    <a:pt x="1705038" y="324243"/>
                  </a:lnTo>
                  <a:lnTo>
                    <a:pt x="1715084" y="315950"/>
                  </a:lnTo>
                  <a:lnTo>
                    <a:pt x="1727657" y="305549"/>
                  </a:lnTo>
                  <a:lnTo>
                    <a:pt x="1735480" y="279920"/>
                  </a:lnTo>
                  <a:close/>
                </a:path>
                <a:path w="2906394" h="340995">
                  <a:moveTo>
                    <a:pt x="1772627" y="169989"/>
                  </a:moveTo>
                  <a:lnTo>
                    <a:pt x="1697583" y="169989"/>
                  </a:lnTo>
                  <a:lnTo>
                    <a:pt x="1697583" y="130581"/>
                  </a:lnTo>
                  <a:lnTo>
                    <a:pt x="1697583" y="122326"/>
                  </a:lnTo>
                  <a:lnTo>
                    <a:pt x="1714893" y="113207"/>
                  </a:lnTo>
                  <a:lnTo>
                    <a:pt x="1717687" y="110693"/>
                  </a:lnTo>
                  <a:lnTo>
                    <a:pt x="1727733" y="101688"/>
                  </a:lnTo>
                  <a:lnTo>
                    <a:pt x="1735734" y="87922"/>
                  </a:lnTo>
                  <a:lnTo>
                    <a:pt x="1738477" y="72047"/>
                  </a:lnTo>
                  <a:lnTo>
                    <a:pt x="1730298" y="45631"/>
                  </a:lnTo>
                  <a:lnTo>
                    <a:pt x="1715706" y="33401"/>
                  </a:lnTo>
                  <a:lnTo>
                    <a:pt x="1706956" y="26073"/>
                  </a:lnTo>
                  <a:lnTo>
                    <a:pt x="1706956" y="72047"/>
                  </a:lnTo>
                  <a:lnTo>
                    <a:pt x="1700961" y="88214"/>
                  </a:lnTo>
                  <a:lnTo>
                    <a:pt x="1683740" y="100380"/>
                  </a:lnTo>
                  <a:lnTo>
                    <a:pt x="1667179" y="105041"/>
                  </a:lnTo>
                  <a:lnTo>
                    <a:pt x="1667179" y="130581"/>
                  </a:lnTo>
                  <a:lnTo>
                    <a:pt x="1667179" y="169989"/>
                  </a:lnTo>
                  <a:lnTo>
                    <a:pt x="1573758" y="169989"/>
                  </a:lnTo>
                  <a:lnTo>
                    <a:pt x="1573758" y="130581"/>
                  </a:lnTo>
                  <a:lnTo>
                    <a:pt x="1584502" y="132118"/>
                  </a:lnTo>
                  <a:lnTo>
                    <a:pt x="1595894" y="133299"/>
                  </a:lnTo>
                  <a:lnTo>
                    <a:pt x="1607845" y="134061"/>
                  </a:lnTo>
                  <a:lnTo>
                    <a:pt x="1620278" y="134340"/>
                  </a:lnTo>
                  <a:lnTo>
                    <a:pt x="1632940" y="134061"/>
                  </a:lnTo>
                  <a:lnTo>
                    <a:pt x="1645005" y="133299"/>
                  </a:lnTo>
                  <a:lnTo>
                    <a:pt x="1656422" y="132118"/>
                  </a:lnTo>
                  <a:lnTo>
                    <a:pt x="1667179" y="130581"/>
                  </a:lnTo>
                  <a:lnTo>
                    <a:pt x="1667179" y="105041"/>
                  </a:lnTo>
                  <a:lnTo>
                    <a:pt x="1656461" y="108038"/>
                  </a:lnTo>
                  <a:lnTo>
                    <a:pt x="1620278" y="110693"/>
                  </a:lnTo>
                  <a:lnTo>
                    <a:pt x="1584096" y="108038"/>
                  </a:lnTo>
                  <a:lnTo>
                    <a:pt x="1556816" y="100380"/>
                  </a:lnTo>
                  <a:lnTo>
                    <a:pt x="1539608" y="88214"/>
                  </a:lnTo>
                  <a:lnTo>
                    <a:pt x="1533601" y="72047"/>
                  </a:lnTo>
                  <a:lnTo>
                    <a:pt x="1539608" y="55714"/>
                  </a:lnTo>
                  <a:lnTo>
                    <a:pt x="1556816" y="43573"/>
                  </a:lnTo>
                  <a:lnTo>
                    <a:pt x="1584096" y="36004"/>
                  </a:lnTo>
                  <a:lnTo>
                    <a:pt x="1620278" y="33401"/>
                  </a:lnTo>
                  <a:lnTo>
                    <a:pt x="1656461" y="36004"/>
                  </a:lnTo>
                  <a:lnTo>
                    <a:pt x="1683740" y="43573"/>
                  </a:lnTo>
                  <a:lnTo>
                    <a:pt x="1700961" y="55714"/>
                  </a:lnTo>
                  <a:lnTo>
                    <a:pt x="1706956" y="72047"/>
                  </a:lnTo>
                  <a:lnTo>
                    <a:pt x="1706956" y="26073"/>
                  </a:lnTo>
                  <a:lnTo>
                    <a:pt x="1706816" y="25946"/>
                  </a:lnTo>
                  <a:lnTo>
                    <a:pt x="1669618" y="13639"/>
                  </a:lnTo>
                  <a:lnTo>
                    <a:pt x="1620278" y="9385"/>
                  </a:lnTo>
                  <a:lnTo>
                    <a:pt x="1571104" y="13639"/>
                  </a:lnTo>
                  <a:lnTo>
                    <a:pt x="1533880" y="25946"/>
                  </a:lnTo>
                  <a:lnTo>
                    <a:pt x="1510322" y="45631"/>
                  </a:lnTo>
                  <a:lnTo>
                    <a:pt x="1502079" y="72047"/>
                  </a:lnTo>
                  <a:lnTo>
                    <a:pt x="1504759" y="87922"/>
                  </a:lnTo>
                  <a:lnTo>
                    <a:pt x="1504861" y="88214"/>
                  </a:lnTo>
                  <a:lnTo>
                    <a:pt x="1512735" y="101879"/>
                  </a:lnTo>
                  <a:lnTo>
                    <a:pt x="1525676" y="113423"/>
                  </a:lnTo>
                  <a:lnTo>
                    <a:pt x="1543354" y="122707"/>
                  </a:lnTo>
                  <a:lnTo>
                    <a:pt x="1543354" y="169989"/>
                  </a:lnTo>
                  <a:lnTo>
                    <a:pt x="1467942" y="169989"/>
                  </a:lnTo>
                  <a:lnTo>
                    <a:pt x="1467942" y="194754"/>
                  </a:lnTo>
                  <a:lnTo>
                    <a:pt x="1772627" y="194754"/>
                  </a:lnTo>
                  <a:lnTo>
                    <a:pt x="1772627" y="169989"/>
                  </a:lnTo>
                  <a:close/>
                </a:path>
                <a:path w="2906394" h="340995">
                  <a:moveTo>
                    <a:pt x="1994382" y="137337"/>
                  </a:moveTo>
                  <a:lnTo>
                    <a:pt x="1988527" y="113157"/>
                  </a:lnTo>
                  <a:lnTo>
                    <a:pt x="1978304" y="101688"/>
                  </a:lnTo>
                  <a:lnTo>
                    <a:pt x="1972056" y="94703"/>
                  </a:lnTo>
                  <a:lnTo>
                    <a:pt x="1965121" y="91503"/>
                  </a:lnTo>
                  <a:lnTo>
                    <a:pt x="1965121" y="137337"/>
                  </a:lnTo>
                  <a:lnTo>
                    <a:pt x="1961413" y="152247"/>
                  </a:lnTo>
                  <a:lnTo>
                    <a:pt x="1950948" y="163461"/>
                  </a:lnTo>
                  <a:lnTo>
                    <a:pt x="1934718" y="170522"/>
                  </a:lnTo>
                  <a:lnTo>
                    <a:pt x="1913712" y="172986"/>
                  </a:lnTo>
                  <a:lnTo>
                    <a:pt x="1892757" y="170522"/>
                  </a:lnTo>
                  <a:lnTo>
                    <a:pt x="1876653" y="163461"/>
                  </a:lnTo>
                  <a:lnTo>
                    <a:pt x="1866328" y="152247"/>
                  </a:lnTo>
                  <a:lnTo>
                    <a:pt x="1862683" y="137337"/>
                  </a:lnTo>
                  <a:lnTo>
                    <a:pt x="1866328" y="122593"/>
                  </a:lnTo>
                  <a:lnTo>
                    <a:pt x="1876653" y="111353"/>
                  </a:lnTo>
                  <a:lnTo>
                    <a:pt x="1892757" y="104203"/>
                  </a:lnTo>
                  <a:lnTo>
                    <a:pt x="1913712" y="101688"/>
                  </a:lnTo>
                  <a:lnTo>
                    <a:pt x="1934718" y="104203"/>
                  </a:lnTo>
                  <a:lnTo>
                    <a:pt x="1950948" y="111353"/>
                  </a:lnTo>
                  <a:lnTo>
                    <a:pt x="1961413" y="122593"/>
                  </a:lnTo>
                  <a:lnTo>
                    <a:pt x="1965121" y="137337"/>
                  </a:lnTo>
                  <a:lnTo>
                    <a:pt x="1965121" y="91503"/>
                  </a:lnTo>
                  <a:lnTo>
                    <a:pt x="1946579" y="82931"/>
                  </a:lnTo>
                  <a:lnTo>
                    <a:pt x="1913712" y="78803"/>
                  </a:lnTo>
                  <a:lnTo>
                    <a:pt x="1880895" y="82931"/>
                  </a:lnTo>
                  <a:lnTo>
                    <a:pt x="1855546" y="94703"/>
                  </a:lnTo>
                  <a:lnTo>
                    <a:pt x="1839201" y="113157"/>
                  </a:lnTo>
                  <a:lnTo>
                    <a:pt x="1833410" y="137337"/>
                  </a:lnTo>
                  <a:lnTo>
                    <a:pt x="1839201" y="161734"/>
                  </a:lnTo>
                  <a:lnTo>
                    <a:pt x="1855546" y="180301"/>
                  </a:lnTo>
                  <a:lnTo>
                    <a:pt x="1880895" y="192112"/>
                  </a:lnTo>
                  <a:lnTo>
                    <a:pt x="1913712" y="196253"/>
                  </a:lnTo>
                  <a:lnTo>
                    <a:pt x="1946579" y="192112"/>
                  </a:lnTo>
                  <a:lnTo>
                    <a:pt x="1972056" y="180301"/>
                  </a:lnTo>
                  <a:lnTo>
                    <a:pt x="1978558" y="172986"/>
                  </a:lnTo>
                  <a:lnTo>
                    <a:pt x="1988527" y="161734"/>
                  </a:lnTo>
                  <a:lnTo>
                    <a:pt x="1994382" y="137337"/>
                  </a:lnTo>
                  <a:close/>
                </a:path>
                <a:path w="2906394" h="340995">
                  <a:moveTo>
                    <a:pt x="2013140" y="37896"/>
                  </a:moveTo>
                  <a:lnTo>
                    <a:pt x="1929091" y="37896"/>
                  </a:lnTo>
                  <a:lnTo>
                    <a:pt x="1929091" y="0"/>
                  </a:lnTo>
                  <a:lnTo>
                    <a:pt x="1898319" y="0"/>
                  </a:lnTo>
                  <a:lnTo>
                    <a:pt x="1898319" y="37896"/>
                  </a:lnTo>
                  <a:lnTo>
                    <a:pt x="1814652" y="37896"/>
                  </a:lnTo>
                  <a:lnTo>
                    <a:pt x="1814652" y="62661"/>
                  </a:lnTo>
                  <a:lnTo>
                    <a:pt x="2013140" y="62661"/>
                  </a:lnTo>
                  <a:lnTo>
                    <a:pt x="2013140" y="37896"/>
                  </a:lnTo>
                  <a:close/>
                </a:path>
                <a:path w="2906394" h="340995">
                  <a:moveTo>
                    <a:pt x="2074684" y="213880"/>
                  </a:moveTo>
                  <a:lnTo>
                    <a:pt x="2044293" y="213880"/>
                  </a:lnTo>
                  <a:lnTo>
                    <a:pt x="2044293" y="249529"/>
                  </a:lnTo>
                  <a:lnTo>
                    <a:pt x="2044293" y="273545"/>
                  </a:lnTo>
                  <a:lnTo>
                    <a:pt x="2044293" y="310692"/>
                  </a:lnTo>
                  <a:lnTo>
                    <a:pt x="1893443" y="310692"/>
                  </a:lnTo>
                  <a:lnTo>
                    <a:pt x="1893443" y="273545"/>
                  </a:lnTo>
                  <a:lnTo>
                    <a:pt x="2044293" y="273545"/>
                  </a:lnTo>
                  <a:lnTo>
                    <a:pt x="2044293" y="249529"/>
                  </a:lnTo>
                  <a:lnTo>
                    <a:pt x="1893443" y="249529"/>
                  </a:lnTo>
                  <a:lnTo>
                    <a:pt x="1893443" y="213880"/>
                  </a:lnTo>
                  <a:lnTo>
                    <a:pt x="1863051" y="213880"/>
                  </a:lnTo>
                  <a:lnTo>
                    <a:pt x="1863051" y="335457"/>
                  </a:lnTo>
                  <a:lnTo>
                    <a:pt x="2074684" y="335457"/>
                  </a:lnTo>
                  <a:lnTo>
                    <a:pt x="2074684" y="310692"/>
                  </a:lnTo>
                  <a:lnTo>
                    <a:pt x="2074684" y="273545"/>
                  </a:lnTo>
                  <a:lnTo>
                    <a:pt x="2074684" y="249529"/>
                  </a:lnTo>
                  <a:lnTo>
                    <a:pt x="2074684" y="213880"/>
                  </a:lnTo>
                  <a:close/>
                </a:path>
                <a:path w="2906394" h="340995">
                  <a:moveTo>
                    <a:pt x="2124583" y="88938"/>
                  </a:moveTo>
                  <a:lnTo>
                    <a:pt x="2074684" y="88938"/>
                  </a:lnTo>
                  <a:lnTo>
                    <a:pt x="2074684" y="3378"/>
                  </a:lnTo>
                  <a:lnTo>
                    <a:pt x="2043912" y="3378"/>
                  </a:lnTo>
                  <a:lnTo>
                    <a:pt x="2043912" y="198882"/>
                  </a:lnTo>
                  <a:lnTo>
                    <a:pt x="2074684" y="198882"/>
                  </a:lnTo>
                  <a:lnTo>
                    <a:pt x="2074684" y="114820"/>
                  </a:lnTo>
                  <a:lnTo>
                    <a:pt x="2124583" y="114820"/>
                  </a:lnTo>
                  <a:lnTo>
                    <a:pt x="2124583" y="88938"/>
                  </a:lnTo>
                  <a:close/>
                </a:path>
                <a:path w="2906394" h="340995">
                  <a:moveTo>
                    <a:pt x="2372614" y="237147"/>
                  </a:moveTo>
                  <a:lnTo>
                    <a:pt x="2371267" y="226644"/>
                  </a:lnTo>
                  <a:lnTo>
                    <a:pt x="2369235" y="210883"/>
                  </a:lnTo>
                  <a:lnTo>
                    <a:pt x="2327973" y="218097"/>
                  </a:lnTo>
                  <a:lnTo>
                    <a:pt x="2287905" y="222986"/>
                  </a:lnTo>
                  <a:lnTo>
                    <a:pt x="2248827" y="225767"/>
                  </a:lnTo>
                  <a:lnTo>
                    <a:pt x="2210511" y="226644"/>
                  </a:lnTo>
                  <a:lnTo>
                    <a:pt x="2210511" y="36029"/>
                  </a:lnTo>
                  <a:lnTo>
                    <a:pt x="2179751" y="36029"/>
                  </a:lnTo>
                  <a:lnTo>
                    <a:pt x="2179751" y="252907"/>
                  </a:lnTo>
                  <a:lnTo>
                    <a:pt x="2207514" y="252907"/>
                  </a:lnTo>
                  <a:lnTo>
                    <a:pt x="2247722" y="252133"/>
                  </a:lnTo>
                  <a:lnTo>
                    <a:pt x="2288235" y="249529"/>
                  </a:lnTo>
                  <a:lnTo>
                    <a:pt x="2329662" y="244678"/>
                  </a:lnTo>
                  <a:lnTo>
                    <a:pt x="2372614" y="237147"/>
                  </a:lnTo>
                  <a:close/>
                </a:path>
                <a:path w="2906394" h="340995">
                  <a:moveTo>
                    <a:pt x="2434526" y="3378"/>
                  </a:moveTo>
                  <a:lnTo>
                    <a:pt x="2403754" y="3378"/>
                  </a:lnTo>
                  <a:lnTo>
                    <a:pt x="2403754" y="339585"/>
                  </a:lnTo>
                  <a:lnTo>
                    <a:pt x="2434526" y="339585"/>
                  </a:lnTo>
                  <a:lnTo>
                    <a:pt x="2434526" y="3378"/>
                  </a:lnTo>
                  <a:close/>
                </a:path>
                <a:path w="2906394" h="340995">
                  <a:moveTo>
                    <a:pt x="2703944" y="244652"/>
                  </a:moveTo>
                  <a:lnTo>
                    <a:pt x="2702052" y="230390"/>
                  </a:lnTo>
                  <a:lnTo>
                    <a:pt x="2700566" y="219138"/>
                  </a:lnTo>
                  <a:lnTo>
                    <a:pt x="2664688" y="224536"/>
                  </a:lnTo>
                  <a:lnTo>
                    <a:pt x="2628849" y="228003"/>
                  </a:lnTo>
                  <a:lnTo>
                    <a:pt x="2590965" y="229844"/>
                  </a:lnTo>
                  <a:lnTo>
                    <a:pt x="2548966" y="230390"/>
                  </a:lnTo>
                  <a:lnTo>
                    <a:pt x="2548966" y="61163"/>
                  </a:lnTo>
                  <a:lnTo>
                    <a:pt x="2674670" y="61163"/>
                  </a:lnTo>
                  <a:lnTo>
                    <a:pt x="2674670" y="35648"/>
                  </a:lnTo>
                  <a:lnTo>
                    <a:pt x="2518206" y="35648"/>
                  </a:lnTo>
                  <a:lnTo>
                    <a:pt x="2518206" y="256667"/>
                  </a:lnTo>
                  <a:lnTo>
                    <a:pt x="2544838" y="256667"/>
                  </a:lnTo>
                  <a:lnTo>
                    <a:pt x="2589225" y="256159"/>
                  </a:lnTo>
                  <a:lnTo>
                    <a:pt x="2628900" y="254317"/>
                  </a:lnTo>
                  <a:lnTo>
                    <a:pt x="2666314" y="250647"/>
                  </a:lnTo>
                  <a:lnTo>
                    <a:pt x="2703944" y="244652"/>
                  </a:lnTo>
                  <a:close/>
                </a:path>
                <a:path w="2906394" h="340995">
                  <a:moveTo>
                    <a:pt x="2818384" y="136207"/>
                  </a:moveTo>
                  <a:lnTo>
                    <a:pt x="2762847" y="136207"/>
                  </a:lnTo>
                  <a:lnTo>
                    <a:pt x="2762847" y="3378"/>
                  </a:lnTo>
                  <a:lnTo>
                    <a:pt x="2732087" y="3378"/>
                  </a:lnTo>
                  <a:lnTo>
                    <a:pt x="2732087" y="340715"/>
                  </a:lnTo>
                  <a:lnTo>
                    <a:pt x="2762847" y="340715"/>
                  </a:lnTo>
                  <a:lnTo>
                    <a:pt x="2762847" y="161734"/>
                  </a:lnTo>
                  <a:lnTo>
                    <a:pt x="2818384" y="161734"/>
                  </a:lnTo>
                  <a:lnTo>
                    <a:pt x="2818384" y="136207"/>
                  </a:lnTo>
                  <a:close/>
                </a:path>
                <a:path w="2906394" h="340995">
                  <a:moveTo>
                    <a:pt x="2906191" y="291185"/>
                  </a:moveTo>
                  <a:lnTo>
                    <a:pt x="2904223" y="280530"/>
                  </a:lnTo>
                  <a:lnTo>
                    <a:pt x="2898876" y="272097"/>
                  </a:lnTo>
                  <a:lnTo>
                    <a:pt x="2890990" y="266534"/>
                  </a:lnTo>
                  <a:lnTo>
                    <a:pt x="2881426" y="264541"/>
                  </a:lnTo>
                  <a:lnTo>
                    <a:pt x="2871851" y="266534"/>
                  </a:lnTo>
                  <a:lnTo>
                    <a:pt x="2863977" y="272097"/>
                  </a:lnTo>
                  <a:lnTo>
                    <a:pt x="2858630" y="280530"/>
                  </a:lnTo>
                  <a:lnTo>
                    <a:pt x="2856661" y="291185"/>
                  </a:lnTo>
                  <a:lnTo>
                    <a:pt x="2858630" y="301713"/>
                  </a:lnTo>
                  <a:lnTo>
                    <a:pt x="2863977" y="309892"/>
                  </a:lnTo>
                  <a:lnTo>
                    <a:pt x="2871851" y="315188"/>
                  </a:lnTo>
                  <a:lnTo>
                    <a:pt x="2881426" y="317068"/>
                  </a:lnTo>
                  <a:lnTo>
                    <a:pt x="2890990" y="315188"/>
                  </a:lnTo>
                  <a:lnTo>
                    <a:pt x="2898876" y="309892"/>
                  </a:lnTo>
                  <a:lnTo>
                    <a:pt x="2904223" y="301713"/>
                  </a:lnTo>
                  <a:lnTo>
                    <a:pt x="2906191" y="291185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62078" y="3274360"/>
              <a:ext cx="5504787" cy="286002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7627" y="3265280"/>
              <a:ext cx="5504787" cy="287818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57291" y="6199286"/>
              <a:ext cx="5504787" cy="146452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07042" y="4071153"/>
              <a:ext cx="4468083" cy="278911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19383" y="6139153"/>
              <a:ext cx="5448145" cy="15524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17242"/>
              <a:ext cx="10797540" cy="564515"/>
            </a:xfrm>
            <a:custGeom>
              <a:avLst/>
              <a:gdLst/>
              <a:ahLst/>
              <a:cxnLst/>
              <a:rect l="l" t="t" r="r" b="b"/>
              <a:pathLst>
                <a:path w="10797540" h="564514">
                  <a:moveTo>
                    <a:pt x="293357" y="272503"/>
                  </a:moveTo>
                  <a:lnTo>
                    <a:pt x="290487" y="208330"/>
                  </a:lnTo>
                  <a:lnTo>
                    <a:pt x="281825" y="157721"/>
                  </a:lnTo>
                  <a:lnTo>
                    <a:pt x="267322" y="118478"/>
                  </a:lnTo>
                  <a:lnTo>
                    <a:pt x="264706" y="114630"/>
                  </a:lnTo>
                  <a:lnTo>
                    <a:pt x="246926" y="88404"/>
                  </a:lnTo>
                  <a:lnTo>
                    <a:pt x="227380" y="71424"/>
                  </a:lnTo>
                  <a:lnTo>
                    <a:pt x="215785" y="65303"/>
                  </a:lnTo>
                  <a:lnTo>
                    <a:pt x="215785" y="272503"/>
                  </a:lnTo>
                  <a:lnTo>
                    <a:pt x="214680" y="323583"/>
                  </a:lnTo>
                  <a:lnTo>
                    <a:pt x="211074" y="361899"/>
                  </a:lnTo>
                  <a:lnTo>
                    <a:pt x="194475" y="409079"/>
                  </a:lnTo>
                  <a:lnTo>
                    <a:pt x="161213" y="430136"/>
                  </a:lnTo>
                  <a:lnTo>
                    <a:pt x="146951" y="431482"/>
                  </a:lnTo>
                  <a:lnTo>
                    <a:pt x="132384" y="430136"/>
                  </a:lnTo>
                  <a:lnTo>
                    <a:pt x="99428" y="409079"/>
                  </a:lnTo>
                  <a:lnTo>
                    <a:pt x="82359" y="361899"/>
                  </a:lnTo>
                  <a:lnTo>
                    <a:pt x="78676" y="323583"/>
                  </a:lnTo>
                  <a:lnTo>
                    <a:pt x="77571" y="272503"/>
                  </a:lnTo>
                  <a:lnTo>
                    <a:pt x="78676" y="222059"/>
                  </a:lnTo>
                  <a:lnTo>
                    <a:pt x="82359" y="184010"/>
                  </a:lnTo>
                  <a:lnTo>
                    <a:pt x="99428" y="136486"/>
                  </a:lnTo>
                  <a:lnTo>
                    <a:pt x="132384" y="115976"/>
                  </a:lnTo>
                  <a:lnTo>
                    <a:pt x="146951" y="114630"/>
                  </a:lnTo>
                  <a:lnTo>
                    <a:pt x="161213" y="115976"/>
                  </a:lnTo>
                  <a:lnTo>
                    <a:pt x="194475" y="136486"/>
                  </a:lnTo>
                  <a:lnTo>
                    <a:pt x="211074" y="184010"/>
                  </a:lnTo>
                  <a:lnTo>
                    <a:pt x="214680" y="222059"/>
                  </a:lnTo>
                  <a:lnTo>
                    <a:pt x="215785" y="272503"/>
                  </a:lnTo>
                  <a:lnTo>
                    <a:pt x="215785" y="65303"/>
                  </a:lnTo>
                  <a:lnTo>
                    <a:pt x="204114" y="59118"/>
                  </a:lnTo>
                  <a:lnTo>
                    <a:pt x="177241" y="51612"/>
                  </a:lnTo>
                  <a:lnTo>
                    <a:pt x="146951" y="49072"/>
                  </a:lnTo>
                  <a:lnTo>
                    <a:pt x="116344" y="51612"/>
                  </a:lnTo>
                  <a:lnTo>
                    <a:pt x="65976" y="71424"/>
                  </a:lnTo>
                  <a:lnTo>
                    <a:pt x="26047" y="118478"/>
                  </a:lnTo>
                  <a:lnTo>
                    <a:pt x="11544" y="157721"/>
                  </a:lnTo>
                  <a:lnTo>
                    <a:pt x="2870" y="208330"/>
                  </a:lnTo>
                  <a:lnTo>
                    <a:pt x="0" y="272503"/>
                  </a:lnTo>
                  <a:lnTo>
                    <a:pt x="2870" y="337312"/>
                  </a:lnTo>
                  <a:lnTo>
                    <a:pt x="11544" y="388188"/>
                  </a:lnTo>
                  <a:lnTo>
                    <a:pt x="26047" y="427380"/>
                  </a:lnTo>
                  <a:lnTo>
                    <a:pt x="65976" y="474370"/>
                  </a:lnTo>
                  <a:lnTo>
                    <a:pt x="116344" y="494030"/>
                  </a:lnTo>
                  <a:lnTo>
                    <a:pt x="146951" y="496493"/>
                  </a:lnTo>
                  <a:lnTo>
                    <a:pt x="177241" y="494030"/>
                  </a:lnTo>
                  <a:lnTo>
                    <a:pt x="227380" y="474370"/>
                  </a:lnTo>
                  <a:lnTo>
                    <a:pt x="264515" y="431482"/>
                  </a:lnTo>
                  <a:lnTo>
                    <a:pt x="281825" y="388188"/>
                  </a:lnTo>
                  <a:lnTo>
                    <a:pt x="290487" y="337312"/>
                  </a:lnTo>
                  <a:lnTo>
                    <a:pt x="293357" y="272503"/>
                  </a:lnTo>
                  <a:close/>
                </a:path>
                <a:path w="10797540" h="564514">
                  <a:moveTo>
                    <a:pt x="612394" y="352818"/>
                  </a:moveTo>
                  <a:lnTo>
                    <a:pt x="606552" y="300685"/>
                  </a:lnTo>
                  <a:lnTo>
                    <a:pt x="590003" y="260273"/>
                  </a:lnTo>
                  <a:lnTo>
                    <a:pt x="564248" y="231508"/>
                  </a:lnTo>
                  <a:lnTo>
                    <a:pt x="491121" y="208597"/>
                  </a:lnTo>
                  <a:lnTo>
                    <a:pt x="470141" y="210820"/>
                  </a:lnTo>
                  <a:lnTo>
                    <a:pt x="451916" y="216992"/>
                  </a:lnTo>
                  <a:lnTo>
                    <a:pt x="437184" y="226339"/>
                  </a:lnTo>
                  <a:lnTo>
                    <a:pt x="426656" y="238086"/>
                  </a:lnTo>
                  <a:lnTo>
                    <a:pt x="432663" y="121729"/>
                  </a:lnTo>
                  <a:lnTo>
                    <a:pt x="588911" y="121729"/>
                  </a:lnTo>
                  <a:lnTo>
                    <a:pt x="588911" y="56718"/>
                  </a:lnTo>
                  <a:lnTo>
                    <a:pt x="360553" y="56718"/>
                  </a:lnTo>
                  <a:lnTo>
                    <a:pt x="349084" y="299275"/>
                  </a:lnTo>
                  <a:lnTo>
                    <a:pt x="425018" y="299275"/>
                  </a:lnTo>
                  <a:lnTo>
                    <a:pt x="433298" y="288493"/>
                  </a:lnTo>
                  <a:lnTo>
                    <a:pt x="444144" y="280225"/>
                  </a:lnTo>
                  <a:lnTo>
                    <a:pt x="457441" y="274929"/>
                  </a:lnTo>
                  <a:lnTo>
                    <a:pt x="473087" y="273050"/>
                  </a:lnTo>
                  <a:lnTo>
                    <a:pt x="499567" y="278206"/>
                  </a:lnTo>
                  <a:lnTo>
                    <a:pt x="518909" y="293408"/>
                  </a:lnTo>
                  <a:lnTo>
                    <a:pt x="530783" y="318223"/>
                  </a:lnTo>
                  <a:lnTo>
                    <a:pt x="534822" y="352272"/>
                  </a:lnTo>
                  <a:lnTo>
                    <a:pt x="530555" y="387007"/>
                  </a:lnTo>
                  <a:lnTo>
                    <a:pt x="518299" y="411746"/>
                  </a:lnTo>
                  <a:lnTo>
                    <a:pt x="498868" y="426554"/>
                  </a:lnTo>
                  <a:lnTo>
                    <a:pt x="473087" y="431482"/>
                  </a:lnTo>
                  <a:lnTo>
                    <a:pt x="449554" y="427621"/>
                  </a:lnTo>
                  <a:lnTo>
                    <a:pt x="431025" y="416115"/>
                  </a:lnTo>
                  <a:lnTo>
                    <a:pt x="418236" y="397141"/>
                  </a:lnTo>
                  <a:lnTo>
                    <a:pt x="411911" y="370840"/>
                  </a:lnTo>
                  <a:lnTo>
                    <a:pt x="334327" y="370840"/>
                  </a:lnTo>
                  <a:lnTo>
                    <a:pt x="342734" y="413905"/>
                  </a:lnTo>
                  <a:lnTo>
                    <a:pt x="361543" y="448818"/>
                  </a:lnTo>
                  <a:lnTo>
                    <a:pt x="390029" y="474764"/>
                  </a:lnTo>
                  <a:lnTo>
                    <a:pt x="427456" y="490918"/>
                  </a:lnTo>
                  <a:lnTo>
                    <a:pt x="473087" y="496493"/>
                  </a:lnTo>
                  <a:lnTo>
                    <a:pt x="520725" y="490258"/>
                  </a:lnTo>
                  <a:lnTo>
                    <a:pt x="559409" y="472033"/>
                  </a:lnTo>
                  <a:lnTo>
                    <a:pt x="588225" y="442569"/>
                  </a:lnTo>
                  <a:lnTo>
                    <a:pt x="606196" y="402577"/>
                  </a:lnTo>
                  <a:lnTo>
                    <a:pt x="612394" y="352818"/>
                  </a:lnTo>
                  <a:close/>
                </a:path>
                <a:path w="10797540" h="564514">
                  <a:moveTo>
                    <a:pt x="846213" y="255028"/>
                  </a:moveTo>
                  <a:lnTo>
                    <a:pt x="650633" y="255028"/>
                  </a:lnTo>
                  <a:lnTo>
                    <a:pt x="650633" y="320586"/>
                  </a:lnTo>
                  <a:lnTo>
                    <a:pt x="846213" y="320586"/>
                  </a:lnTo>
                  <a:lnTo>
                    <a:pt x="846213" y="255028"/>
                  </a:lnTo>
                  <a:close/>
                </a:path>
                <a:path w="10797540" h="564514">
                  <a:moveTo>
                    <a:pt x="1166342" y="423837"/>
                  </a:moveTo>
                  <a:lnTo>
                    <a:pt x="995895" y="423837"/>
                  </a:lnTo>
                  <a:lnTo>
                    <a:pt x="1118273" y="282892"/>
                  </a:lnTo>
                  <a:lnTo>
                    <a:pt x="1138440" y="257467"/>
                  </a:lnTo>
                  <a:lnTo>
                    <a:pt x="1151382" y="233921"/>
                  </a:lnTo>
                  <a:lnTo>
                    <a:pt x="1158290" y="209067"/>
                  </a:lnTo>
                  <a:lnTo>
                    <a:pt x="1160335" y="179641"/>
                  </a:lnTo>
                  <a:lnTo>
                    <a:pt x="1154582" y="138582"/>
                  </a:lnTo>
                  <a:lnTo>
                    <a:pt x="1137627" y="102768"/>
                  </a:lnTo>
                  <a:lnTo>
                    <a:pt x="1109941" y="74422"/>
                  </a:lnTo>
                  <a:lnTo>
                    <a:pt x="1072019" y="55778"/>
                  </a:lnTo>
                  <a:lnTo>
                    <a:pt x="1024305" y="49072"/>
                  </a:lnTo>
                  <a:lnTo>
                    <a:pt x="976807" y="55778"/>
                  </a:lnTo>
                  <a:lnTo>
                    <a:pt x="938898" y="74422"/>
                  </a:lnTo>
                  <a:lnTo>
                    <a:pt x="911148" y="102768"/>
                  </a:lnTo>
                  <a:lnTo>
                    <a:pt x="894080" y="138582"/>
                  </a:lnTo>
                  <a:lnTo>
                    <a:pt x="888276" y="179641"/>
                  </a:lnTo>
                  <a:lnTo>
                    <a:pt x="888276" y="193294"/>
                  </a:lnTo>
                  <a:lnTo>
                    <a:pt x="965847" y="193294"/>
                  </a:lnTo>
                  <a:lnTo>
                    <a:pt x="965847" y="180187"/>
                  </a:lnTo>
                  <a:lnTo>
                    <a:pt x="969911" y="152654"/>
                  </a:lnTo>
                  <a:lnTo>
                    <a:pt x="981557" y="132041"/>
                  </a:lnTo>
                  <a:lnTo>
                    <a:pt x="999959" y="119113"/>
                  </a:lnTo>
                  <a:lnTo>
                    <a:pt x="1024305" y="114630"/>
                  </a:lnTo>
                  <a:lnTo>
                    <a:pt x="1048880" y="119189"/>
                  </a:lnTo>
                  <a:lnTo>
                    <a:pt x="1067257" y="132245"/>
                  </a:lnTo>
                  <a:lnTo>
                    <a:pt x="1078776" y="152882"/>
                  </a:lnTo>
                  <a:lnTo>
                    <a:pt x="1082763" y="180187"/>
                  </a:lnTo>
                  <a:lnTo>
                    <a:pt x="1081176" y="196938"/>
                  </a:lnTo>
                  <a:lnTo>
                    <a:pt x="1076198" y="212623"/>
                  </a:lnTo>
                  <a:lnTo>
                    <a:pt x="1067549" y="228206"/>
                  </a:lnTo>
                  <a:lnTo>
                    <a:pt x="1054900" y="244652"/>
                  </a:lnTo>
                  <a:lnTo>
                    <a:pt x="894283" y="429844"/>
                  </a:lnTo>
                  <a:lnTo>
                    <a:pt x="894283" y="488848"/>
                  </a:lnTo>
                  <a:lnTo>
                    <a:pt x="1166342" y="488848"/>
                  </a:lnTo>
                  <a:lnTo>
                    <a:pt x="1166342" y="423837"/>
                  </a:lnTo>
                  <a:close/>
                </a:path>
                <a:path w="10797540" h="564514">
                  <a:moveTo>
                    <a:pt x="1305648" y="406895"/>
                  </a:moveTo>
                  <a:lnTo>
                    <a:pt x="1223162" y="406895"/>
                  </a:lnTo>
                  <a:lnTo>
                    <a:pt x="1223162" y="488848"/>
                  </a:lnTo>
                  <a:lnTo>
                    <a:pt x="1305648" y="488848"/>
                  </a:lnTo>
                  <a:lnTo>
                    <a:pt x="1305648" y="406895"/>
                  </a:lnTo>
                  <a:close/>
                </a:path>
                <a:path w="10797540" h="564514">
                  <a:moveTo>
                    <a:pt x="1731949" y="421106"/>
                  </a:moveTo>
                  <a:lnTo>
                    <a:pt x="1704251" y="398703"/>
                  </a:lnTo>
                  <a:lnTo>
                    <a:pt x="1698879" y="394360"/>
                  </a:lnTo>
                  <a:lnTo>
                    <a:pt x="1675130" y="357111"/>
                  </a:lnTo>
                  <a:lnTo>
                    <a:pt x="1660804" y="305028"/>
                  </a:lnTo>
                  <a:lnTo>
                    <a:pt x="1656016" y="233718"/>
                  </a:lnTo>
                  <a:lnTo>
                    <a:pt x="1656016" y="27774"/>
                  </a:lnTo>
                  <a:lnTo>
                    <a:pt x="1582254" y="27774"/>
                  </a:lnTo>
                  <a:lnTo>
                    <a:pt x="1582254" y="233718"/>
                  </a:lnTo>
                  <a:lnTo>
                    <a:pt x="1577390" y="305104"/>
                  </a:lnTo>
                  <a:lnTo>
                    <a:pt x="1562938" y="357327"/>
                  </a:lnTo>
                  <a:lnTo>
                    <a:pt x="1539163" y="394589"/>
                  </a:lnTo>
                  <a:lnTo>
                    <a:pt x="1506321" y="421106"/>
                  </a:lnTo>
                  <a:lnTo>
                    <a:pt x="1506321" y="489940"/>
                  </a:lnTo>
                  <a:lnTo>
                    <a:pt x="1540510" y="473227"/>
                  </a:lnTo>
                  <a:lnTo>
                    <a:pt x="1571675" y="451700"/>
                  </a:lnTo>
                  <a:lnTo>
                    <a:pt x="1598434" y="426478"/>
                  </a:lnTo>
                  <a:lnTo>
                    <a:pt x="1619415" y="398703"/>
                  </a:lnTo>
                  <a:lnTo>
                    <a:pt x="1640065" y="426326"/>
                  </a:lnTo>
                  <a:lnTo>
                    <a:pt x="1666659" y="451700"/>
                  </a:lnTo>
                  <a:lnTo>
                    <a:pt x="1697774" y="473379"/>
                  </a:lnTo>
                  <a:lnTo>
                    <a:pt x="1731949" y="489940"/>
                  </a:lnTo>
                  <a:lnTo>
                    <a:pt x="1731949" y="421106"/>
                  </a:lnTo>
                  <a:close/>
                </a:path>
                <a:path w="10797540" h="564514">
                  <a:moveTo>
                    <a:pt x="1835200" y="24485"/>
                  </a:moveTo>
                  <a:lnTo>
                    <a:pt x="1763090" y="24485"/>
                  </a:lnTo>
                  <a:lnTo>
                    <a:pt x="1763090" y="197116"/>
                  </a:lnTo>
                  <a:lnTo>
                    <a:pt x="1696440" y="197116"/>
                  </a:lnTo>
                  <a:lnTo>
                    <a:pt x="1696440" y="262128"/>
                  </a:lnTo>
                  <a:lnTo>
                    <a:pt x="1763090" y="262128"/>
                  </a:lnTo>
                  <a:lnTo>
                    <a:pt x="1763090" y="517245"/>
                  </a:lnTo>
                  <a:lnTo>
                    <a:pt x="1835200" y="517245"/>
                  </a:lnTo>
                  <a:lnTo>
                    <a:pt x="1835200" y="24485"/>
                  </a:lnTo>
                  <a:close/>
                </a:path>
                <a:path w="10797540" h="564514">
                  <a:moveTo>
                    <a:pt x="1943366" y="21755"/>
                  </a:moveTo>
                  <a:lnTo>
                    <a:pt x="1870710" y="21755"/>
                  </a:lnTo>
                  <a:lnTo>
                    <a:pt x="1870710" y="523265"/>
                  </a:lnTo>
                  <a:lnTo>
                    <a:pt x="1943366" y="523265"/>
                  </a:lnTo>
                  <a:lnTo>
                    <a:pt x="1943366" y="21755"/>
                  </a:lnTo>
                  <a:close/>
                </a:path>
                <a:path w="10797540" h="564514">
                  <a:moveTo>
                    <a:pt x="2445410" y="27774"/>
                  </a:moveTo>
                  <a:lnTo>
                    <a:pt x="2370569" y="27774"/>
                  </a:lnTo>
                  <a:lnTo>
                    <a:pt x="2370569" y="97586"/>
                  </a:lnTo>
                  <a:lnTo>
                    <a:pt x="2370569" y="162356"/>
                  </a:lnTo>
                  <a:lnTo>
                    <a:pt x="2370569" y="224586"/>
                  </a:lnTo>
                  <a:lnTo>
                    <a:pt x="2124735" y="224586"/>
                  </a:lnTo>
                  <a:lnTo>
                    <a:pt x="2124735" y="162356"/>
                  </a:lnTo>
                  <a:lnTo>
                    <a:pt x="2370569" y="162356"/>
                  </a:lnTo>
                  <a:lnTo>
                    <a:pt x="2370569" y="97586"/>
                  </a:lnTo>
                  <a:lnTo>
                    <a:pt x="2124735" y="97586"/>
                  </a:lnTo>
                  <a:lnTo>
                    <a:pt x="2124735" y="27736"/>
                  </a:lnTo>
                  <a:lnTo>
                    <a:pt x="2049894" y="27736"/>
                  </a:lnTo>
                  <a:lnTo>
                    <a:pt x="2049894" y="97586"/>
                  </a:lnTo>
                  <a:lnTo>
                    <a:pt x="2049894" y="162356"/>
                  </a:lnTo>
                  <a:lnTo>
                    <a:pt x="2049894" y="224586"/>
                  </a:lnTo>
                  <a:lnTo>
                    <a:pt x="2049894" y="289356"/>
                  </a:lnTo>
                  <a:lnTo>
                    <a:pt x="2445410" y="289356"/>
                  </a:lnTo>
                  <a:lnTo>
                    <a:pt x="2445410" y="97586"/>
                  </a:lnTo>
                  <a:lnTo>
                    <a:pt x="2445410" y="27774"/>
                  </a:lnTo>
                  <a:close/>
                </a:path>
                <a:path w="10797540" h="564514">
                  <a:moveTo>
                    <a:pt x="2470543" y="338607"/>
                  </a:moveTo>
                  <a:lnTo>
                    <a:pt x="2024761" y="338607"/>
                  </a:lnTo>
                  <a:lnTo>
                    <a:pt x="2024761" y="404164"/>
                  </a:lnTo>
                  <a:lnTo>
                    <a:pt x="2209406" y="404164"/>
                  </a:lnTo>
                  <a:lnTo>
                    <a:pt x="2209406" y="531456"/>
                  </a:lnTo>
                  <a:lnTo>
                    <a:pt x="2284247" y="531456"/>
                  </a:lnTo>
                  <a:lnTo>
                    <a:pt x="2284247" y="404164"/>
                  </a:lnTo>
                  <a:lnTo>
                    <a:pt x="2470543" y="404164"/>
                  </a:lnTo>
                  <a:lnTo>
                    <a:pt x="2470543" y="338607"/>
                  </a:lnTo>
                  <a:close/>
                </a:path>
                <a:path w="10797540" h="564514">
                  <a:moveTo>
                    <a:pt x="2939542" y="30505"/>
                  </a:moveTo>
                  <a:lnTo>
                    <a:pt x="2692616" y="30505"/>
                  </a:lnTo>
                  <a:lnTo>
                    <a:pt x="2692616" y="95504"/>
                  </a:lnTo>
                  <a:lnTo>
                    <a:pt x="2865247" y="95504"/>
                  </a:lnTo>
                  <a:lnTo>
                    <a:pt x="2865247" y="140309"/>
                  </a:lnTo>
                  <a:lnTo>
                    <a:pt x="2862821" y="193560"/>
                  </a:lnTo>
                  <a:lnTo>
                    <a:pt x="2855366" y="242163"/>
                  </a:lnTo>
                  <a:lnTo>
                    <a:pt x="2842603" y="285915"/>
                  </a:lnTo>
                  <a:lnTo>
                    <a:pt x="2824276" y="324612"/>
                  </a:lnTo>
                  <a:lnTo>
                    <a:pt x="2800108" y="358063"/>
                  </a:lnTo>
                  <a:lnTo>
                    <a:pt x="2769832" y="386067"/>
                  </a:lnTo>
                  <a:lnTo>
                    <a:pt x="2733179" y="408419"/>
                  </a:lnTo>
                  <a:lnTo>
                    <a:pt x="2689885" y="424929"/>
                  </a:lnTo>
                  <a:lnTo>
                    <a:pt x="2689885" y="495947"/>
                  </a:lnTo>
                  <a:lnTo>
                    <a:pt x="2740812" y="479869"/>
                  </a:lnTo>
                  <a:lnTo>
                    <a:pt x="2785287" y="458939"/>
                  </a:lnTo>
                  <a:lnTo>
                    <a:pt x="2823553" y="433273"/>
                  </a:lnTo>
                  <a:lnTo>
                    <a:pt x="2855887" y="403009"/>
                  </a:lnTo>
                  <a:lnTo>
                    <a:pt x="2882519" y="368249"/>
                  </a:lnTo>
                  <a:lnTo>
                    <a:pt x="2903740" y="329133"/>
                  </a:lnTo>
                  <a:lnTo>
                    <a:pt x="2919793" y="285775"/>
                  </a:lnTo>
                  <a:lnTo>
                    <a:pt x="2930931" y="238315"/>
                  </a:lnTo>
                  <a:lnTo>
                    <a:pt x="2937433" y="186867"/>
                  </a:lnTo>
                  <a:lnTo>
                    <a:pt x="2939542" y="131559"/>
                  </a:lnTo>
                  <a:lnTo>
                    <a:pt x="2939542" y="30505"/>
                  </a:lnTo>
                  <a:close/>
                </a:path>
                <a:path w="10797540" h="564514">
                  <a:moveTo>
                    <a:pt x="3096336" y="21755"/>
                  </a:moveTo>
                  <a:lnTo>
                    <a:pt x="3021482" y="21755"/>
                  </a:lnTo>
                  <a:lnTo>
                    <a:pt x="3021482" y="523265"/>
                  </a:lnTo>
                  <a:lnTo>
                    <a:pt x="3096336" y="523265"/>
                  </a:lnTo>
                  <a:lnTo>
                    <a:pt x="3096336" y="21755"/>
                  </a:lnTo>
                  <a:close/>
                </a:path>
                <a:path w="10797540" h="564514">
                  <a:moveTo>
                    <a:pt x="3604933" y="125552"/>
                  </a:moveTo>
                  <a:lnTo>
                    <a:pt x="3288627" y="125552"/>
                  </a:lnTo>
                  <a:lnTo>
                    <a:pt x="3288627" y="24485"/>
                  </a:lnTo>
                  <a:lnTo>
                    <a:pt x="3213785" y="24485"/>
                  </a:lnTo>
                  <a:lnTo>
                    <a:pt x="3213785" y="190563"/>
                  </a:lnTo>
                  <a:lnTo>
                    <a:pt x="3604933" y="190563"/>
                  </a:lnTo>
                  <a:lnTo>
                    <a:pt x="3604933" y="125552"/>
                  </a:lnTo>
                  <a:close/>
                </a:path>
                <a:path w="10797540" h="564514">
                  <a:moveTo>
                    <a:pt x="3611486" y="434759"/>
                  </a:moveTo>
                  <a:lnTo>
                    <a:pt x="3601707" y="395973"/>
                  </a:lnTo>
                  <a:lnTo>
                    <a:pt x="3561778" y="358279"/>
                  </a:lnTo>
                  <a:lnTo>
                    <a:pt x="3536645" y="348653"/>
                  </a:lnTo>
                  <a:lnTo>
                    <a:pt x="3536645" y="434759"/>
                  </a:lnTo>
                  <a:lnTo>
                    <a:pt x="3535527" y="442442"/>
                  </a:lnTo>
                  <a:lnTo>
                    <a:pt x="3500297" y="466483"/>
                  </a:lnTo>
                  <a:lnTo>
                    <a:pt x="3444341" y="473405"/>
                  </a:lnTo>
                  <a:lnTo>
                    <a:pt x="3408261" y="474091"/>
                  </a:lnTo>
                  <a:lnTo>
                    <a:pt x="3372193" y="473405"/>
                  </a:lnTo>
                  <a:lnTo>
                    <a:pt x="3316236" y="466483"/>
                  </a:lnTo>
                  <a:lnTo>
                    <a:pt x="3281007" y="442442"/>
                  </a:lnTo>
                  <a:lnTo>
                    <a:pt x="3279889" y="434759"/>
                  </a:lnTo>
                  <a:lnTo>
                    <a:pt x="3281007" y="427380"/>
                  </a:lnTo>
                  <a:lnTo>
                    <a:pt x="3316236" y="403352"/>
                  </a:lnTo>
                  <a:lnTo>
                    <a:pt x="3372193" y="396659"/>
                  </a:lnTo>
                  <a:lnTo>
                    <a:pt x="3408261" y="395973"/>
                  </a:lnTo>
                  <a:lnTo>
                    <a:pt x="3444341" y="396659"/>
                  </a:lnTo>
                  <a:lnTo>
                    <a:pt x="3500297" y="403352"/>
                  </a:lnTo>
                  <a:lnTo>
                    <a:pt x="3535527" y="427380"/>
                  </a:lnTo>
                  <a:lnTo>
                    <a:pt x="3536645" y="434759"/>
                  </a:lnTo>
                  <a:lnTo>
                    <a:pt x="3536645" y="348653"/>
                  </a:lnTo>
                  <a:lnTo>
                    <a:pt x="3530257" y="346202"/>
                  </a:lnTo>
                  <a:lnTo>
                    <a:pt x="3493211" y="338264"/>
                  </a:lnTo>
                  <a:lnTo>
                    <a:pt x="3452076" y="333921"/>
                  </a:lnTo>
                  <a:lnTo>
                    <a:pt x="3408261" y="332600"/>
                  </a:lnTo>
                  <a:lnTo>
                    <a:pt x="3364458" y="333921"/>
                  </a:lnTo>
                  <a:lnTo>
                    <a:pt x="3323310" y="338264"/>
                  </a:lnTo>
                  <a:lnTo>
                    <a:pt x="3254756" y="358279"/>
                  </a:lnTo>
                  <a:lnTo>
                    <a:pt x="3218218" y="388734"/>
                  </a:lnTo>
                  <a:lnTo>
                    <a:pt x="3205048" y="434759"/>
                  </a:lnTo>
                  <a:lnTo>
                    <a:pt x="3208426" y="460235"/>
                  </a:lnTo>
                  <a:lnTo>
                    <a:pt x="3233851" y="498297"/>
                  </a:lnTo>
                  <a:lnTo>
                    <a:pt x="3286264" y="523862"/>
                  </a:lnTo>
                  <a:lnTo>
                    <a:pt x="3364458" y="536143"/>
                  </a:lnTo>
                  <a:lnTo>
                    <a:pt x="3408261" y="537464"/>
                  </a:lnTo>
                  <a:lnTo>
                    <a:pt x="3452076" y="536143"/>
                  </a:lnTo>
                  <a:lnTo>
                    <a:pt x="3493211" y="531799"/>
                  </a:lnTo>
                  <a:lnTo>
                    <a:pt x="3561778" y="511784"/>
                  </a:lnTo>
                  <a:lnTo>
                    <a:pt x="3598303" y="481266"/>
                  </a:lnTo>
                  <a:lnTo>
                    <a:pt x="3601643" y="474091"/>
                  </a:lnTo>
                  <a:lnTo>
                    <a:pt x="3608095" y="460235"/>
                  </a:lnTo>
                  <a:lnTo>
                    <a:pt x="3611486" y="434759"/>
                  </a:lnTo>
                  <a:close/>
                </a:path>
                <a:path w="10797540" h="564514">
                  <a:moveTo>
                    <a:pt x="3633343" y="228803"/>
                  </a:moveTo>
                  <a:lnTo>
                    <a:pt x="3182099" y="228803"/>
                  </a:lnTo>
                  <a:lnTo>
                    <a:pt x="3182099" y="293268"/>
                  </a:lnTo>
                  <a:lnTo>
                    <a:pt x="3633343" y="293268"/>
                  </a:lnTo>
                  <a:lnTo>
                    <a:pt x="3633343" y="228803"/>
                  </a:lnTo>
                  <a:close/>
                </a:path>
                <a:path w="10797540" h="564514">
                  <a:moveTo>
                    <a:pt x="4273880" y="259943"/>
                  </a:moveTo>
                  <a:lnTo>
                    <a:pt x="4220896" y="243141"/>
                  </a:lnTo>
                  <a:lnTo>
                    <a:pt x="4176865" y="219494"/>
                  </a:lnTo>
                  <a:lnTo>
                    <a:pt x="4142092" y="188988"/>
                  </a:lnTo>
                  <a:lnTo>
                    <a:pt x="4116870" y="151612"/>
                  </a:lnTo>
                  <a:lnTo>
                    <a:pt x="4101515" y="107353"/>
                  </a:lnTo>
                  <a:lnTo>
                    <a:pt x="4096334" y="56172"/>
                  </a:lnTo>
                  <a:lnTo>
                    <a:pt x="4096334" y="27774"/>
                  </a:lnTo>
                  <a:lnTo>
                    <a:pt x="4021493" y="27774"/>
                  </a:lnTo>
                  <a:lnTo>
                    <a:pt x="4021493" y="56172"/>
                  </a:lnTo>
                  <a:lnTo>
                    <a:pt x="4016349" y="107353"/>
                  </a:lnTo>
                  <a:lnTo>
                    <a:pt x="4001097" y="151612"/>
                  </a:lnTo>
                  <a:lnTo>
                    <a:pt x="3976014" y="188988"/>
                  </a:lnTo>
                  <a:lnTo>
                    <a:pt x="3941368" y="219494"/>
                  </a:lnTo>
                  <a:lnTo>
                    <a:pt x="3897439" y="243141"/>
                  </a:lnTo>
                  <a:lnTo>
                    <a:pt x="3844493" y="259943"/>
                  </a:lnTo>
                  <a:lnTo>
                    <a:pt x="3844493" y="325501"/>
                  </a:lnTo>
                  <a:lnTo>
                    <a:pt x="3904056" y="310680"/>
                  </a:lnTo>
                  <a:lnTo>
                    <a:pt x="3955465" y="289547"/>
                  </a:lnTo>
                  <a:lnTo>
                    <a:pt x="3998557" y="263626"/>
                  </a:lnTo>
                  <a:lnTo>
                    <a:pt x="4033189" y="234492"/>
                  </a:lnTo>
                  <a:lnTo>
                    <a:pt x="4059186" y="203682"/>
                  </a:lnTo>
                  <a:lnTo>
                    <a:pt x="4085183" y="234492"/>
                  </a:lnTo>
                  <a:lnTo>
                    <a:pt x="4119816" y="263626"/>
                  </a:lnTo>
                  <a:lnTo>
                    <a:pt x="4162907" y="289547"/>
                  </a:lnTo>
                  <a:lnTo>
                    <a:pt x="4214317" y="310680"/>
                  </a:lnTo>
                  <a:lnTo>
                    <a:pt x="4273880" y="325501"/>
                  </a:lnTo>
                  <a:lnTo>
                    <a:pt x="4273880" y="259943"/>
                  </a:lnTo>
                  <a:close/>
                </a:path>
                <a:path w="10797540" h="564514">
                  <a:moveTo>
                    <a:pt x="4282618" y="436397"/>
                  </a:moveTo>
                  <a:lnTo>
                    <a:pt x="4095788" y="436397"/>
                  </a:lnTo>
                  <a:lnTo>
                    <a:pt x="4095788" y="294360"/>
                  </a:lnTo>
                  <a:lnTo>
                    <a:pt x="4021493" y="294360"/>
                  </a:lnTo>
                  <a:lnTo>
                    <a:pt x="4021493" y="436397"/>
                  </a:lnTo>
                  <a:lnTo>
                    <a:pt x="3836847" y="436397"/>
                  </a:lnTo>
                  <a:lnTo>
                    <a:pt x="3836847" y="501408"/>
                  </a:lnTo>
                  <a:lnTo>
                    <a:pt x="4282618" y="501408"/>
                  </a:lnTo>
                  <a:lnTo>
                    <a:pt x="4282618" y="436397"/>
                  </a:lnTo>
                  <a:close/>
                </a:path>
                <a:path w="10797540" h="564514">
                  <a:moveTo>
                    <a:pt x="4547578" y="30505"/>
                  </a:moveTo>
                  <a:lnTo>
                    <a:pt x="4358005" y="30505"/>
                  </a:lnTo>
                  <a:lnTo>
                    <a:pt x="4358005" y="95504"/>
                  </a:lnTo>
                  <a:lnTo>
                    <a:pt x="4474375" y="95504"/>
                  </a:lnTo>
                  <a:lnTo>
                    <a:pt x="4474375" y="192201"/>
                  </a:lnTo>
                  <a:lnTo>
                    <a:pt x="4470616" y="252234"/>
                  </a:lnTo>
                  <a:lnTo>
                    <a:pt x="4459643" y="303466"/>
                  </a:lnTo>
                  <a:lnTo>
                    <a:pt x="4441863" y="346049"/>
                  </a:lnTo>
                  <a:lnTo>
                    <a:pt x="4417720" y="380136"/>
                  </a:lnTo>
                  <a:lnTo>
                    <a:pt x="4387621" y="405828"/>
                  </a:lnTo>
                  <a:lnTo>
                    <a:pt x="4351998" y="423291"/>
                  </a:lnTo>
                  <a:lnTo>
                    <a:pt x="4351998" y="495947"/>
                  </a:lnTo>
                  <a:lnTo>
                    <a:pt x="4401502" y="477710"/>
                  </a:lnTo>
                  <a:lnTo>
                    <a:pt x="4442942" y="453123"/>
                  </a:lnTo>
                  <a:lnTo>
                    <a:pt x="4476775" y="422478"/>
                  </a:lnTo>
                  <a:lnTo>
                    <a:pt x="4503458" y="386067"/>
                  </a:lnTo>
                  <a:lnTo>
                    <a:pt x="4523435" y="344208"/>
                  </a:lnTo>
                  <a:lnTo>
                    <a:pt x="4537138" y="297205"/>
                  </a:lnTo>
                  <a:lnTo>
                    <a:pt x="4545038" y="245338"/>
                  </a:lnTo>
                  <a:lnTo>
                    <a:pt x="4547578" y="188925"/>
                  </a:lnTo>
                  <a:lnTo>
                    <a:pt x="4547578" y="30505"/>
                  </a:lnTo>
                  <a:close/>
                </a:path>
                <a:path w="10797540" h="564514">
                  <a:moveTo>
                    <a:pt x="4771555" y="21755"/>
                  </a:moveTo>
                  <a:lnTo>
                    <a:pt x="4698898" y="21755"/>
                  </a:lnTo>
                  <a:lnTo>
                    <a:pt x="4698898" y="214058"/>
                  </a:lnTo>
                  <a:lnTo>
                    <a:pt x="4660112" y="214058"/>
                  </a:lnTo>
                  <a:lnTo>
                    <a:pt x="4660112" y="24485"/>
                  </a:lnTo>
                  <a:lnTo>
                    <a:pt x="4587456" y="24485"/>
                  </a:lnTo>
                  <a:lnTo>
                    <a:pt x="4587456" y="517245"/>
                  </a:lnTo>
                  <a:lnTo>
                    <a:pt x="4660112" y="517245"/>
                  </a:lnTo>
                  <a:lnTo>
                    <a:pt x="4660112" y="279615"/>
                  </a:lnTo>
                  <a:lnTo>
                    <a:pt x="4698898" y="279615"/>
                  </a:lnTo>
                  <a:lnTo>
                    <a:pt x="4698898" y="523265"/>
                  </a:lnTo>
                  <a:lnTo>
                    <a:pt x="4771555" y="523265"/>
                  </a:lnTo>
                  <a:lnTo>
                    <a:pt x="4771555" y="279615"/>
                  </a:lnTo>
                  <a:lnTo>
                    <a:pt x="4771555" y="214058"/>
                  </a:lnTo>
                  <a:lnTo>
                    <a:pt x="4771555" y="21755"/>
                  </a:lnTo>
                  <a:close/>
                </a:path>
                <a:path w="10797540" h="564514">
                  <a:moveTo>
                    <a:pt x="5178298" y="255028"/>
                  </a:moveTo>
                  <a:lnTo>
                    <a:pt x="4982718" y="255028"/>
                  </a:lnTo>
                  <a:lnTo>
                    <a:pt x="4982718" y="320586"/>
                  </a:lnTo>
                  <a:lnTo>
                    <a:pt x="5178298" y="320586"/>
                  </a:lnTo>
                  <a:lnTo>
                    <a:pt x="5178298" y="255028"/>
                  </a:lnTo>
                  <a:close/>
                </a:path>
                <a:path w="10797540" h="564514">
                  <a:moveTo>
                    <a:pt x="5629999" y="95504"/>
                  </a:moveTo>
                  <a:lnTo>
                    <a:pt x="5556250" y="95504"/>
                  </a:lnTo>
                  <a:lnTo>
                    <a:pt x="5556250" y="424929"/>
                  </a:lnTo>
                  <a:lnTo>
                    <a:pt x="5629999" y="424929"/>
                  </a:lnTo>
                  <a:lnTo>
                    <a:pt x="5629999" y="95504"/>
                  </a:lnTo>
                  <a:close/>
                </a:path>
                <a:path w="10797540" h="564514">
                  <a:moveTo>
                    <a:pt x="5629999" y="30276"/>
                  </a:moveTo>
                  <a:lnTo>
                    <a:pt x="5383619" y="30276"/>
                  </a:lnTo>
                  <a:lnTo>
                    <a:pt x="5383619" y="95046"/>
                  </a:lnTo>
                  <a:lnTo>
                    <a:pt x="5383619" y="425246"/>
                  </a:lnTo>
                  <a:lnTo>
                    <a:pt x="5383619" y="490016"/>
                  </a:lnTo>
                  <a:lnTo>
                    <a:pt x="5629999" y="490016"/>
                  </a:lnTo>
                  <a:lnTo>
                    <a:pt x="5629999" y="425246"/>
                  </a:lnTo>
                  <a:lnTo>
                    <a:pt x="5457914" y="425246"/>
                  </a:lnTo>
                  <a:lnTo>
                    <a:pt x="5457914" y="95046"/>
                  </a:lnTo>
                  <a:lnTo>
                    <a:pt x="5629999" y="95046"/>
                  </a:lnTo>
                  <a:lnTo>
                    <a:pt x="5629999" y="30276"/>
                  </a:lnTo>
                  <a:close/>
                </a:path>
                <a:path w="10797540" h="564514">
                  <a:moveTo>
                    <a:pt x="5852896" y="220776"/>
                  </a:moveTo>
                  <a:lnTo>
                    <a:pt x="5777496" y="220776"/>
                  </a:lnTo>
                  <a:lnTo>
                    <a:pt x="5777496" y="21386"/>
                  </a:lnTo>
                  <a:lnTo>
                    <a:pt x="5702655" y="21386"/>
                  </a:lnTo>
                  <a:lnTo>
                    <a:pt x="5702655" y="220776"/>
                  </a:lnTo>
                  <a:lnTo>
                    <a:pt x="5702655" y="285546"/>
                  </a:lnTo>
                  <a:lnTo>
                    <a:pt x="5702655" y="523036"/>
                  </a:lnTo>
                  <a:lnTo>
                    <a:pt x="5777496" y="523036"/>
                  </a:lnTo>
                  <a:lnTo>
                    <a:pt x="5777496" y="285546"/>
                  </a:lnTo>
                  <a:lnTo>
                    <a:pt x="5852896" y="285546"/>
                  </a:lnTo>
                  <a:lnTo>
                    <a:pt x="5852896" y="220776"/>
                  </a:lnTo>
                  <a:close/>
                </a:path>
                <a:path w="10797540" h="564514">
                  <a:moveTo>
                    <a:pt x="6150622" y="259397"/>
                  </a:moveTo>
                  <a:lnTo>
                    <a:pt x="6149035" y="197739"/>
                  </a:lnTo>
                  <a:lnTo>
                    <a:pt x="6143244" y="144335"/>
                  </a:lnTo>
                  <a:lnTo>
                    <a:pt x="6131725" y="99834"/>
                  </a:lnTo>
                  <a:lnTo>
                    <a:pt x="6124981" y="87312"/>
                  </a:lnTo>
                  <a:lnTo>
                    <a:pt x="6112929" y="64922"/>
                  </a:lnTo>
                  <a:lnTo>
                    <a:pt x="6095111" y="46736"/>
                  </a:lnTo>
                  <a:lnTo>
                    <a:pt x="6076327" y="35280"/>
                  </a:lnTo>
                  <a:lnTo>
                    <a:pt x="6076327" y="259397"/>
                  </a:lnTo>
                  <a:lnTo>
                    <a:pt x="6075553" y="311353"/>
                  </a:lnTo>
                  <a:lnTo>
                    <a:pt x="6072644" y="355066"/>
                  </a:lnTo>
                  <a:lnTo>
                    <a:pt x="6056655" y="413448"/>
                  </a:lnTo>
                  <a:lnTo>
                    <a:pt x="6019508" y="432028"/>
                  </a:lnTo>
                  <a:lnTo>
                    <a:pt x="6008497" y="430822"/>
                  </a:lnTo>
                  <a:lnTo>
                    <a:pt x="5972835" y="389458"/>
                  </a:lnTo>
                  <a:lnTo>
                    <a:pt x="5963551" y="311353"/>
                  </a:lnTo>
                  <a:lnTo>
                    <a:pt x="5962701" y="259397"/>
                  </a:lnTo>
                  <a:lnTo>
                    <a:pt x="5963551" y="207759"/>
                  </a:lnTo>
                  <a:lnTo>
                    <a:pt x="5966663" y="164211"/>
                  </a:lnTo>
                  <a:lnTo>
                    <a:pt x="5982906" y="105892"/>
                  </a:lnTo>
                  <a:lnTo>
                    <a:pt x="6019508" y="87312"/>
                  </a:lnTo>
                  <a:lnTo>
                    <a:pt x="6030620" y="88531"/>
                  </a:lnTo>
                  <a:lnTo>
                    <a:pt x="6066650" y="129870"/>
                  </a:lnTo>
                  <a:lnTo>
                    <a:pt x="6075553" y="207759"/>
                  </a:lnTo>
                  <a:lnTo>
                    <a:pt x="6076327" y="259397"/>
                  </a:lnTo>
                  <a:lnTo>
                    <a:pt x="6076327" y="35280"/>
                  </a:lnTo>
                  <a:lnTo>
                    <a:pt x="6073191" y="33362"/>
                  </a:lnTo>
                  <a:lnTo>
                    <a:pt x="6047778" y="25120"/>
                  </a:lnTo>
                  <a:lnTo>
                    <a:pt x="6019508" y="22301"/>
                  </a:lnTo>
                  <a:lnTo>
                    <a:pt x="5991542" y="25120"/>
                  </a:lnTo>
                  <a:lnTo>
                    <a:pt x="5944222" y="46736"/>
                  </a:lnTo>
                  <a:lnTo>
                    <a:pt x="5907379" y="99834"/>
                  </a:lnTo>
                  <a:lnTo>
                    <a:pt x="5896051" y="144335"/>
                  </a:lnTo>
                  <a:lnTo>
                    <a:pt x="5890450" y="197739"/>
                  </a:lnTo>
                  <a:lnTo>
                    <a:pt x="5888952" y="259397"/>
                  </a:lnTo>
                  <a:lnTo>
                    <a:pt x="5890450" y="321373"/>
                  </a:lnTo>
                  <a:lnTo>
                    <a:pt x="5896051" y="374942"/>
                  </a:lnTo>
                  <a:lnTo>
                    <a:pt x="5907379" y="419493"/>
                  </a:lnTo>
                  <a:lnTo>
                    <a:pt x="5926099" y="454431"/>
                  </a:lnTo>
                  <a:lnTo>
                    <a:pt x="5966244" y="485698"/>
                  </a:lnTo>
                  <a:lnTo>
                    <a:pt x="6019508" y="496493"/>
                  </a:lnTo>
                  <a:lnTo>
                    <a:pt x="6047778" y="493763"/>
                  </a:lnTo>
                  <a:lnTo>
                    <a:pt x="6073191" y="485698"/>
                  </a:lnTo>
                  <a:lnTo>
                    <a:pt x="6095111" y="472528"/>
                  </a:lnTo>
                  <a:lnTo>
                    <a:pt x="6112929" y="454431"/>
                  </a:lnTo>
                  <a:lnTo>
                    <a:pt x="6124981" y="432028"/>
                  </a:lnTo>
                  <a:lnTo>
                    <a:pt x="6131725" y="419493"/>
                  </a:lnTo>
                  <a:lnTo>
                    <a:pt x="6143244" y="374942"/>
                  </a:lnTo>
                  <a:lnTo>
                    <a:pt x="6149035" y="321373"/>
                  </a:lnTo>
                  <a:lnTo>
                    <a:pt x="6150622" y="259397"/>
                  </a:lnTo>
                  <a:close/>
                </a:path>
                <a:path w="10797540" h="564514">
                  <a:moveTo>
                    <a:pt x="6298120" y="21755"/>
                  </a:moveTo>
                  <a:lnTo>
                    <a:pt x="6223279" y="21755"/>
                  </a:lnTo>
                  <a:lnTo>
                    <a:pt x="6223279" y="523265"/>
                  </a:lnTo>
                  <a:lnTo>
                    <a:pt x="6298120" y="523265"/>
                  </a:lnTo>
                  <a:lnTo>
                    <a:pt x="6298120" y="21755"/>
                  </a:lnTo>
                  <a:close/>
                </a:path>
                <a:path w="10797540" h="564514">
                  <a:moveTo>
                    <a:pt x="6631914" y="421652"/>
                  </a:moveTo>
                  <a:lnTo>
                    <a:pt x="6621373" y="423811"/>
                  </a:lnTo>
                  <a:lnTo>
                    <a:pt x="6610261" y="425399"/>
                  </a:lnTo>
                  <a:lnTo>
                    <a:pt x="6598640" y="426491"/>
                  </a:lnTo>
                  <a:lnTo>
                    <a:pt x="6586563" y="427113"/>
                  </a:lnTo>
                  <a:lnTo>
                    <a:pt x="6590297" y="403034"/>
                  </a:lnTo>
                  <a:lnTo>
                    <a:pt x="6592646" y="377532"/>
                  </a:lnTo>
                  <a:lnTo>
                    <a:pt x="6593865" y="350596"/>
                  </a:lnTo>
                  <a:lnTo>
                    <a:pt x="6594183" y="324954"/>
                  </a:lnTo>
                  <a:lnTo>
                    <a:pt x="6594221" y="92773"/>
                  </a:lnTo>
                  <a:lnTo>
                    <a:pt x="6618249" y="92773"/>
                  </a:lnTo>
                  <a:lnTo>
                    <a:pt x="6618249" y="30505"/>
                  </a:lnTo>
                  <a:lnTo>
                    <a:pt x="6524841" y="30505"/>
                  </a:lnTo>
                  <a:lnTo>
                    <a:pt x="6524841" y="92773"/>
                  </a:lnTo>
                  <a:lnTo>
                    <a:pt x="6524841" y="324954"/>
                  </a:lnTo>
                  <a:lnTo>
                    <a:pt x="6524676" y="352831"/>
                  </a:lnTo>
                  <a:lnTo>
                    <a:pt x="6523952" y="379171"/>
                  </a:lnTo>
                  <a:lnTo>
                    <a:pt x="6522301" y="404075"/>
                  </a:lnTo>
                  <a:lnTo>
                    <a:pt x="6519367" y="427659"/>
                  </a:lnTo>
                  <a:lnTo>
                    <a:pt x="6491516" y="427659"/>
                  </a:lnTo>
                  <a:lnTo>
                    <a:pt x="6491516" y="92773"/>
                  </a:lnTo>
                  <a:lnTo>
                    <a:pt x="6524841" y="92773"/>
                  </a:lnTo>
                  <a:lnTo>
                    <a:pt x="6524841" y="30505"/>
                  </a:lnTo>
                  <a:lnTo>
                    <a:pt x="6393726" y="30505"/>
                  </a:lnTo>
                  <a:lnTo>
                    <a:pt x="6393726" y="92773"/>
                  </a:lnTo>
                  <a:lnTo>
                    <a:pt x="6422136" y="92773"/>
                  </a:lnTo>
                  <a:lnTo>
                    <a:pt x="6422136" y="427659"/>
                  </a:lnTo>
                  <a:lnTo>
                    <a:pt x="6387719" y="427659"/>
                  </a:lnTo>
                  <a:lnTo>
                    <a:pt x="6387719" y="489940"/>
                  </a:lnTo>
                  <a:lnTo>
                    <a:pt x="6560896" y="489940"/>
                  </a:lnTo>
                  <a:lnTo>
                    <a:pt x="6580060" y="489483"/>
                  </a:lnTo>
                  <a:lnTo>
                    <a:pt x="6598653" y="487959"/>
                  </a:lnTo>
                  <a:lnTo>
                    <a:pt x="6616128" y="485101"/>
                  </a:lnTo>
                  <a:lnTo>
                    <a:pt x="6631914" y="480644"/>
                  </a:lnTo>
                  <a:lnTo>
                    <a:pt x="6631914" y="427113"/>
                  </a:lnTo>
                  <a:lnTo>
                    <a:pt x="6631914" y="421652"/>
                  </a:lnTo>
                  <a:close/>
                </a:path>
                <a:path w="10797540" h="564514">
                  <a:moveTo>
                    <a:pt x="6714947" y="24485"/>
                  </a:moveTo>
                  <a:lnTo>
                    <a:pt x="6644475" y="24485"/>
                  </a:lnTo>
                  <a:lnTo>
                    <a:pt x="6644475" y="211874"/>
                  </a:lnTo>
                  <a:lnTo>
                    <a:pt x="6604597" y="211874"/>
                  </a:lnTo>
                  <a:lnTo>
                    <a:pt x="6604597" y="277431"/>
                  </a:lnTo>
                  <a:lnTo>
                    <a:pt x="6644475" y="277431"/>
                  </a:lnTo>
                  <a:lnTo>
                    <a:pt x="6644475" y="517245"/>
                  </a:lnTo>
                  <a:lnTo>
                    <a:pt x="6714947" y="517245"/>
                  </a:lnTo>
                  <a:lnTo>
                    <a:pt x="6714947" y="24485"/>
                  </a:lnTo>
                  <a:close/>
                </a:path>
                <a:path w="10797540" h="564514">
                  <a:moveTo>
                    <a:pt x="6813283" y="21755"/>
                  </a:moveTo>
                  <a:lnTo>
                    <a:pt x="6742265" y="21755"/>
                  </a:lnTo>
                  <a:lnTo>
                    <a:pt x="6742265" y="523265"/>
                  </a:lnTo>
                  <a:lnTo>
                    <a:pt x="6813283" y="523265"/>
                  </a:lnTo>
                  <a:lnTo>
                    <a:pt x="6813283" y="21755"/>
                  </a:lnTo>
                  <a:close/>
                </a:path>
                <a:path w="10797540" h="564514">
                  <a:moveTo>
                    <a:pt x="7166737" y="259397"/>
                  </a:moveTo>
                  <a:lnTo>
                    <a:pt x="7165149" y="197739"/>
                  </a:lnTo>
                  <a:lnTo>
                    <a:pt x="7159358" y="144335"/>
                  </a:lnTo>
                  <a:lnTo>
                    <a:pt x="7147839" y="99834"/>
                  </a:lnTo>
                  <a:lnTo>
                    <a:pt x="7141096" y="87312"/>
                  </a:lnTo>
                  <a:lnTo>
                    <a:pt x="7129043" y="64922"/>
                  </a:lnTo>
                  <a:lnTo>
                    <a:pt x="7111212" y="46736"/>
                  </a:lnTo>
                  <a:lnTo>
                    <a:pt x="7092442" y="35293"/>
                  </a:lnTo>
                  <a:lnTo>
                    <a:pt x="7092442" y="259397"/>
                  </a:lnTo>
                  <a:lnTo>
                    <a:pt x="7091667" y="311353"/>
                  </a:lnTo>
                  <a:lnTo>
                    <a:pt x="7088746" y="355066"/>
                  </a:lnTo>
                  <a:lnTo>
                    <a:pt x="7072770" y="413448"/>
                  </a:lnTo>
                  <a:lnTo>
                    <a:pt x="7035622" y="432028"/>
                  </a:lnTo>
                  <a:lnTo>
                    <a:pt x="7024598" y="430822"/>
                  </a:lnTo>
                  <a:lnTo>
                    <a:pt x="6988950" y="389458"/>
                  </a:lnTo>
                  <a:lnTo>
                    <a:pt x="6979666" y="311353"/>
                  </a:lnTo>
                  <a:lnTo>
                    <a:pt x="6978815" y="259397"/>
                  </a:lnTo>
                  <a:lnTo>
                    <a:pt x="6979666" y="207759"/>
                  </a:lnTo>
                  <a:lnTo>
                    <a:pt x="6982765" y="164211"/>
                  </a:lnTo>
                  <a:lnTo>
                    <a:pt x="6999021" y="105892"/>
                  </a:lnTo>
                  <a:lnTo>
                    <a:pt x="7035622" y="87312"/>
                  </a:lnTo>
                  <a:lnTo>
                    <a:pt x="7046735" y="88531"/>
                  </a:lnTo>
                  <a:lnTo>
                    <a:pt x="7082764" y="129870"/>
                  </a:lnTo>
                  <a:lnTo>
                    <a:pt x="7091667" y="207759"/>
                  </a:lnTo>
                  <a:lnTo>
                    <a:pt x="7092442" y="259397"/>
                  </a:lnTo>
                  <a:lnTo>
                    <a:pt x="7092442" y="35293"/>
                  </a:lnTo>
                  <a:lnTo>
                    <a:pt x="7089292" y="33362"/>
                  </a:lnTo>
                  <a:lnTo>
                    <a:pt x="7063892" y="25120"/>
                  </a:lnTo>
                  <a:lnTo>
                    <a:pt x="7035622" y="22301"/>
                  </a:lnTo>
                  <a:lnTo>
                    <a:pt x="7007657" y="25120"/>
                  </a:lnTo>
                  <a:lnTo>
                    <a:pt x="6960336" y="46736"/>
                  </a:lnTo>
                  <a:lnTo>
                    <a:pt x="6923494" y="99834"/>
                  </a:lnTo>
                  <a:lnTo>
                    <a:pt x="6912165" y="144335"/>
                  </a:lnTo>
                  <a:lnTo>
                    <a:pt x="6906565" y="197739"/>
                  </a:lnTo>
                  <a:lnTo>
                    <a:pt x="6905053" y="259397"/>
                  </a:lnTo>
                  <a:lnTo>
                    <a:pt x="6906565" y="321373"/>
                  </a:lnTo>
                  <a:lnTo>
                    <a:pt x="6912165" y="374942"/>
                  </a:lnTo>
                  <a:lnTo>
                    <a:pt x="6923494" y="419493"/>
                  </a:lnTo>
                  <a:lnTo>
                    <a:pt x="6942201" y="454431"/>
                  </a:lnTo>
                  <a:lnTo>
                    <a:pt x="6982358" y="485698"/>
                  </a:lnTo>
                  <a:lnTo>
                    <a:pt x="7035622" y="496493"/>
                  </a:lnTo>
                  <a:lnTo>
                    <a:pt x="7063892" y="493763"/>
                  </a:lnTo>
                  <a:lnTo>
                    <a:pt x="7089292" y="485698"/>
                  </a:lnTo>
                  <a:lnTo>
                    <a:pt x="7111212" y="472528"/>
                  </a:lnTo>
                  <a:lnTo>
                    <a:pt x="7129043" y="454431"/>
                  </a:lnTo>
                  <a:lnTo>
                    <a:pt x="7141096" y="432028"/>
                  </a:lnTo>
                  <a:lnTo>
                    <a:pt x="7147839" y="419493"/>
                  </a:lnTo>
                  <a:lnTo>
                    <a:pt x="7159358" y="374942"/>
                  </a:lnTo>
                  <a:lnTo>
                    <a:pt x="7165149" y="321373"/>
                  </a:lnTo>
                  <a:lnTo>
                    <a:pt x="7166737" y="259397"/>
                  </a:lnTo>
                  <a:close/>
                </a:path>
                <a:path w="10797540" h="564514">
                  <a:moveTo>
                    <a:pt x="7314235" y="21755"/>
                  </a:moveTo>
                  <a:lnTo>
                    <a:pt x="7239394" y="21755"/>
                  </a:lnTo>
                  <a:lnTo>
                    <a:pt x="7239394" y="523265"/>
                  </a:lnTo>
                  <a:lnTo>
                    <a:pt x="7314235" y="523265"/>
                  </a:lnTo>
                  <a:lnTo>
                    <a:pt x="7314235" y="21755"/>
                  </a:lnTo>
                  <a:close/>
                </a:path>
                <a:path w="10797540" h="564514">
                  <a:moveTo>
                    <a:pt x="7691729" y="421106"/>
                  </a:moveTo>
                  <a:lnTo>
                    <a:pt x="7659002" y="402412"/>
                  </a:lnTo>
                  <a:lnTo>
                    <a:pt x="7638809" y="383413"/>
                  </a:lnTo>
                  <a:lnTo>
                    <a:pt x="7630261" y="375373"/>
                  </a:lnTo>
                  <a:lnTo>
                    <a:pt x="7607401" y="336372"/>
                  </a:lnTo>
                  <a:lnTo>
                    <a:pt x="7592288" y="281813"/>
                  </a:lnTo>
                  <a:lnTo>
                    <a:pt x="7586840" y="208051"/>
                  </a:lnTo>
                  <a:lnTo>
                    <a:pt x="7586840" y="95504"/>
                  </a:lnTo>
                  <a:lnTo>
                    <a:pt x="7687361" y="95504"/>
                  </a:lnTo>
                  <a:lnTo>
                    <a:pt x="7687361" y="30505"/>
                  </a:lnTo>
                  <a:lnTo>
                    <a:pt x="7413117" y="30505"/>
                  </a:lnTo>
                  <a:lnTo>
                    <a:pt x="7413117" y="95504"/>
                  </a:lnTo>
                  <a:lnTo>
                    <a:pt x="7511999" y="95504"/>
                  </a:lnTo>
                  <a:lnTo>
                    <a:pt x="7511999" y="208051"/>
                  </a:lnTo>
                  <a:lnTo>
                    <a:pt x="7506602" y="281813"/>
                  </a:lnTo>
                  <a:lnTo>
                    <a:pt x="7491628" y="336372"/>
                  </a:lnTo>
                  <a:lnTo>
                    <a:pt x="7468921" y="375373"/>
                  </a:lnTo>
                  <a:lnTo>
                    <a:pt x="7440320" y="402412"/>
                  </a:lnTo>
                  <a:lnTo>
                    <a:pt x="7407656" y="421106"/>
                  </a:lnTo>
                  <a:lnTo>
                    <a:pt x="7407656" y="489940"/>
                  </a:lnTo>
                  <a:lnTo>
                    <a:pt x="7451357" y="472528"/>
                  </a:lnTo>
                  <a:lnTo>
                    <a:pt x="7490968" y="447738"/>
                  </a:lnTo>
                  <a:lnTo>
                    <a:pt x="7524420" y="417410"/>
                  </a:lnTo>
                  <a:lnTo>
                    <a:pt x="7549693" y="383413"/>
                  </a:lnTo>
                  <a:lnTo>
                    <a:pt x="7574953" y="417410"/>
                  </a:lnTo>
                  <a:lnTo>
                    <a:pt x="7608417" y="447738"/>
                  </a:lnTo>
                  <a:lnTo>
                    <a:pt x="7648029" y="472528"/>
                  </a:lnTo>
                  <a:lnTo>
                    <a:pt x="7691729" y="489940"/>
                  </a:lnTo>
                  <a:lnTo>
                    <a:pt x="7691729" y="421106"/>
                  </a:lnTo>
                  <a:close/>
                </a:path>
                <a:path w="10797540" h="564514">
                  <a:moveTo>
                    <a:pt x="7822285" y="21755"/>
                  </a:moveTo>
                  <a:lnTo>
                    <a:pt x="7747444" y="21755"/>
                  </a:lnTo>
                  <a:lnTo>
                    <a:pt x="7747444" y="523265"/>
                  </a:lnTo>
                  <a:lnTo>
                    <a:pt x="7822285" y="523265"/>
                  </a:lnTo>
                  <a:lnTo>
                    <a:pt x="7822285" y="21755"/>
                  </a:lnTo>
                  <a:close/>
                </a:path>
                <a:path w="10797540" h="564514">
                  <a:moveTo>
                    <a:pt x="10797146" y="0"/>
                  </a:moveTo>
                  <a:lnTo>
                    <a:pt x="10759643" y="0"/>
                  </a:lnTo>
                  <a:lnTo>
                    <a:pt x="10759643" y="564349"/>
                  </a:lnTo>
                  <a:lnTo>
                    <a:pt x="10797146" y="564349"/>
                  </a:lnTo>
                  <a:lnTo>
                    <a:pt x="10797146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22547" y="2904197"/>
              <a:ext cx="5467045" cy="557260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59878" y="2904197"/>
              <a:ext cx="6499115" cy="269522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49010" y="5961437"/>
              <a:ext cx="4119186" cy="24735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130777" y="6267892"/>
              <a:ext cx="2865120" cy="916940"/>
            </a:xfrm>
            <a:custGeom>
              <a:avLst/>
              <a:gdLst/>
              <a:ahLst/>
              <a:cxnLst/>
              <a:rect l="l" t="t" r="r" b="b"/>
              <a:pathLst>
                <a:path w="2865120" h="916940">
                  <a:moveTo>
                    <a:pt x="843229" y="62098"/>
                  </a:moveTo>
                  <a:lnTo>
                    <a:pt x="2864644" y="62098"/>
                  </a:lnTo>
                  <a:lnTo>
                    <a:pt x="2864644" y="0"/>
                  </a:lnTo>
                  <a:lnTo>
                    <a:pt x="843229" y="0"/>
                  </a:lnTo>
                  <a:lnTo>
                    <a:pt x="843229" y="62098"/>
                  </a:lnTo>
                  <a:close/>
                </a:path>
                <a:path w="2865120" h="916940">
                  <a:moveTo>
                    <a:pt x="812180" y="62098"/>
                  </a:moveTo>
                  <a:lnTo>
                    <a:pt x="843229" y="62098"/>
                  </a:lnTo>
                  <a:lnTo>
                    <a:pt x="843229" y="0"/>
                  </a:lnTo>
                  <a:lnTo>
                    <a:pt x="812180" y="0"/>
                  </a:lnTo>
                  <a:lnTo>
                    <a:pt x="812180" y="62098"/>
                  </a:lnTo>
                  <a:close/>
                </a:path>
                <a:path w="2865120" h="916940">
                  <a:moveTo>
                    <a:pt x="90476" y="916442"/>
                  </a:moveTo>
                  <a:lnTo>
                    <a:pt x="125698" y="909333"/>
                  </a:lnTo>
                  <a:lnTo>
                    <a:pt x="154463" y="889942"/>
                  </a:lnTo>
                  <a:lnTo>
                    <a:pt x="173857" y="861179"/>
                  </a:lnTo>
                  <a:lnTo>
                    <a:pt x="180969" y="825950"/>
                  </a:lnTo>
                  <a:lnTo>
                    <a:pt x="180256" y="814562"/>
                  </a:lnTo>
                  <a:lnTo>
                    <a:pt x="178178" y="803603"/>
                  </a:lnTo>
                  <a:lnTo>
                    <a:pt x="174825" y="793155"/>
                  </a:lnTo>
                  <a:lnTo>
                    <a:pt x="170288" y="783304"/>
                  </a:lnTo>
                  <a:lnTo>
                    <a:pt x="745098" y="62098"/>
                  </a:lnTo>
                  <a:lnTo>
                    <a:pt x="812180" y="62098"/>
                  </a:lnTo>
                  <a:lnTo>
                    <a:pt x="812180" y="0"/>
                  </a:lnTo>
                  <a:lnTo>
                    <a:pt x="715167" y="0"/>
                  </a:lnTo>
                  <a:lnTo>
                    <a:pt x="123854" y="741900"/>
                  </a:lnTo>
                  <a:lnTo>
                    <a:pt x="58561" y="741900"/>
                  </a:lnTo>
                  <a:lnTo>
                    <a:pt x="55257" y="742567"/>
                  </a:lnTo>
                  <a:lnTo>
                    <a:pt x="26498" y="761958"/>
                  </a:lnTo>
                  <a:lnTo>
                    <a:pt x="7109" y="790722"/>
                  </a:lnTo>
                  <a:lnTo>
                    <a:pt x="0" y="825950"/>
                  </a:lnTo>
                  <a:lnTo>
                    <a:pt x="7109" y="861179"/>
                  </a:lnTo>
                  <a:lnTo>
                    <a:pt x="26498" y="889942"/>
                  </a:lnTo>
                  <a:lnTo>
                    <a:pt x="55257" y="909333"/>
                  </a:lnTo>
                  <a:lnTo>
                    <a:pt x="90476" y="916442"/>
                  </a:lnTo>
                  <a:close/>
                </a:path>
                <a:path w="2865120" h="916940">
                  <a:moveTo>
                    <a:pt x="58561" y="741900"/>
                  </a:moveTo>
                  <a:lnTo>
                    <a:pt x="123854" y="741900"/>
                  </a:lnTo>
                  <a:lnTo>
                    <a:pt x="115938" y="739158"/>
                  </a:lnTo>
                  <a:lnTo>
                    <a:pt x="107718" y="737136"/>
                  </a:lnTo>
                  <a:lnTo>
                    <a:pt x="99222" y="735886"/>
                  </a:lnTo>
                  <a:lnTo>
                    <a:pt x="90476" y="735458"/>
                  </a:lnTo>
                  <a:lnTo>
                    <a:pt x="58561" y="741900"/>
                  </a:lnTo>
                  <a:close/>
                </a:path>
              </a:pathLst>
            </a:custGeom>
            <a:solidFill>
              <a:srgbClr val="EA43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33526" y="8665515"/>
              <a:ext cx="15295244" cy="383540"/>
            </a:xfrm>
            <a:custGeom>
              <a:avLst/>
              <a:gdLst/>
              <a:ahLst/>
              <a:cxnLst/>
              <a:rect l="l" t="t" r="r" b="b"/>
              <a:pathLst>
                <a:path w="15295244" h="383540">
                  <a:moveTo>
                    <a:pt x="154216" y="36233"/>
                  </a:moveTo>
                  <a:lnTo>
                    <a:pt x="0" y="36233"/>
                  </a:lnTo>
                  <a:lnTo>
                    <a:pt x="0" y="61633"/>
                  </a:lnTo>
                  <a:lnTo>
                    <a:pt x="0" y="229273"/>
                  </a:lnTo>
                  <a:lnTo>
                    <a:pt x="0" y="253403"/>
                  </a:lnTo>
                  <a:lnTo>
                    <a:pt x="154216" y="253403"/>
                  </a:lnTo>
                  <a:lnTo>
                    <a:pt x="154216" y="229273"/>
                  </a:lnTo>
                  <a:lnTo>
                    <a:pt x="30022" y="229273"/>
                  </a:lnTo>
                  <a:lnTo>
                    <a:pt x="30022" y="61633"/>
                  </a:lnTo>
                  <a:lnTo>
                    <a:pt x="124193" y="61633"/>
                  </a:lnTo>
                  <a:lnTo>
                    <a:pt x="124193" y="229260"/>
                  </a:lnTo>
                  <a:lnTo>
                    <a:pt x="154216" y="229260"/>
                  </a:lnTo>
                  <a:lnTo>
                    <a:pt x="154216" y="61633"/>
                  </a:lnTo>
                  <a:lnTo>
                    <a:pt x="154216" y="36233"/>
                  </a:lnTo>
                  <a:close/>
                </a:path>
                <a:path w="15295244" h="383540">
                  <a:moveTo>
                    <a:pt x="300926" y="137833"/>
                  </a:moveTo>
                  <a:lnTo>
                    <a:pt x="245402" y="137833"/>
                  </a:lnTo>
                  <a:lnTo>
                    <a:pt x="245402" y="3213"/>
                  </a:lnTo>
                  <a:lnTo>
                    <a:pt x="214630" y="3213"/>
                  </a:lnTo>
                  <a:lnTo>
                    <a:pt x="214630" y="137833"/>
                  </a:lnTo>
                  <a:lnTo>
                    <a:pt x="214630" y="163233"/>
                  </a:lnTo>
                  <a:lnTo>
                    <a:pt x="214630" y="339763"/>
                  </a:lnTo>
                  <a:lnTo>
                    <a:pt x="245402" y="339763"/>
                  </a:lnTo>
                  <a:lnTo>
                    <a:pt x="245402" y="163233"/>
                  </a:lnTo>
                  <a:lnTo>
                    <a:pt x="300926" y="163233"/>
                  </a:lnTo>
                  <a:lnTo>
                    <a:pt x="300926" y="137833"/>
                  </a:lnTo>
                  <a:close/>
                </a:path>
                <a:path w="15295244" h="383540">
                  <a:moveTo>
                    <a:pt x="515188" y="146329"/>
                  </a:moveTo>
                  <a:lnTo>
                    <a:pt x="508838" y="97751"/>
                  </a:lnTo>
                  <a:lnTo>
                    <a:pt x="491121" y="60731"/>
                  </a:lnTo>
                  <a:lnTo>
                    <a:pt x="486435" y="56654"/>
                  </a:lnTo>
                  <a:lnTo>
                    <a:pt x="485546" y="55892"/>
                  </a:lnTo>
                  <a:lnTo>
                    <a:pt x="485546" y="146329"/>
                  </a:lnTo>
                  <a:lnTo>
                    <a:pt x="481393" y="183515"/>
                  </a:lnTo>
                  <a:lnTo>
                    <a:pt x="469836" y="211899"/>
                  </a:lnTo>
                  <a:lnTo>
                    <a:pt x="452145" y="230022"/>
                  </a:lnTo>
                  <a:lnTo>
                    <a:pt x="429641" y="236385"/>
                  </a:lnTo>
                  <a:lnTo>
                    <a:pt x="406908" y="230022"/>
                  </a:lnTo>
                  <a:lnTo>
                    <a:pt x="389115" y="211899"/>
                  </a:lnTo>
                  <a:lnTo>
                    <a:pt x="377507" y="183515"/>
                  </a:lnTo>
                  <a:lnTo>
                    <a:pt x="373354" y="146329"/>
                  </a:lnTo>
                  <a:lnTo>
                    <a:pt x="377507" y="109372"/>
                  </a:lnTo>
                  <a:lnTo>
                    <a:pt x="389115" y="81089"/>
                  </a:lnTo>
                  <a:lnTo>
                    <a:pt x="406908" y="63017"/>
                  </a:lnTo>
                  <a:lnTo>
                    <a:pt x="429641" y="56654"/>
                  </a:lnTo>
                  <a:lnTo>
                    <a:pt x="452145" y="63017"/>
                  </a:lnTo>
                  <a:lnTo>
                    <a:pt x="469836" y="81089"/>
                  </a:lnTo>
                  <a:lnTo>
                    <a:pt x="481393" y="109372"/>
                  </a:lnTo>
                  <a:lnTo>
                    <a:pt x="485546" y="146329"/>
                  </a:lnTo>
                  <a:lnTo>
                    <a:pt x="485546" y="55892"/>
                  </a:lnTo>
                  <a:lnTo>
                    <a:pt x="464058" y="37160"/>
                  </a:lnTo>
                  <a:lnTo>
                    <a:pt x="429641" y="28892"/>
                  </a:lnTo>
                  <a:lnTo>
                    <a:pt x="395211" y="37160"/>
                  </a:lnTo>
                  <a:lnTo>
                    <a:pt x="368147" y="60731"/>
                  </a:lnTo>
                  <a:lnTo>
                    <a:pt x="350431" y="97751"/>
                  </a:lnTo>
                  <a:lnTo>
                    <a:pt x="344081" y="146329"/>
                  </a:lnTo>
                  <a:lnTo>
                    <a:pt x="350431" y="194919"/>
                  </a:lnTo>
                  <a:lnTo>
                    <a:pt x="368147" y="231927"/>
                  </a:lnTo>
                  <a:lnTo>
                    <a:pt x="395211" y="255511"/>
                  </a:lnTo>
                  <a:lnTo>
                    <a:pt x="429641" y="263779"/>
                  </a:lnTo>
                  <a:lnTo>
                    <a:pt x="464058" y="255511"/>
                  </a:lnTo>
                  <a:lnTo>
                    <a:pt x="486003" y="236385"/>
                  </a:lnTo>
                  <a:lnTo>
                    <a:pt x="491121" y="231927"/>
                  </a:lnTo>
                  <a:lnTo>
                    <a:pt x="508838" y="194919"/>
                  </a:lnTo>
                  <a:lnTo>
                    <a:pt x="515188" y="146329"/>
                  </a:lnTo>
                  <a:close/>
                </a:path>
                <a:path w="15295244" h="383540">
                  <a:moveTo>
                    <a:pt x="607123" y="2997"/>
                  </a:moveTo>
                  <a:lnTo>
                    <a:pt x="576351" y="2997"/>
                  </a:lnTo>
                  <a:lnTo>
                    <a:pt x="576351" y="340321"/>
                  </a:lnTo>
                  <a:lnTo>
                    <a:pt x="607123" y="340321"/>
                  </a:lnTo>
                  <a:lnTo>
                    <a:pt x="607123" y="2997"/>
                  </a:lnTo>
                  <a:close/>
                </a:path>
                <a:path w="15295244" h="383540">
                  <a:moveTo>
                    <a:pt x="843140" y="245389"/>
                  </a:moveTo>
                  <a:lnTo>
                    <a:pt x="841857" y="230009"/>
                  </a:lnTo>
                  <a:lnTo>
                    <a:pt x="841578" y="226631"/>
                  </a:lnTo>
                  <a:lnTo>
                    <a:pt x="841260" y="222885"/>
                  </a:lnTo>
                  <a:lnTo>
                    <a:pt x="832840" y="223939"/>
                  </a:lnTo>
                  <a:lnTo>
                    <a:pt x="824052" y="224891"/>
                  </a:lnTo>
                  <a:lnTo>
                    <a:pt x="805992" y="226631"/>
                  </a:lnTo>
                  <a:lnTo>
                    <a:pt x="805992" y="70535"/>
                  </a:lnTo>
                  <a:lnTo>
                    <a:pt x="833755" y="70535"/>
                  </a:lnTo>
                  <a:lnTo>
                    <a:pt x="833755" y="45770"/>
                  </a:lnTo>
                  <a:lnTo>
                    <a:pt x="777849" y="45770"/>
                  </a:lnTo>
                  <a:lnTo>
                    <a:pt x="777849" y="70535"/>
                  </a:lnTo>
                  <a:lnTo>
                    <a:pt x="777849" y="228511"/>
                  </a:lnTo>
                  <a:lnTo>
                    <a:pt x="756691" y="229400"/>
                  </a:lnTo>
                  <a:lnTo>
                    <a:pt x="735825" y="230009"/>
                  </a:lnTo>
                  <a:lnTo>
                    <a:pt x="735825" y="70535"/>
                  </a:lnTo>
                  <a:lnTo>
                    <a:pt x="777849" y="70535"/>
                  </a:lnTo>
                  <a:lnTo>
                    <a:pt x="777849" y="45770"/>
                  </a:lnTo>
                  <a:lnTo>
                    <a:pt x="679907" y="45770"/>
                  </a:lnTo>
                  <a:lnTo>
                    <a:pt x="679907" y="70535"/>
                  </a:lnTo>
                  <a:lnTo>
                    <a:pt x="707682" y="70535"/>
                  </a:lnTo>
                  <a:lnTo>
                    <a:pt x="707682" y="230759"/>
                  </a:lnTo>
                  <a:lnTo>
                    <a:pt x="698385" y="230974"/>
                  </a:lnTo>
                  <a:lnTo>
                    <a:pt x="673531" y="231140"/>
                  </a:lnTo>
                  <a:lnTo>
                    <a:pt x="676529" y="256654"/>
                  </a:lnTo>
                  <a:lnTo>
                    <a:pt x="713752" y="256260"/>
                  </a:lnTo>
                  <a:lnTo>
                    <a:pt x="756742" y="254685"/>
                  </a:lnTo>
                  <a:lnTo>
                    <a:pt x="801268" y="251269"/>
                  </a:lnTo>
                  <a:lnTo>
                    <a:pt x="843140" y="245389"/>
                  </a:lnTo>
                  <a:close/>
                </a:path>
                <a:path w="15295244" h="383540">
                  <a:moveTo>
                    <a:pt x="898664" y="11252"/>
                  </a:moveTo>
                  <a:lnTo>
                    <a:pt x="869772" y="11252"/>
                  </a:lnTo>
                  <a:lnTo>
                    <a:pt x="869772" y="131330"/>
                  </a:lnTo>
                  <a:lnTo>
                    <a:pt x="824001" y="131330"/>
                  </a:lnTo>
                  <a:lnTo>
                    <a:pt x="824001" y="158343"/>
                  </a:lnTo>
                  <a:lnTo>
                    <a:pt x="869772" y="158343"/>
                  </a:lnTo>
                  <a:lnTo>
                    <a:pt x="869772" y="321945"/>
                  </a:lnTo>
                  <a:lnTo>
                    <a:pt x="898664" y="321945"/>
                  </a:lnTo>
                  <a:lnTo>
                    <a:pt x="898664" y="11252"/>
                  </a:lnTo>
                  <a:close/>
                </a:path>
                <a:path w="15295244" h="383540">
                  <a:moveTo>
                    <a:pt x="964336" y="3378"/>
                  </a:moveTo>
                  <a:lnTo>
                    <a:pt x="934694" y="3378"/>
                  </a:lnTo>
                  <a:lnTo>
                    <a:pt x="934694" y="339572"/>
                  </a:lnTo>
                  <a:lnTo>
                    <a:pt x="964336" y="339572"/>
                  </a:lnTo>
                  <a:lnTo>
                    <a:pt x="964336" y="3378"/>
                  </a:lnTo>
                  <a:close/>
                </a:path>
                <a:path w="15295244" h="383540">
                  <a:moveTo>
                    <a:pt x="1205611" y="146329"/>
                  </a:moveTo>
                  <a:lnTo>
                    <a:pt x="1199261" y="97751"/>
                  </a:lnTo>
                  <a:lnTo>
                    <a:pt x="1181544" y="60731"/>
                  </a:lnTo>
                  <a:lnTo>
                    <a:pt x="1176858" y="56654"/>
                  </a:lnTo>
                  <a:lnTo>
                    <a:pt x="1175969" y="55892"/>
                  </a:lnTo>
                  <a:lnTo>
                    <a:pt x="1175969" y="146329"/>
                  </a:lnTo>
                  <a:lnTo>
                    <a:pt x="1171816" y="183515"/>
                  </a:lnTo>
                  <a:lnTo>
                    <a:pt x="1160246" y="211899"/>
                  </a:lnTo>
                  <a:lnTo>
                    <a:pt x="1142568" y="230022"/>
                  </a:lnTo>
                  <a:lnTo>
                    <a:pt x="1120051" y="236385"/>
                  </a:lnTo>
                  <a:lnTo>
                    <a:pt x="1097330" y="230022"/>
                  </a:lnTo>
                  <a:lnTo>
                    <a:pt x="1079525" y="211899"/>
                  </a:lnTo>
                  <a:lnTo>
                    <a:pt x="1067917" y="183515"/>
                  </a:lnTo>
                  <a:lnTo>
                    <a:pt x="1063764" y="146329"/>
                  </a:lnTo>
                  <a:lnTo>
                    <a:pt x="1067917" y="109372"/>
                  </a:lnTo>
                  <a:lnTo>
                    <a:pt x="1079525" y="81089"/>
                  </a:lnTo>
                  <a:lnTo>
                    <a:pt x="1097330" y="63017"/>
                  </a:lnTo>
                  <a:lnTo>
                    <a:pt x="1120051" y="56654"/>
                  </a:lnTo>
                  <a:lnTo>
                    <a:pt x="1142568" y="63017"/>
                  </a:lnTo>
                  <a:lnTo>
                    <a:pt x="1160246" y="81089"/>
                  </a:lnTo>
                  <a:lnTo>
                    <a:pt x="1171816" y="109372"/>
                  </a:lnTo>
                  <a:lnTo>
                    <a:pt x="1175969" y="146329"/>
                  </a:lnTo>
                  <a:lnTo>
                    <a:pt x="1175969" y="55892"/>
                  </a:lnTo>
                  <a:lnTo>
                    <a:pt x="1154480" y="37160"/>
                  </a:lnTo>
                  <a:lnTo>
                    <a:pt x="1120051" y="28892"/>
                  </a:lnTo>
                  <a:lnTo>
                    <a:pt x="1085634" y="37160"/>
                  </a:lnTo>
                  <a:lnTo>
                    <a:pt x="1058557" y="60731"/>
                  </a:lnTo>
                  <a:lnTo>
                    <a:pt x="1040853" y="97751"/>
                  </a:lnTo>
                  <a:lnTo>
                    <a:pt x="1034503" y="146329"/>
                  </a:lnTo>
                  <a:lnTo>
                    <a:pt x="1040853" y="194919"/>
                  </a:lnTo>
                  <a:lnTo>
                    <a:pt x="1058557" y="231927"/>
                  </a:lnTo>
                  <a:lnTo>
                    <a:pt x="1085634" y="255511"/>
                  </a:lnTo>
                  <a:lnTo>
                    <a:pt x="1120051" y="263779"/>
                  </a:lnTo>
                  <a:lnTo>
                    <a:pt x="1154480" y="255511"/>
                  </a:lnTo>
                  <a:lnTo>
                    <a:pt x="1176426" y="236385"/>
                  </a:lnTo>
                  <a:lnTo>
                    <a:pt x="1181544" y="231927"/>
                  </a:lnTo>
                  <a:lnTo>
                    <a:pt x="1199261" y="194919"/>
                  </a:lnTo>
                  <a:lnTo>
                    <a:pt x="1205611" y="146329"/>
                  </a:lnTo>
                  <a:close/>
                </a:path>
                <a:path w="15295244" h="383540">
                  <a:moveTo>
                    <a:pt x="1297533" y="2997"/>
                  </a:moveTo>
                  <a:lnTo>
                    <a:pt x="1266774" y="2997"/>
                  </a:lnTo>
                  <a:lnTo>
                    <a:pt x="1266774" y="340321"/>
                  </a:lnTo>
                  <a:lnTo>
                    <a:pt x="1297533" y="340321"/>
                  </a:lnTo>
                  <a:lnTo>
                    <a:pt x="1297533" y="2997"/>
                  </a:lnTo>
                  <a:close/>
                </a:path>
                <a:path w="15295244" h="383540">
                  <a:moveTo>
                    <a:pt x="1577454" y="242011"/>
                  </a:moveTo>
                  <a:lnTo>
                    <a:pt x="1542491" y="219887"/>
                  </a:lnTo>
                  <a:lnTo>
                    <a:pt x="1513852" y="187426"/>
                  </a:lnTo>
                  <a:lnTo>
                    <a:pt x="1494510" y="148196"/>
                  </a:lnTo>
                  <a:lnTo>
                    <a:pt x="1487398" y="105803"/>
                  </a:lnTo>
                  <a:lnTo>
                    <a:pt x="1487398" y="63030"/>
                  </a:lnTo>
                  <a:lnTo>
                    <a:pt x="1566570" y="63030"/>
                  </a:lnTo>
                  <a:lnTo>
                    <a:pt x="1566570" y="37515"/>
                  </a:lnTo>
                  <a:lnTo>
                    <a:pt x="1378585" y="37515"/>
                  </a:lnTo>
                  <a:lnTo>
                    <a:pt x="1378585" y="63030"/>
                  </a:lnTo>
                  <a:lnTo>
                    <a:pt x="1456639" y="63030"/>
                  </a:lnTo>
                  <a:lnTo>
                    <a:pt x="1456639" y="105803"/>
                  </a:lnTo>
                  <a:lnTo>
                    <a:pt x="1449489" y="149694"/>
                  </a:lnTo>
                  <a:lnTo>
                    <a:pt x="1430134" y="191262"/>
                  </a:lnTo>
                  <a:lnTo>
                    <a:pt x="1401699" y="226225"/>
                  </a:lnTo>
                  <a:lnTo>
                    <a:pt x="1367332" y="250266"/>
                  </a:lnTo>
                  <a:lnTo>
                    <a:pt x="1385341" y="275031"/>
                  </a:lnTo>
                  <a:lnTo>
                    <a:pt x="1412862" y="256362"/>
                  </a:lnTo>
                  <a:lnTo>
                    <a:pt x="1437259" y="230619"/>
                  </a:lnTo>
                  <a:lnTo>
                    <a:pt x="1457363" y="199313"/>
                  </a:lnTo>
                  <a:lnTo>
                    <a:pt x="1472018" y="163969"/>
                  </a:lnTo>
                  <a:lnTo>
                    <a:pt x="1487119" y="196977"/>
                  </a:lnTo>
                  <a:lnTo>
                    <a:pt x="1507528" y="225933"/>
                  </a:lnTo>
                  <a:lnTo>
                    <a:pt x="1532229" y="249605"/>
                  </a:lnTo>
                  <a:lnTo>
                    <a:pt x="1560195" y="266776"/>
                  </a:lnTo>
                  <a:lnTo>
                    <a:pt x="1577454" y="242011"/>
                  </a:lnTo>
                  <a:close/>
                </a:path>
                <a:path w="15295244" h="383540">
                  <a:moveTo>
                    <a:pt x="1642745" y="3378"/>
                  </a:moveTo>
                  <a:lnTo>
                    <a:pt x="1611972" y="3378"/>
                  </a:lnTo>
                  <a:lnTo>
                    <a:pt x="1611972" y="339572"/>
                  </a:lnTo>
                  <a:lnTo>
                    <a:pt x="1642745" y="339572"/>
                  </a:lnTo>
                  <a:lnTo>
                    <a:pt x="1642745" y="3378"/>
                  </a:lnTo>
                  <a:close/>
                </a:path>
                <a:path w="15295244" h="383540">
                  <a:moveTo>
                    <a:pt x="1931670" y="10502"/>
                  </a:moveTo>
                  <a:lnTo>
                    <a:pt x="1902409" y="10502"/>
                  </a:lnTo>
                  <a:lnTo>
                    <a:pt x="1902409" y="133946"/>
                  </a:lnTo>
                  <a:lnTo>
                    <a:pt x="1860003" y="133946"/>
                  </a:lnTo>
                  <a:lnTo>
                    <a:pt x="1852980" y="91135"/>
                  </a:lnTo>
                  <a:lnTo>
                    <a:pt x="1838553" y="59651"/>
                  </a:lnTo>
                  <a:lnTo>
                    <a:pt x="1838147" y="58762"/>
                  </a:lnTo>
                  <a:lnTo>
                    <a:pt x="1832241" y="53200"/>
                  </a:lnTo>
                  <a:lnTo>
                    <a:pt x="1832241" y="147840"/>
                  </a:lnTo>
                  <a:lnTo>
                    <a:pt x="1829130" y="185064"/>
                  </a:lnTo>
                  <a:lnTo>
                    <a:pt x="1820329" y="213169"/>
                  </a:lnTo>
                  <a:lnTo>
                    <a:pt x="1806587" y="230936"/>
                  </a:lnTo>
                  <a:lnTo>
                    <a:pt x="1788706" y="237134"/>
                  </a:lnTo>
                  <a:lnTo>
                    <a:pt x="1770456" y="230936"/>
                  </a:lnTo>
                  <a:lnTo>
                    <a:pt x="1756625" y="213169"/>
                  </a:lnTo>
                  <a:lnTo>
                    <a:pt x="1747862" y="185064"/>
                  </a:lnTo>
                  <a:lnTo>
                    <a:pt x="1744814" y="147840"/>
                  </a:lnTo>
                  <a:lnTo>
                    <a:pt x="1747862" y="111264"/>
                  </a:lnTo>
                  <a:lnTo>
                    <a:pt x="1756625" y="83489"/>
                  </a:lnTo>
                  <a:lnTo>
                    <a:pt x="1770456" y="65836"/>
                  </a:lnTo>
                  <a:lnTo>
                    <a:pt x="1788706" y="59651"/>
                  </a:lnTo>
                  <a:lnTo>
                    <a:pt x="1806587" y="65836"/>
                  </a:lnTo>
                  <a:lnTo>
                    <a:pt x="1820329" y="83489"/>
                  </a:lnTo>
                  <a:lnTo>
                    <a:pt x="1829130" y="111264"/>
                  </a:lnTo>
                  <a:lnTo>
                    <a:pt x="1832241" y="147840"/>
                  </a:lnTo>
                  <a:lnTo>
                    <a:pt x="1832241" y="53200"/>
                  </a:lnTo>
                  <a:lnTo>
                    <a:pt x="1816417" y="38290"/>
                  </a:lnTo>
                  <a:lnTo>
                    <a:pt x="1788706" y="31140"/>
                  </a:lnTo>
                  <a:lnTo>
                    <a:pt x="1758937" y="39293"/>
                  </a:lnTo>
                  <a:lnTo>
                    <a:pt x="1736229" y="62611"/>
                  </a:lnTo>
                  <a:lnTo>
                    <a:pt x="1721751" y="99364"/>
                  </a:lnTo>
                  <a:lnTo>
                    <a:pt x="1716671" y="147840"/>
                  </a:lnTo>
                  <a:lnTo>
                    <a:pt x="1721751" y="196951"/>
                  </a:lnTo>
                  <a:lnTo>
                    <a:pt x="1736229" y="234048"/>
                  </a:lnTo>
                  <a:lnTo>
                    <a:pt x="1758937" y="257479"/>
                  </a:lnTo>
                  <a:lnTo>
                    <a:pt x="1788706" y="265658"/>
                  </a:lnTo>
                  <a:lnTo>
                    <a:pt x="1816887" y="258292"/>
                  </a:lnTo>
                  <a:lnTo>
                    <a:pt x="1838845" y="237134"/>
                  </a:lnTo>
                  <a:lnTo>
                    <a:pt x="1853565" y="203606"/>
                  </a:lnTo>
                  <a:lnTo>
                    <a:pt x="1860003" y="159092"/>
                  </a:lnTo>
                  <a:lnTo>
                    <a:pt x="1902409" y="159092"/>
                  </a:lnTo>
                  <a:lnTo>
                    <a:pt x="1902409" y="323062"/>
                  </a:lnTo>
                  <a:lnTo>
                    <a:pt x="1931670" y="323062"/>
                  </a:lnTo>
                  <a:lnTo>
                    <a:pt x="1931670" y="159092"/>
                  </a:lnTo>
                  <a:lnTo>
                    <a:pt x="1931670" y="133946"/>
                  </a:lnTo>
                  <a:lnTo>
                    <a:pt x="1931670" y="10502"/>
                  </a:lnTo>
                  <a:close/>
                </a:path>
                <a:path w="15295244" h="383540">
                  <a:moveTo>
                    <a:pt x="1998459" y="2997"/>
                  </a:moveTo>
                  <a:lnTo>
                    <a:pt x="1969198" y="2997"/>
                  </a:lnTo>
                  <a:lnTo>
                    <a:pt x="1969198" y="339572"/>
                  </a:lnTo>
                  <a:lnTo>
                    <a:pt x="1998459" y="339572"/>
                  </a:lnTo>
                  <a:lnTo>
                    <a:pt x="1998459" y="2997"/>
                  </a:lnTo>
                  <a:close/>
                </a:path>
                <a:path w="15295244" h="383540">
                  <a:moveTo>
                    <a:pt x="2262619" y="237883"/>
                  </a:moveTo>
                  <a:lnTo>
                    <a:pt x="2228443" y="213931"/>
                  </a:lnTo>
                  <a:lnTo>
                    <a:pt x="2200808" y="179311"/>
                  </a:lnTo>
                  <a:lnTo>
                    <a:pt x="2182317" y="137579"/>
                  </a:lnTo>
                  <a:lnTo>
                    <a:pt x="2175573" y="92303"/>
                  </a:lnTo>
                  <a:lnTo>
                    <a:pt x="2175573" y="31889"/>
                  </a:lnTo>
                  <a:lnTo>
                    <a:pt x="2144801" y="31889"/>
                  </a:lnTo>
                  <a:lnTo>
                    <a:pt x="2144801" y="92303"/>
                  </a:lnTo>
                  <a:lnTo>
                    <a:pt x="2138057" y="138836"/>
                  </a:lnTo>
                  <a:lnTo>
                    <a:pt x="2119566" y="182308"/>
                  </a:lnTo>
                  <a:lnTo>
                    <a:pt x="2091931" y="218681"/>
                  </a:lnTo>
                  <a:lnTo>
                    <a:pt x="2057742" y="243890"/>
                  </a:lnTo>
                  <a:lnTo>
                    <a:pt x="2076513" y="268287"/>
                  </a:lnTo>
                  <a:lnTo>
                    <a:pt x="2103513" y="249161"/>
                  </a:lnTo>
                  <a:lnTo>
                    <a:pt x="2127072" y="223113"/>
                  </a:lnTo>
                  <a:lnTo>
                    <a:pt x="2146262" y="191503"/>
                  </a:lnTo>
                  <a:lnTo>
                    <a:pt x="2160181" y="155714"/>
                  </a:lnTo>
                  <a:lnTo>
                    <a:pt x="2174481" y="189623"/>
                  </a:lnTo>
                  <a:lnTo>
                    <a:pt x="2193810" y="219544"/>
                  </a:lnTo>
                  <a:lnTo>
                    <a:pt x="2217432" y="244208"/>
                  </a:lnTo>
                  <a:lnTo>
                    <a:pt x="2244610" y="262280"/>
                  </a:lnTo>
                  <a:lnTo>
                    <a:pt x="2262619" y="237883"/>
                  </a:lnTo>
                  <a:close/>
                </a:path>
                <a:path w="15295244" h="383540">
                  <a:moveTo>
                    <a:pt x="2335047" y="2997"/>
                  </a:moveTo>
                  <a:lnTo>
                    <a:pt x="2304275" y="2997"/>
                  </a:lnTo>
                  <a:lnTo>
                    <a:pt x="2304275" y="117068"/>
                  </a:lnTo>
                  <a:lnTo>
                    <a:pt x="2226221" y="117068"/>
                  </a:lnTo>
                  <a:lnTo>
                    <a:pt x="2226221" y="142201"/>
                  </a:lnTo>
                  <a:lnTo>
                    <a:pt x="2304275" y="142201"/>
                  </a:lnTo>
                  <a:lnTo>
                    <a:pt x="2304275" y="339953"/>
                  </a:lnTo>
                  <a:lnTo>
                    <a:pt x="2335047" y="339953"/>
                  </a:lnTo>
                  <a:lnTo>
                    <a:pt x="2335047" y="2997"/>
                  </a:lnTo>
                  <a:close/>
                </a:path>
                <a:path w="15295244" h="383540">
                  <a:moveTo>
                    <a:pt x="2672753" y="104813"/>
                  </a:moveTo>
                  <a:lnTo>
                    <a:pt x="2474633" y="104813"/>
                  </a:lnTo>
                  <a:lnTo>
                    <a:pt x="2474633" y="15913"/>
                  </a:lnTo>
                  <a:lnTo>
                    <a:pt x="2443861" y="15913"/>
                  </a:lnTo>
                  <a:lnTo>
                    <a:pt x="2443861" y="104813"/>
                  </a:lnTo>
                  <a:lnTo>
                    <a:pt x="2443861" y="128943"/>
                  </a:lnTo>
                  <a:lnTo>
                    <a:pt x="2672753" y="128943"/>
                  </a:lnTo>
                  <a:lnTo>
                    <a:pt x="2672753" y="104813"/>
                  </a:lnTo>
                  <a:close/>
                </a:path>
                <a:path w="15295244" h="383540">
                  <a:moveTo>
                    <a:pt x="2674620" y="306743"/>
                  </a:moveTo>
                  <a:lnTo>
                    <a:pt x="2472372" y="306743"/>
                  </a:lnTo>
                  <a:lnTo>
                    <a:pt x="2472372" y="233083"/>
                  </a:lnTo>
                  <a:lnTo>
                    <a:pt x="2441600" y="233083"/>
                  </a:lnTo>
                  <a:lnTo>
                    <a:pt x="2441600" y="306743"/>
                  </a:lnTo>
                  <a:lnTo>
                    <a:pt x="2441600" y="330873"/>
                  </a:lnTo>
                  <a:lnTo>
                    <a:pt x="2674620" y="330873"/>
                  </a:lnTo>
                  <a:lnTo>
                    <a:pt x="2674620" y="306743"/>
                  </a:lnTo>
                  <a:close/>
                </a:path>
                <a:path w="15295244" h="383540">
                  <a:moveTo>
                    <a:pt x="2707640" y="174472"/>
                  </a:moveTo>
                  <a:lnTo>
                    <a:pt x="2402586" y="174472"/>
                  </a:lnTo>
                  <a:lnTo>
                    <a:pt x="2402586" y="199237"/>
                  </a:lnTo>
                  <a:lnTo>
                    <a:pt x="2707640" y="199237"/>
                  </a:lnTo>
                  <a:lnTo>
                    <a:pt x="2707640" y="174472"/>
                  </a:lnTo>
                  <a:close/>
                </a:path>
                <a:path w="15295244" h="383540">
                  <a:moveTo>
                    <a:pt x="3010420" y="241642"/>
                  </a:moveTo>
                  <a:lnTo>
                    <a:pt x="3008604" y="225501"/>
                  </a:lnTo>
                  <a:lnTo>
                    <a:pt x="3007423" y="214998"/>
                  </a:lnTo>
                  <a:lnTo>
                    <a:pt x="2978137" y="219913"/>
                  </a:lnTo>
                  <a:lnTo>
                    <a:pt x="2950438" y="223062"/>
                  </a:lnTo>
                  <a:lnTo>
                    <a:pt x="2924213" y="224815"/>
                  </a:lnTo>
                  <a:lnTo>
                    <a:pt x="2899359" y="225501"/>
                  </a:lnTo>
                  <a:lnTo>
                    <a:pt x="2899359" y="43891"/>
                  </a:lnTo>
                  <a:lnTo>
                    <a:pt x="2868587" y="43891"/>
                  </a:lnTo>
                  <a:lnTo>
                    <a:pt x="2868587" y="252145"/>
                  </a:lnTo>
                  <a:lnTo>
                    <a:pt x="2889974" y="252145"/>
                  </a:lnTo>
                  <a:lnTo>
                    <a:pt x="2917761" y="251726"/>
                  </a:lnTo>
                  <a:lnTo>
                    <a:pt x="2946819" y="250126"/>
                  </a:lnTo>
                  <a:lnTo>
                    <a:pt x="2977565" y="246926"/>
                  </a:lnTo>
                  <a:lnTo>
                    <a:pt x="3010420" y="241642"/>
                  </a:lnTo>
                  <a:close/>
                </a:path>
                <a:path w="15295244" h="383540">
                  <a:moveTo>
                    <a:pt x="3137624" y="2997"/>
                  </a:moveTo>
                  <a:lnTo>
                    <a:pt x="3107982" y="2997"/>
                  </a:lnTo>
                  <a:lnTo>
                    <a:pt x="3107982" y="139954"/>
                  </a:lnTo>
                  <a:lnTo>
                    <a:pt x="3060331" y="139954"/>
                  </a:lnTo>
                  <a:lnTo>
                    <a:pt x="3060331" y="10502"/>
                  </a:lnTo>
                  <a:lnTo>
                    <a:pt x="3031439" y="10502"/>
                  </a:lnTo>
                  <a:lnTo>
                    <a:pt x="3031439" y="322313"/>
                  </a:lnTo>
                  <a:lnTo>
                    <a:pt x="3060331" y="322313"/>
                  </a:lnTo>
                  <a:lnTo>
                    <a:pt x="3060331" y="165468"/>
                  </a:lnTo>
                  <a:lnTo>
                    <a:pt x="3107982" y="165468"/>
                  </a:lnTo>
                  <a:lnTo>
                    <a:pt x="3107982" y="339204"/>
                  </a:lnTo>
                  <a:lnTo>
                    <a:pt x="3137624" y="339204"/>
                  </a:lnTo>
                  <a:lnTo>
                    <a:pt x="3137624" y="165468"/>
                  </a:lnTo>
                  <a:lnTo>
                    <a:pt x="3137624" y="139954"/>
                  </a:lnTo>
                  <a:lnTo>
                    <a:pt x="3137624" y="2997"/>
                  </a:lnTo>
                  <a:close/>
                </a:path>
                <a:path w="15295244" h="383540">
                  <a:moveTo>
                    <a:pt x="3446361" y="46520"/>
                  </a:moveTo>
                  <a:lnTo>
                    <a:pt x="3315030" y="46520"/>
                  </a:lnTo>
                  <a:lnTo>
                    <a:pt x="3315030" y="71666"/>
                  </a:lnTo>
                  <a:lnTo>
                    <a:pt x="3415969" y="71666"/>
                  </a:lnTo>
                  <a:lnTo>
                    <a:pt x="3407181" y="122186"/>
                  </a:lnTo>
                  <a:lnTo>
                    <a:pt x="3386417" y="168516"/>
                  </a:lnTo>
                  <a:lnTo>
                    <a:pt x="3352012" y="209854"/>
                  </a:lnTo>
                  <a:lnTo>
                    <a:pt x="3302279" y="245389"/>
                  </a:lnTo>
                  <a:lnTo>
                    <a:pt x="3320288" y="267538"/>
                  </a:lnTo>
                  <a:lnTo>
                    <a:pt x="3362845" y="238417"/>
                  </a:lnTo>
                  <a:lnTo>
                    <a:pt x="3395497" y="205486"/>
                  </a:lnTo>
                  <a:lnTo>
                    <a:pt x="3419208" y="169265"/>
                  </a:lnTo>
                  <a:lnTo>
                    <a:pt x="3434943" y="130340"/>
                  </a:lnTo>
                  <a:lnTo>
                    <a:pt x="3443668" y="89242"/>
                  </a:lnTo>
                  <a:lnTo>
                    <a:pt x="3446361" y="46520"/>
                  </a:lnTo>
                  <a:close/>
                </a:path>
                <a:path w="15295244" h="383540">
                  <a:moveTo>
                    <a:pt x="3587826" y="2997"/>
                  </a:moveTo>
                  <a:lnTo>
                    <a:pt x="3558184" y="2997"/>
                  </a:lnTo>
                  <a:lnTo>
                    <a:pt x="3558184" y="138455"/>
                  </a:lnTo>
                  <a:lnTo>
                    <a:pt x="3512401" y="138455"/>
                  </a:lnTo>
                  <a:lnTo>
                    <a:pt x="3512401" y="12001"/>
                  </a:lnTo>
                  <a:lnTo>
                    <a:pt x="3483508" y="12001"/>
                  </a:lnTo>
                  <a:lnTo>
                    <a:pt x="3483508" y="322694"/>
                  </a:lnTo>
                  <a:lnTo>
                    <a:pt x="3512401" y="322694"/>
                  </a:lnTo>
                  <a:lnTo>
                    <a:pt x="3512401" y="163588"/>
                  </a:lnTo>
                  <a:lnTo>
                    <a:pt x="3558184" y="163588"/>
                  </a:lnTo>
                  <a:lnTo>
                    <a:pt x="3558184" y="339572"/>
                  </a:lnTo>
                  <a:lnTo>
                    <a:pt x="3587826" y="339572"/>
                  </a:lnTo>
                  <a:lnTo>
                    <a:pt x="3587826" y="163588"/>
                  </a:lnTo>
                  <a:lnTo>
                    <a:pt x="3587826" y="138455"/>
                  </a:lnTo>
                  <a:lnTo>
                    <a:pt x="3587826" y="2997"/>
                  </a:lnTo>
                  <a:close/>
                </a:path>
                <a:path w="15295244" h="383540">
                  <a:moveTo>
                    <a:pt x="3830967" y="109181"/>
                  </a:moveTo>
                  <a:lnTo>
                    <a:pt x="3824262" y="75869"/>
                  </a:lnTo>
                  <a:lnTo>
                    <a:pt x="3808234" y="53276"/>
                  </a:lnTo>
                  <a:lnTo>
                    <a:pt x="3805732" y="49758"/>
                  </a:lnTo>
                  <a:lnTo>
                    <a:pt x="3800957" y="46850"/>
                  </a:lnTo>
                  <a:lnTo>
                    <a:pt x="3800957" y="109181"/>
                  </a:lnTo>
                  <a:lnTo>
                    <a:pt x="3796563" y="132130"/>
                  </a:lnTo>
                  <a:lnTo>
                    <a:pt x="3784396" y="150037"/>
                  </a:lnTo>
                  <a:lnTo>
                    <a:pt x="3765969" y="161683"/>
                  </a:lnTo>
                  <a:lnTo>
                    <a:pt x="3742791" y="165849"/>
                  </a:lnTo>
                  <a:lnTo>
                    <a:pt x="3720046" y="161683"/>
                  </a:lnTo>
                  <a:lnTo>
                    <a:pt x="3701846" y="150037"/>
                  </a:lnTo>
                  <a:lnTo>
                    <a:pt x="3689769" y="132130"/>
                  </a:lnTo>
                  <a:lnTo>
                    <a:pt x="3685387" y="109181"/>
                  </a:lnTo>
                  <a:lnTo>
                    <a:pt x="3689769" y="86677"/>
                  </a:lnTo>
                  <a:lnTo>
                    <a:pt x="3701846" y="68986"/>
                  </a:lnTo>
                  <a:lnTo>
                    <a:pt x="3720046" y="57416"/>
                  </a:lnTo>
                  <a:lnTo>
                    <a:pt x="3742791" y="53276"/>
                  </a:lnTo>
                  <a:lnTo>
                    <a:pt x="3765969" y="57416"/>
                  </a:lnTo>
                  <a:lnTo>
                    <a:pt x="3784396" y="68986"/>
                  </a:lnTo>
                  <a:lnTo>
                    <a:pt x="3796563" y="86677"/>
                  </a:lnTo>
                  <a:lnTo>
                    <a:pt x="3800957" y="109181"/>
                  </a:lnTo>
                  <a:lnTo>
                    <a:pt x="3800957" y="46850"/>
                  </a:lnTo>
                  <a:lnTo>
                    <a:pt x="3777780" y="32727"/>
                  </a:lnTo>
                  <a:lnTo>
                    <a:pt x="3742791" y="26631"/>
                  </a:lnTo>
                  <a:lnTo>
                    <a:pt x="3708082" y="32727"/>
                  </a:lnTo>
                  <a:lnTo>
                    <a:pt x="3680371" y="49758"/>
                  </a:lnTo>
                  <a:lnTo>
                    <a:pt x="3662007" y="75869"/>
                  </a:lnTo>
                  <a:lnTo>
                    <a:pt x="3655364" y="109181"/>
                  </a:lnTo>
                  <a:lnTo>
                    <a:pt x="3662007" y="142786"/>
                  </a:lnTo>
                  <a:lnTo>
                    <a:pt x="3680371" y="169125"/>
                  </a:lnTo>
                  <a:lnTo>
                    <a:pt x="3708082" y="186334"/>
                  </a:lnTo>
                  <a:lnTo>
                    <a:pt x="3742791" y="192481"/>
                  </a:lnTo>
                  <a:lnTo>
                    <a:pt x="3777780" y="186334"/>
                  </a:lnTo>
                  <a:lnTo>
                    <a:pt x="3805732" y="169125"/>
                  </a:lnTo>
                  <a:lnTo>
                    <a:pt x="3808044" y="165849"/>
                  </a:lnTo>
                  <a:lnTo>
                    <a:pt x="3824262" y="142786"/>
                  </a:lnTo>
                  <a:lnTo>
                    <a:pt x="3830967" y="109181"/>
                  </a:lnTo>
                  <a:close/>
                </a:path>
                <a:path w="15295244" h="383540">
                  <a:moveTo>
                    <a:pt x="3923652" y="3378"/>
                  </a:moveTo>
                  <a:lnTo>
                    <a:pt x="3892880" y="3378"/>
                  </a:lnTo>
                  <a:lnTo>
                    <a:pt x="3892880" y="249148"/>
                  </a:lnTo>
                  <a:lnTo>
                    <a:pt x="3923652" y="249148"/>
                  </a:lnTo>
                  <a:lnTo>
                    <a:pt x="3923652" y="3378"/>
                  </a:lnTo>
                  <a:close/>
                </a:path>
                <a:path w="15295244" h="383540">
                  <a:moveTo>
                    <a:pt x="3933787" y="306933"/>
                  </a:moveTo>
                  <a:lnTo>
                    <a:pt x="3737914" y="306933"/>
                  </a:lnTo>
                  <a:lnTo>
                    <a:pt x="3737914" y="224002"/>
                  </a:lnTo>
                  <a:lnTo>
                    <a:pt x="3707142" y="224002"/>
                  </a:lnTo>
                  <a:lnTo>
                    <a:pt x="3707142" y="332066"/>
                  </a:lnTo>
                  <a:lnTo>
                    <a:pt x="3933787" y="332066"/>
                  </a:lnTo>
                  <a:lnTo>
                    <a:pt x="3933787" y="306933"/>
                  </a:lnTo>
                  <a:close/>
                </a:path>
                <a:path w="15295244" h="383540">
                  <a:moveTo>
                    <a:pt x="4191190" y="166966"/>
                  </a:moveTo>
                  <a:lnTo>
                    <a:pt x="4157827" y="149694"/>
                  </a:lnTo>
                  <a:lnTo>
                    <a:pt x="4131995" y="125272"/>
                  </a:lnTo>
                  <a:lnTo>
                    <a:pt x="4126255" y="115189"/>
                  </a:lnTo>
                  <a:lnTo>
                    <a:pt x="4115308" y="95999"/>
                  </a:lnTo>
                  <a:lnTo>
                    <a:pt x="4109389" y="64160"/>
                  </a:lnTo>
                  <a:lnTo>
                    <a:pt x="4109389" y="52527"/>
                  </a:lnTo>
                  <a:lnTo>
                    <a:pt x="4183316" y="52527"/>
                  </a:lnTo>
                  <a:lnTo>
                    <a:pt x="4183316" y="27762"/>
                  </a:lnTo>
                  <a:lnTo>
                    <a:pt x="4003573" y="27762"/>
                  </a:lnTo>
                  <a:lnTo>
                    <a:pt x="4003573" y="52527"/>
                  </a:lnTo>
                  <a:lnTo>
                    <a:pt x="4078617" y="52527"/>
                  </a:lnTo>
                  <a:lnTo>
                    <a:pt x="4078617" y="64160"/>
                  </a:lnTo>
                  <a:lnTo>
                    <a:pt x="4072445" y="99529"/>
                  </a:lnTo>
                  <a:lnTo>
                    <a:pt x="4055072" y="131508"/>
                  </a:lnTo>
                  <a:lnTo>
                    <a:pt x="4028287" y="157873"/>
                  </a:lnTo>
                  <a:lnTo>
                    <a:pt x="3993819" y="176352"/>
                  </a:lnTo>
                  <a:lnTo>
                    <a:pt x="4009961" y="200736"/>
                  </a:lnTo>
                  <a:lnTo>
                    <a:pt x="4037825" y="186524"/>
                  </a:lnTo>
                  <a:lnTo>
                    <a:pt x="4061790" y="166966"/>
                  </a:lnTo>
                  <a:lnTo>
                    <a:pt x="4081030" y="142913"/>
                  </a:lnTo>
                  <a:lnTo>
                    <a:pt x="4094759" y="115189"/>
                  </a:lnTo>
                  <a:lnTo>
                    <a:pt x="4108323" y="139700"/>
                  </a:lnTo>
                  <a:lnTo>
                    <a:pt x="4126700" y="160972"/>
                  </a:lnTo>
                  <a:lnTo>
                    <a:pt x="4149369" y="178295"/>
                  </a:lnTo>
                  <a:lnTo>
                    <a:pt x="4175810" y="190982"/>
                  </a:lnTo>
                  <a:lnTo>
                    <a:pt x="4191190" y="166966"/>
                  </a:lnTo>
                  <a:close/>
                </a:path>
                <a:path w="15295244" h="383540">
                  <a:moveTo>
                    <a:pt x="4269994" y="3378"/>
                  </a:moveTo>
                  <a:lnTo>
                    <a:pt x="4238841" y="3378"/>
                  </a:lnTo>
                  <a:lnTo>
                    <a:pt x="4238841" y="90424"/>
                  </a:lnTo>
                  <a:lnTo>
                    <a:pt x="4172432" y="90424"/>
                  </a:lnTo>
                  <a:lnTo>
                    <a:pt x="4172432" y="115570"/>
                  </a:lnTo>
                  <a:lnTo>
                    <a:pt x="4238841" y="115570"/>
                  </a:lnTo>
                  <a:lnTo>
                    <a:pt x="4238841" y="203746"/>
                  </a:lnTo>
                  <a:lnTo>
                    <a:pt x="4269994" y="203746"/>
                  </a:lnTo>
                  <a:lnTo>
                    <a:pt x="4269994" y="3378"/>
                  </a:lnTo>
                  <a:close/>
                </a:path>
                <a:path w="15295244" h="383540">
                  <a:moveTo>
                    <a:pt x="4270743" y="276910"/>
                  </a:moveTo>
                  <a:lnTo>
                    <a:pt x="4262983" y="250342"/>
                  </a:lnTo>
                  <a:lnTo>
                    <a:pt x="4248886" y="237883"/>
                  </a:lnTo>
                  <a:lnTo>
                    <a:pt x="4240720" y="230670"/>
                  </a:lnTo>
                  <a:lnTo>
                    <a:pt x="4240352" y="230543"/>
                  </a:lnTo>
                  <a:lnTo>
                    <a:pt x="4240352" y="276910"/>
                  </a:lnTo>
                  <a:lnTo>
                    <a:pt x="4234751" y="293243"/>
                  </a:lnTo>
                  <a:lnTo>
                    <a:pt x="4218635" y="305384"/>
                  </a:lnTo>
                  <a:lnTo>
                    <a:pt x="4193019" y="312953"/>
                  </a:lnTo>
                  <a:lnTo>
                    <a:pt x="4158919" y="315556"/>
                  </a:lnTo>
                  <a:lnTo>
                    <a:pt x="4124833" y="312953"/>
                  </a:lnTo>
                  <a:lnTo>
                    <a:pt x="4099217" y="305384"/>
                  </a:lnTo>
                  <a:lnTo>
                    <a:pt x="4083100" y="293243"/>
                  </a:lnTo>
                  <a:lnTo>
                    <a:pt x="4077500" y="276910"/>
                  </a:lnTo>
                  <a:lnTo>
                    <a:pt x="4083100" y="260527"/>
                  </a:lnTo>
                  <a:lnTo>
                    <a:pt x="4099217" y="248259"/>
                  </a:lnTo>
                  <a:lnTo>
                    <a:pt x="4124833" y="240563"/>
                  </a:lnTo>
                  <a:lnTo>
                    <a:pt x="4158919" y="237883"/>
                  </a:lnTo>
                  <a:lnTo>
                    <a:pt x="4193019" y="240563"/>
                  </a:lnTo>
                  <a:lnTo>
                    <a:pt x="4218635" y="248259"/>
                  </a:lnTo>
                  <a:lnTo>
                    <a:pt x="4234751" y="260527"/>
                  </a:lnTo>
                  <a:lnTo>
                    <a:pt x="4240352" y="276910"/>
                  </a:lnTo>
                  <a:lnTo>
                    <a:pt x="4240352" y="230543"/>
                  </a:lnTo>
                  <a:lnTo>
                    <a:pt x="4205516" y="218452"/>
                  </a:lnTo>
                  <a:lnTo>
                    <a:pt x="4158919" y="214249"/>
                  </a:lnTo>
                  <a:lnTo>
                    <a:pt x="4112260" y="218452"/>
                  </a:lnTo>
                  <a:lnTo>
                    <a:pt x="4076928" y="230670"/>
                  </a:lnTo>
                  <a:lnTo>
                    <a:pt x="4054551" y="250342"/>
                  </a:lnTo>
                  <a:lnTo>
                    <a:pt x="4046728" y="276910"/>
                  </a:lnTo>
                  <a:lnTo>
                    <a:pt x="4054551" y="303479"/>
                  </a:lnTo>
                  <a:lnTo>
                    <a:pt x="4076928" y="323164"/>
                  </a:lnTo>
                  <a:lnTo>
                    <a:pt x="4112260" y="335381"/>
                  </a:lnTo>
                  <a:lnTo>
                    <a:pt x="4158919" y="339572"/>
                  </a:lnTo>
                  <a:lnTo>
                    <a:pt x="4205516" y="335381"/>
                  </a:lnTo>
                  <a:lnTo>
                    <a:pt x="4240720" y="323164"/>
                  </a:lnTo>
                  <a:lnTo>
                    <a:pt x="4249318" y="315556"/>
                  </a:lnTo>
                  <a:lnTo>
                    <a:pt x="4262983" y="303479"/>
                  </a:lnTo>
                  <a:lnTo>
                    <a:pt x="4270743" y="276910"/>
                  </a:lnTo>
                  <a:close/>
                </a:path>
                <a:path w="15295244" h="383540">
                  <a:moveTo>
                    <a:pt x="4606188" y="27012"/>
                  </a:moveTo>
                  <a:lnTo>
                    <a:pt x="4576178" y="27012"/>
                  </a:lnTo>
                  <a:lnTo>
                    <a:pt x="4576178" y="87033"/>
                  </a:lnTo>
                  <a:lnTo>
                    <a:pt x="4404322" y="87033"/>
                  </a:lnTo>
                  <a:lnTo>
                    <a:pt x="4404322" y="27343"/>
                  </a:lnTo>
                  <a:lnTo>
                    <a:pt x="4373931" y="27343"/>
                  </a:lnTo>
                  <a:lnTo>
                    <a:pt x="4373931" y="87033"/>
                  </a:lnTo>
                  <a:lnTo>
                    <a:pt x="4373931" y="112433"/>
                  </a:lnTo>
                  <a:lnTo>
                    <a:pt x="4373931" y="174663"/>
                  </a:lnTo>
                  <a:lnTo>
                    <a:pt x="4373931" y="198793"/>
                  </a:lnTo>
                  <a:lnTo>
                    <a:pt x="4606188" y="198793"/>
                  </a:lnTo>
                  <a:lnTo>
                    <a:pt x="4606188" y="174663"/>
                  </a:lnTo>
                  <a:lnTo>
                    <a:pt x="4404322" y="174663"/>
                  </a:lnTo>
                  <a:lnTo>
                    <a:pt x="4404322" y="112433"/>
                  </a:lnTo>
                  <a:lnTo>
                    <a:pt x="4576178" y="112433"/>
                  </a:lnTo>
                  <a:lnTo>
                    <a:pt x="4576178" y="174104"/>
                  </a:lnTo>
                  <a:lnTo>
                    <a:pt x="4606188" y="174104"/>
                  </a:lnTo>
                  <a:lnTo>
                    <a:pt x="4606188" y="112433"/>
                  </a:lnTo>
                  <a:lnTo>
                    <a:pt x="4606188" y="112191"/>
                  </a:lnTo>
                  <a:lnTo>
                    <a:pt x="4606188" y="87045"/>
                  </a:lnTo>
                  <a:lnTo>
                    <a:pt x="4606188" y="27012"/>
                  </a:lnTo>
                  <a:close/>
                </a:path>
                <a:path w="15295244" h="383540">
                  <a:moveTo>
                    <a:pt x="4642967" y="271284"/>
                  </a:moveTo>
                  <a:lnTo>
                    <a:pt x="4505630" y="271284"/>
                  </a:lnTo>
                  <a:lnTo>
                    <a:pt x="4505630" y="198869"/>
                  </a:lnTo>
                  <a:lnTo>
                    <a:pt x="4474489" y="198869"/>
                  </a:lnTo>
                  <a:lnTo>
                    <a:pt x="4474489" y="271284"/>
                  </a:lnTo>
                  <a:lnTo>
                    <a:pt x="4337901" y="271284"/>
                  </a:lnTo>
                  <a:lnTo>
                    <a:pt x="4337901" y="296430"/>
                  </a:lnTo>
                  <a:lnTo>
                    <a:pt x="4642967" y="296430"/>
                  </a:lnTo>
                  <a:lnTo>
                    <a:pt x="4642967" y="271284"/>
                  </a:lnTo>
                  <a:close/>
                </a:path>
                <a:path w="15295244" h="383540">
                  <a:moveTo>
                    <a:pt x="4892497" y="254025"/>
                  </a:moveTo>
                  <a:lnTo>
                    <a:pt x="4890744" y="239014"/>
                  </a:lnTo>
                  <a:lnTo>
                    <a:pt x="4889868" y="231508"/>
                  </a:lnTo>
                  <a:lnTo>
                    <a:pt x="4867821" y="234213"/>
                  </a:lnTo>
                  <a:lnTo>
                    <a:pt x="4845164" y="236245"/>
                  </a:lnTo>
                  <a:lnTo>
                    <a:pt x="4822164" y="237794"/>
                  </a:lnTo>
                  <a:lnTo>
                    <a:pt x="4799063" y="239014"/>
                  </a:lnTo>
                  <a:lnTo>
                    <a:pt x="4799063" y="181978"/>
                  </a:lnTo>
                  <a:lnTo>
                    <a:pt x="4828756" y="173316"/>
                  </a:lnTo>
                  <a:lnTo>
                    <a:pt x="4851692" y="156845"/>
                  </a:lnTo>
                  <a:lnTo>
                    <a:pt x="4852009" y="156603"/>
                  </a:lnTo>
                  <a:lnTo>
                    <a:pt x="4867186" y="133070"/>
                  </a:lnTo>
                  <a:lnTo>
                    <a:pt x="4872609" y="103936"/>
                  </a:lnTo>
                  <a:lnTo>
                    <a:pt x="4865941" y="71615"/>
                  </a:lnTo>
                  <a:lnTo>
                    <a:pt x="4850409" y="50647"/>
                  </a:lnTo>
                  <a:lnTo>
                    <a:pt x="4847412" y="46621"/>
                  </a:lnTo>
                  <a:lnTo>
                    <a:pt x="4842586" y="43865"/>
                  </a:lnTo>
                  <a:lnTo>
                    <a:pt x="4842586" y="103936"/>
                  </a:lnTo>
                  <a:lnTo>
                    <a:pt x="4838179" y="125653"/>
                  </a:lnTo>
                  <a:lnTo>
                    <a:pt x="4825936" y="142341"/>
                  </a:lnTo>
                  <a:lnTo>
                    <a:pt x="4807280" y="153060"/>
                  </a:lnTo>
                  <a:lnTo>
                    <a:pt x="4783671" y="156845"/>
                  </a:lnTo>
                  <a:lnTo>
                    <a:pt x="4759845" y="153060"/>
                  </a:lnTo>
                  <a:lnTo>
                    <a:pt x="4741088" y="142341"/>
                  </a:lnTo>
                  <a:lnTo>
                    <a:pt x="4728794" y="125653"/>
                  </a:lnTo>
                  <a:lnTo>
                    <a:pt x="4724387" y="103936"/>
                  </a:lnTo>
                  <a:lnTo>
                    <a:pt x="4728794" y="82308"/>
                  </a:lnTo>
                  <a:lnTo>
                    <a:pt x="4741088" y="65468"/>
                  </a:lnTo>
                  <a:lnTo>
                    <a:pt x="4759845" y="54546"/>
                  </a:lnTo>
                  <a:lnTo>
                    <a:pt x="4783671" y="50647"/>
                  </a:lnTo>
                  <a:lnTo>
                    <a:pt x="4807280" y="54546"/>
                  </a:lnTo>
                  <a:lnTo>
                    <a:pt x="4825936" y="65468"/>
                  </a:lnTo>
                  <a:lnTo>
                    <a:pt x="4838179" y="82308"/>
                  </a:lnTo>
                  <a:lnTo>
                    <a:pt x="4842586" y="103936"/>
                  </a:lnTo>
                  <a:lnTo>
                    <a:pt x="4842586" y="43865"/>
                  </a:lnTo>
                  <a:lnTo>
                    <a:pt x="4819256" y="30480"/>
                  </a:lnTo>
                  <a:lnTo>
                    <a:pt x="4783671" y="24765"/>
                  </a:lnTo>
                  <a:lnTo>
                    <a:pt x="4747717" y="30480"/>
                  </a:lnTo>
                  <a:lnTo>
                    <a:pt x="4719459" y="46621"/>
                  </a:lnTo>
                  <a:lnTo>
                    <a:pt x="4700994" y="71615"/>
                  </a:lnTo>
                  <a:lnTo>
                    <a:pt x="4694377" y="103936"/>
                  </a:lnTo>
                  <a:lnTo>
                    <a:pt x="4699749" y="133121"/>
                  </a:lnTo>
                  <a:lnTo>
                    <a:pt x="4714875" y="156743"/>
                  </a:lnTo>
                  <a:lnTo>
                    <a:pt x="4738217" y="173482"/>
                  </a:lnTo>
                  <a:lnTo>
                    <a:pt x="4768291" y="181978"/>
                  </a:lnTo>
                  <a:lnTo>
                    <a:pt x="4768291" y="240144"/>
                  </a:lnTo>
                  <a:lnTo>
                    <a:pt x="4700067" y="241198"/>
                  </a:lnTo>
                  <a:lnTo>
                    <a:pt x="4679366" y="241261"/>
                  </a:lnTo>
                  <a:lnTo>
                    <a:pt x="4683493" y="267157"/>
                  </a:lnTo>
                  <a:lnTo>
                    <a:pt x="4731131" y="266788"/>
                  </a:lnTo>
                  <a:lnTo>
                    <a:pt x="4783493" y="265099"/>
                  </a:lnTo>
                  <a:lnTo>
                    <a:pt x="4838090" y="261137"/>
                  </a:lnTo>
                  <a:lnTo>
                    <a:pt x="4892497" y="254025"/>
                  </a:lnTo>
                  <a:close/>
                </a:path>
                <a:path w="15295244" h="383540">
                  <a:moveTo>
                    <a:pt x="4995303" y="141833"/>
                  </a:moveTo>
                  <a:lnTo>
                    <a:pt x="4942027" y="141833"/>
                  </a:lnTo>
                  <a:lnTo>
                    <a:pt x="4942027" y="2616"/>
                  </a:lnTo>
                  <a:lnTo>
                    <a:pt x="4911255" y="2616"/>
                  </a:lnTo>
                  <a:lnTo>
                    <a:pt x="4911255" y="339572"/>
                  </a:lnTo>
                  <a:lnTo>
                    <a:pt x="4942027" y="339572"/>
                  </a:lnTo>
                  <a:lnTo>
                    <a:pt x="4942027" y="167716"/>
                  </a:lnTo>
                  <a:lnTo>
                    <a:pt x="4995303" y="167716"/>
                  </a:lnTo>
                  <a:lnTo>
                    <a:pt x="4995303" y="141833"/>
                  </a:lnTo>
                  <a:close/>
                </a:path>
                <a:path w="15295244" h="383540">
                  <a:moveTo>
                    <a:pt x="5329529" y="175221"/>
                  </a:moveTo>
                  <a:lnTo>
                    <a:pt x="5296395" y="157162"/>
                  </a:lnTo>
                  <a:lnTo>
                    <a:pt x="5270665" y="131470"/>
                  </a:lnTo>
                  <a:lnTo>
                    <a:pt x="5263972" y="118948"/>
                  </a:lnTo>
                  <a:lnTo>
                    <a:pt x="5254028" y="100355"/>
                  </a:lnTo>
                  <a:lnTo>
                    <a:pt x="5248110" y="66040"/>
                  </a:lnTo>
                  <a:lnTo>
                    <a:pt x="5248110" y="23253"/>
                  </a:lnTo>
                  <a:lnTo>
                    <a:pt x="5217338" y="23253"/>
                  </a:lnTo>
                  <a:lnTo>
                    <a:pt x="5217338" y="64909"/>
                  </a:lnTo>
                  <a:lnTo>
                    <a:pt x="5211280" y="102362"/>
                  </a:lnTo>
                  <a:lnTo>
                    <a:pt x="5194173" y="136017"/>
                  </a:lnTo>
                  <a:lnTo>
                    <a:pt x="5167630" y="163474"/>
                  </a:lnTo>
                  <a:lnTo>
                    <a:pt x="5133289" y="182359"/>
                  </a:lnTo>
                  <a:lnTo>
                    <a:pt x="5149431" y="206743"/>
                  </a:lnTo>
                  <a:lnTo>
                    <a:pt x="5177117" y="192024"/>
                  </a:lnTo>
                  <a:lnTo>
                    <a:pt x="5200688" y="171996"/>
                  </a:lnTo>
                  <a:lnTo>
                    <a:pt x="5219547" y="147383"/>
                  </a:lnTo>
                  <a:lnTo>
                    <a:pt x="5233098" y="118948"/>
                  </a:lnTo>
                  <a:lnTo>
                    <a:pt x="5246433" y="144729"/>
                  </a:lnTo>
                  <a:lnTo>
                    <a:pt x="5264670" y="167068"/>
                  </a:lnTo>
                  <a:lnTo>
                    <a:pt x="5287188" y="185318"/>
                  </a:lnTo>
                  <a:lnTo>
                    <a:pt x="5313400" y="198869"/>
                  </a:lnTo>
                  <a:lnTo>
                    <a:pt x="5329529" y="175221"/>
                  </a:lnTo>
                  <a:close/>
                </a:path>
                <a:path w="15295244" h="383540">
                  <a:moveTo>
                    <a:pt x="5410212" y="3378"/>
                  </a:moveTo>
                  <a:lnTo>
                    <a:pt x="5379059" y="3378"/>
                  </a:lnTo>
                  <a:lnTo>
                    <a:pt x="5379059" y="82169"/>
                  </a:lnTo>
                  <a:lnTo>
                    <a:pt x="5305514" y="82169"/>
                  </a:lnTo>
                  <a:lnTo>
                    <a:pt x="5305514" y="107683"/>
                  </a:lnTo>
                  <a:lnTo>
                    <a:pt x="5379059" y="107683"/>
                  </a:lnTo>
                  <a:lnTo>
                    <a:pt x="5379059" y="254774"/>
                  </a:lnTo>
                  <a:lnTo>
                    <a:pt x="5410212" y="254774"/>
                  </a:lnTo>
                  <a:lnTo>
                    <a:pt x="5410212" y="3378"/>
                  </a:lnTo>
                  <a:close/>
                </a:path>
                <a:path w="15295244" h="383540">
                  <a:moveTo>
                    <a:pt x="5418086" y="306933"/>
                  </a:moveTo>
                  <a:lnTo>
                    <a:pt x="5224475" y="306933"/>
                  </a:lnTo>
                  <a:lnTo>
                    <a:pt x="5224475" y="227012"/>
                  </a:lnTo>
                  <a:lnTo>
                    <a:pt x="5193703" y="227012"/>
                  </a:lnTo>
                  <a:lnTo>
                    <a:pt x="5193703" y="332066"/>
                  </a:lnTo>
                  <a:lnTo>
                    <a:pt x="5418086" y="332066"/>
                  </a:lnTo>
                  <a:lnTo>
                    <a:pt x="5418086" y="306933"/>
                  </a:lnTo>
                  <a:close/>
                </a:path>
                <a:path w="15295244" h="383540">
                  <a:moveTo>
                    <a:pt x="5766295" y="52146"/>
                  </a:moveTo>
                  <a:lnTo>
                    <a:pt x="5645848" y="52146"/>
                  </a:lnTo>
                  <a:lnTo>
                    <a:pt x="5645848" y="8255"/>
                  </a:lnTo>
                  <a:lnTo>
                    <a:pt x="5615089" y="8255"/>
                  </a:lnTo>
                  <a:lnTo>
                    <a:pt x="5615089" y="52146"/>
                  </a:lnTo>
                  <a:lnTo>
                    <a:pt x="5493131" y="52146"/>
                  </a:lnTo>
                  <a:lnTo>
                    <a:pt x="5493131" y="77292"/>
                  </a:lnTo>
                  <a:lnTo>
                    <a:pt x="5766295" y="77292"/>
                  </a:lnTo>
                  <a:lnTo>
                    <a:pt x="5766295" y="52146"/>
                  </a:lnTo>
                  <a:close/>
                </a:path>
                <a:path w="15295244" h="383540">
                  <a:moveTo>
                    <a:pt x="5783186" y="275031"/>
                  </a:moveTo>
                  <a:lnTo>
                    <a:pt x="5645848" y="275031"/>
                  </a:lnTo>
                  <a:lnTo>
                    <a:pt x="5645848" y="227761"/>
                  </a:lnTo>
                  <a:lnTo>
                    <a:pt x="5685256" y="221488"/>
                  </a:lnTo>
                  <a:lnTo>
                    <a:pt x="5714898" y="208534"/>
                  </a:lnTo>
                  <a:lnTo>
                    <a:pt x="5719153" y="204114"/>
                  </a:lnTo>
                  <a:lnTo>
                    <a:pt x="5733554" y="189242"/>
                  </a:lnTo>
                  <a:lnTo>
                    <a:pt x="5740031" y="163969"/>
                  </a:lnTo>
                  <a:lnTo>
                    <a:pt x="5732361" y="136906"/>
                  </a:lnTo>
                  <a:lnTo>
                    <a:pt x="5718441" y="124193"/>
                  </a:lnTo>
                  <a:lnTo>
                    <a:pt x="5710440" y="116878"/>
                  </a:lnTo>
                  <a:lnTo>
                    <a:pt x="5708891" y="116332"/>
                  </a:lnTo>
                  <a:lnTo>
                    <a:pt x="5708891" y="163969"/>
                  </a:lnTo>
                  <a:lnTo>
                    <a:pt x="5703443" y="180848"/>
                  </a:lnTo>
                  <a:lnTo>
                    <a:pt x="5687834" y="193471"/>
                  </a:lnTo>
                  <a:lnTo>
                    <a:pt x="5663146" y="201383"/>
                  </a:lnTo>
                  <a:lnTo>
                    <a:pt x="5630469" y="204114"/>
                  </a:lnTo>
                  <a:lnTo>
                    <a:pt x="5597296" y="201383"/>
                  </a:lnTo>
                  <a:lnTo>
                    <a:pt x="5572264" y="193471"/>
                  </a:lnTo>
                  <a:lnTo>
                    <a:pt x="5556440" y="180848"/>
                  </a:lnTo>
                  <a:lnTo>
                    <a:pt x="5550916" y="163969"/>
                  </a:lnTo>
                  <a:lnTo>
                    <a:pt x="5556440" y="147307"/>
                  </a:lnTo>
                  <a:lnTo>
                    <a:pt x="5572264" y="134797"/>
                  </a:lnTo>
                  <a:lnTo>
                    <a:pt x="5597296" y="126923"/>
                  </a:lnTo>
                  <a:lnTo>
                    <a:pt x="5630469" y="124193"/>
                  </a:lnTo>
                  <a:lnTo>
                    <a:pt x="5663146" y="126923"/>
                  </a:lnTo>
                  <a:lnTo>
                    <a:pt x="5687834" y="134797"/>
                  </a:lnTo>
                  <a:lnTo>
                    <a:pt x="5703443" y="147307"/>
                  </a:lnTo>
                  <a:lnTo>
                    <a:pt x="5708891" y="163969"/>
                  </a:lnTo>
                  <a:lnTo>
                    <a:pt x="5708891" y="116332"/>
                  </a:lnTo>
                  <a:lnTo>
                    <a:pt x="5675922" y="104444"/>
                  </a:lnTo>
                  <a:lnTo>
                    <a:pt x="5630469" y="100177"/>
                  </a:lnTo>
                  <a:lnTo>
                    <a:pt x="5584355" y="104444"/>
                  </a:lnTo>
                  <a:lnTo>
                    <a:pt x="5549506" y="116878"/>
                  </a:lnTo>
                  <a:lnTo>
                    <a:pt x="5527472" y="136906"/>
                  </a:lnTo>
                  <a:lnTo>
                    <a:pt x="5519775" y="163969"/>
                  </a:lnTo>
                  <a:lnTo>
                    <a:pt x="5526329" y="189293"/>
                  </a:lnTo>
                  <a:lnTo>
                    <a:pt x="5545201" y="208673"/>
                  </a:lnTo>
                  <a:lnTo>
                    <a:pt x="5575185" y="221640"/>
                  </a:lnTo>
                  <a:lnTo>
                    <a:pt x="5615089" y="227761"/>
                  </a:lnTo>
                  <a:lnTo>
                    <a:pt x="5615089" y="275031"/>
                  </a:lnTo>
                  <a:lnTo>
                    <a:pt x="5478119" y="275031"/>
                  </a:lnTo>
                  <a:lnTo>
                    <a:pt x="5478119" y="300177"/>
                  </a:lnTo>
                  <a:lnTo>
                    <a:pt x="5783186" y="300177"/>
                  </a:lnTo>
                  <a:lnTo>
                    <a:pt x="5783186" y="275031"/>
                  </a:lnTo>
                  <a:close/>
                </a:path>
                <a:path w="15295244" h="383540">
                  <a:moveTo>
                    <a:pt x="6033465" y="242011"/>
                  </a:moveTo>
                  <a:lnTo>
                    <a:pt x="5998489" y="219887"/>
                  </a:lnTo>
                  <a:lnTo>
                    <a:pt x="5969863" y="187426"/>
                  </a:lnTo>
                  <a:lnTo>
                    <a:pt x="5958294" y="163969"/>
                  </a:lnTo>
                  <a:lnTo>
                    <a:pt x="5950509" y="148196"/>
                  </a:lnTo>
                  <a:lnTo>
                    <a:pt x="5943409" y="105803"/>
                  </a:lnTo>
                  <a:lnTo>
                    <a:pt x="5943409" y="63030"/>
                  </a:lnTo>
                  <a:lnTo>
                    <a:pt x="6022581" y="63030"/>
                  </a:lnTo>
                  <a:lnTo>
                    <a:pt x="6022581" y="37515"/>
                  </a:lnTo>
                  <a:lnTo>
                    <a:pt x="5834596" y="37515"/>
                  </a:lnTo>
                  <a:lnTo>
                    <a:pt x="5834596" y="63030"/>
                  </a:lnTo>
                  <a:lnTo>
                    <a:pt x="5912637" y="63030"/>
                  </a:lnTo>
                  <a:lnTo>
                    <a:pt x="5912637" y="105803"/>
                  </a:lnTo>
                  <a:lnTo>
                    <a:pt x="5905487" y="149694"/>
                  </a:lnTo>
                  <a:lnTo>
                    <a:pt x="5886132" y="191262"/>
                  </a:lnTo>
                  <a:lnTo>
                    <a:pt x="5857710" y="226225"/>
                  </a:lnTo>
                  <a:lnTo>
                    <a:pt x="5823331" y="250266"/>
                  </a:lnTo>
                  <a:lnTo>
                    <a:pt x="5841339" y="275031"/>
                  </a:lnTo>
                  <a:lnTo>
                    <a:pt x="5868873" y="256362"/>
                  </a:lnTo>
                  <a:lnTo>
                    <a:pt x="5893270" y="230619"/>
                  </a:lnTo>
                  <a:lnTo>
                    <a:pt x="5913374" y="199313"/>
                  </a:lnTo>
                  <a:lnTo>
                    <a:pt x="5928017" y="163969"/>
                  </a:lnTo>
                  <a:lnTo>
                    <a:pt x="5943117" y="196977"/>
                  </a:lnTo>
                  <a:lnTo>
                    <a:pt x="5963526" y="225933"/>
                  </a:lnTo>
                  <a:lnTo>
                    <a:pt x="5988228" y="249605"/>
                  </a:lnTo>
                  <a:lnTo>
                    <a:pt x="6016206" y="266776"/>
                  </a:lnTo>
                  <a:lnTo>
                    <a:pt x="6033465" y="242011"/>
                  </a:lnTo>
                  <a:close/>
                </a:path>
                <a:path w="15295244" h="383540">
                  <a:moveTo>
                    <a:pt x="6098756" y="3378"/>
                  </a:moveTo>
                  <a:lnTo>
                    <a:pt x="6067984" y="3378"/>
                  </a:lnTo>
                  <a:lnTo>
                    <a:pt x="6067984" y="339572"/>
                  </a:lnTo>
                  <a:lnTo>
                    <a:pt x="6098756" y="339572"/>
                  </a:lnTo>
                  <a:lnTo>
                    <a:pt x="6098756" y="3378"/>
                  </a:lnTo>
                  <a:close/>
                </a:path>
                <a:path w="15295244" h="383540">
                  <a:moveTo>
                    <a:pt x="6445834" y="219875"/>
                  </a:moveTo>
                  <a:lnTo>
                    <a:pt x="6220701" y="219875"/>
                  </a:lnTo>
                  <a:lnTo>
                    <a:pt x="6220701" y="245021"/>
                  </a:lnTo>
                  <a:lnTo>
                    <a:pt x="6414694" y="245021"/>
                  </a:lnTo>
                  <a:lnTo>
                    <a:pt x="6414694" y="339953"/>
                  </a:lnTo>
                  <a:lnTo>
                    <a:pt x="6445834" y="339953"/>
                  </a:lnTo>
                  <a:lnTo>
                    <a:pt x="6445834" y="219875"/>
                  </a:lnTo>
                  <a:close/>
                </a:path>
                <a:path w="15295244" h="383540">
                  <a:moveTo>
                    <a:pt x="6445834" y="2997"/>
                  </a:moveTo>
                  <a:lnTo>
                    <a:pt x="6414694" y="3378"/>
                  </a:lnTo>
                  <a:lnTo>
                    <a:pt x="6414694" y="52527"/>
                  </a:lnTo>
                  <a:lnTo>
                    <a:pt x="6414694" y="77292"/>
                  </a:lnTo>
                  <a:lnTo>
                    <a:pt x="6414694" y="127952"/>
                  </a:lnTo>
                  <a:lnTo>
                    <a:pt x="6343028" y="127952"/>
                  </a:lnTo>
                  <a:lnTo>
                    <a:pt x="6344564" y="121958"/>
                  </a:lnTo>
                  <a:lnTo>
                    <a:pt x="6345745" y="115747"/>
                  </a:lnTo>
                  <a:lnTo>
                    <a:pt x="6346507" y="109270"/>
                  </a:lnTo>
                  <a:lnTo>
                    <a:pt x="6346774" y="102438"/>
                  </a:lnTo>
                  <a:lnTo>
                    <a:pt x="6346507" y="95808"/>
                  </a:lnTo>
                  <a:lnTo>
                    <a:pt x="6345745" y="89446"/>
                  </a:lnTo>
                  <a:lnTo>
                    <a:pt x="6344564" y="83273"/>
                  </a:lnTo>
                  <a:lnTo>
                    <a:pt x="6343028" y="77292"/>
                  </a:lnTo>
                  <a:lnTo>
                    <a:pt x="6414694" y="77292"/>
                  </a:lnTo>
                  <a:lnTo>
                    <a:pt x="6414694" y="52527"/>
                  </a:lnTo>
                  <a:lnTo>
                    <a:pt x="6329896" y="52527"/>
                  </a:lnTo>
                  <a:lnTo>
                    <a:pt x="6325197" y="48018"/>
                  </a:lnTo>
                  <a:lnTo>
                    <a:pt x="6317513" y="40665"/>
                  </a:lnTo>
                  <a:lnTo>
                    <a:pt x="6317513" y="102438"/>
                  </a:lnTo>
                  <a:lnTo>
                    <a:pt x="6313182" y="124663"/>
                  </a:lnTo>
                  <a:lnTo>
                    <a:pt x="6301181" y="142113"/>
                  </a:lnTo>
                  <a:lnTo>
                    <a:pt x="6282995" y="153504"/>
                  </a:lnTo>
                  <a:lnTo>
                    <a:pt x="6260096" y="157594"/>
                  </a:lnTo>
                  <a:lnTo>
                    <a:pt x="6237414" y="153504"/>
                  </a:lnTo>
                  <a:lnTo>
                    <a:pt x="6219342" y="142113"/>
                  </a:lnTo>
                  <a:lnTo>
                    <a:pt x="6207391" y="124663"/>
                  </a:lnTo>
                  <a:lnTo>
                    <a:pt x="6203061" y="102438"/>
                  </a:lnTo>
                  <a:lnTo>
                    <a:pt x="6207391" y="80632"/>
                  </a:lnTo>
                  <a:lnTo>
                    <a:pt x="6219342" y="63411"/>
                  </a:lnTo>
                  <a:lnTo>
                    <a:pt x="6237414" y="52095"/>
                  </a:lnTo>
                  <a:lnTo>
                    <a:pt x="6260096" y="48018"/>
                  </a:lnTo>
                  <a:lnTo>
                    <a:pt x="6282995" y="52095"/>
                  </a:lnTo>
                  <a:lnTo>
                    <a:pt x="6301181" y="63411"/>
                  </a:lnTo>
                  <a:lnTo>
                    <a:pt x="6313182" y="80632"/>
                  </a:lnTo>
                  <a:lnTo>
                    <a:pt x="6317513" y="102438"/>
                  </a:lnTo>
                  <a:lnTo>
                    <a:pt x="6317513" y="40665"/>
                  </a:lnTo>
                  <a:lnTo>
                    <a:pt x="6316459" y="39649"/>
                  </a:lnTo>
                  <a:lnTo>
                    <a:pt x="6300063" y="29972"/>
                  </a:lnTo>
                  <a:lnTo>
                    <a:pt x="6281140" y="23876"/>
                  </a:lnTo>
                  <a:lnTo>
                    <a:pt x="6260096" y="21755"/>
                  </a:lnTo>
                  <a:lnTo>
                    <a:pt x="6225718" y="27711"/>
                  </a:lnTo>
                  <a:lnTo>
                    <a:pt x="6198374" y="44361"/>
                  </a:lnTo>
                  <a:lnTo>
                    <a:pt x="6180315" y="69875"/>
                  </a:lnTo>
                  <a:lnTo>
                    <a:pt x="6173800" y="102438"/>
                  </a:lnTo>
                  <a:lnTo>
                    <a:pt x="6180315" y="135255"/>
                  </a:lnTo>
                  <a:lnTo>
                    <a:pt x="6198374" y="161010"/>
                  </a:lnTo>
                  <a:lnTo>
                    <a:pt x="6225718" y="177838"/>
                  </a:lnTo>
                  <a:lnTo>
                    <a:pt x="6260096" y="183857"/>
                  </a:lnTo>
                  <a:lnTo>
                    <a:pt x="6281077" y="181737"/>
                  </a:lnTo>
                  <a:lnTo>
                    <a:pt x="6299873" y="175653"/>
                  </a:lnTo>
                  <a:lnTo>
                    <a:pt x="6316142" y="165963"/>
                  </a:lnTo>
                  <a:lnTo>
                    <a:pt x="6324841" y="157594"/>
                  </a:lnTo>
                  <a:lnTo>
                    <a:pt x="6329515" y="153085"/>
                  </a:lnTo>
                  <a:lnTo>
                    <a:pt x="6414694" y="153085"/>
                  </a:lnTo>
                  <a:lnTo>
                    <a:pt x="6414694" y="201498"/>
                  </a:lnTo>
                  <a:lnTo>
                    <a:pt x="6445834" y="201498"/>
                  </a:lnTo>
                  <a:lnTo>
                    <a:pt x="6445834" y="153085"/>
                  </a:lnTo>
                  <a:lnTo>
                    <a:pt x="6445834" y="127952"/>
                  </a:lnTo>
                  <a:lnTo>
                    <a:pt x="6445834" y="77292"/>
                  </a:lnTo>
                  <a:lnTo>
                    <a:pt x="6445834" y="52527"/>
                  </a:lnTo>
                  <a:lnTo>
                    <a:pt x="6445834" y="2997"/>
                  </a:lnTo>
                  <a:close/>
                </a:path>
                <a:path w="15295244" h="383540">
                  <a:moveTo>
                    <a:pt x="6576796" y="304685"/>
                  </a:moveTo>
                  <a:lnTo>
                    <a:pt x="6574815" y="287743"/>
                  </a:lnTo>
                  <a:lnTo>
                    <a:pt x="6569100" y="274993"/>
                  </a:lnTo>
                  <a:lnTo>
                    <a:pt x="6560007" y="266954"/>
                  </a:lnTo>
                  <a:lnTo>
                    <a:pt x="6547904" y="264160"/>
                  </a:lnTo>
                  <a:lnTo>
                    <a:pt x="6537998" y="265849"/>
                  </a:lnTo>
                  <a:lnTo>
                    <a:pt x="6529743" y="270675"/>
                  </a:lnTo>
                  <a:lnTo>
                    <a:pt x="6524104" y="278244"/>
                  </a:lnTo>
                  <a:lnTo>
                    <a:pt x="6522009" y="288175"/>
                  </a:lnTo>
                  <a:lnTo>
                    <a:pt x="6524091" y="298577"/>
                  </a:lnTo>
                  <a:lnTo>
                    <a:pt x="6529654" y="306082"/>
                  </a:lnTo>
                  <a:lnTo>
                    <a:pt x="6537680" y="310654"/>
                  </a:lnTo>
                  <a:lnTo>
                    <a:pt x="6547155" y="312178"/>
                  </a:lnTo>
                  <a:lnTo>
                    <a:pt x="6549771" y="312178"/>
                  </a:lnTo>
                  <a:lnTo>
                    <a:pt x="6551282" y="311810"/>
                  </a:lnTo>
                  <a:lnTo>
                    <a:pt x="6548526" y="328015"/>
                  </a:lnTo>
                  <a:lnTo>
                    <a:pt x="6541097" y="342112"/>
                  </a:lnTo>
                  <a:lnTo>
                    <a:pt x="6529375" y="353809"/>
                  </a:lnTo>
                  <a:lnTo>
                    <a:pt x="6513754" y="362839"/>
                  </a:lnTo>
                  <a:lnTo>
                    <a:pt x="6522009" y="383108"/>
                  </a:lnTo>
                  <a:lnTo>
                    <a:pt x="6544818" y="369900"/>
                  </a:lnTo>
                  <a:lnTo>
                    <a:pt x="6562064" y="352056"/>
                  </a:lnTo>
                  <a:lnTo>
                    <a:pt x="6572986" y="330123"/>
                  </a:lnTo>
                  <a:lnTo>
                    <a:pt x="6576796" y="304685"/>
                  </a:lnTo>
                  <a:close/>
                </a:path>
                <a:path w="15295244" h="383540">
                  <a:moveTo>
                    <a:pt x="6908330" y="29260"/>
                  </a:moveTo>
                  <a:lnTo>
                    <a:pt x="6740969" y="29260"/>
                  </a:lnTo>
                  <a:lnTo>
                    <a:pt x="6740969" y="54406"/>
                  </a:lnTo>
                  <a:lnTo>
                    <a:pt x="6878307" y="54406"/>
                  </a:lnTo>
                  <a:lnTo>
                    <a:pt x="6878002" y="71882"/>
                  </a:lnTo>
                  <a:lnTo>
                    <a:pt x="6876758" y="92392"/>
                  </a:lnTo>
                  <a:lnTo>
                    <a:pt x="6874027" y="116141"/>
                  </a:lnTo>
                  <a:lnTo>
                    <a:pt x="6869303" y="143332"/>
                  </a:lnTo>
                  <a:lnTo>
                    <a:pt x="6899694" y="146710"/>
                  </a:lnTo>
                  <a:lnTo>
                    <a:pt x="6904685" y="115544"/>
                  </a:lnTo>
                  <a:lnTo>
                    <a:pt x="6907250" y="88506"/>
                  </a:lnTo>
                  <a:lnTo>
                    <a:pt x="6908190" y="65608"/>
                  </a:lnTo>
                  <a:lnTo>
                    <a:pt x="6908266" y="54406"/>
                  </a:lnTo>
                  <a:lnTo>
                    <a:pt x="6908330" y="29260"/>
                  </a:lnTo>
                  <a:close/>
                </a:path>
                <a:path w="15295244" h="383540">
                  <a:moveTo>
                    <a:pt x="6933844" y="189484"/>
                  </a:moveTo>
                  <a:lnTo>
                    <a:pt x="6932485" y="175971"/>
                  </a:lnTo>
                  <a:lnTo>
                    <a:pt x="6931584" y="166966"/>
                  </a:lnTo>
                  <a:lnTo>
                    <a:pt x="6905295" y="170230"/>
                  </a:lnTo>
                  <a:lnTo>
                    <a:pt x="6877977" y="172745"/>
                  </a:lnTo>
                  <a:lnTo>
                    <a:pt x="6850164" y="174625"/>
                  </a:lnTo>
                  <a:lnTo>
                    <a:pt x="6822402" y="175971"/>
                  </a:lnTo>
                  <a:lnTo>
                    <a:pt x="6822402" y="104305"/>
                  </a:lnTo>
                  <a:lnTo>
                    <a:pt x="6791998" y="104305"/>
                  </a:lnTo>
                  <a:lnTo>
                    <a:pt x="6791998" y="177101"/>
                  </a:lnTo>
                  <a:lnTo>
                    <a:pt x="6720713" y="177850"/>
                  </a:lnTo>
                  <a:lnTo>
                    <a:pt x="6723710" y="202996"/>
                  </a:lnTo>
                  <a:lnTo>
                    <a:pt x="6771894" y="202514"/>
                  </a:lnTo>
                  <a:lnTo>
                    <a:pt x="6824980" y="200596"/>
                  </a:lnTo>
                  <a:lnTo>
                    <a:pt x="6879958" y="196507"/>
                  </a:lnTo>
                  <a:lnTo>
                    <a:pt x="6933844" y="189484"/>
                  </a:lnTo>
                  <a:close/>
                </a:path>
                <a:path w="15295244" h="383540">
                  <a:moveTo>
                    <a:pt x="6995757" y="306933"/>
                  </a:moveTo>
                  <a:lnTo>
                    <a:pt x="6802882" y="306933"/>
                  </a:lnTo>
                  <a:lnTo>
                    <a:pt x="6802882" y="233387"/>
                  </a:lnTo>
                  <a:lnTo>
                    <a:pt x="6772122" y="233387"/>
                  </a:lnTo>
                  <a:lnTo>
                    <a:pt x="6772122" y="332066"/>
                  </a:lnTo>
                  <a:lnTo>
                    <a:pt x="6995757" y="332066"/>
                  </a:lnTo>
                  <a:lnTo>
                    <a:pt x="6995757" y="306933"/>
                  </a:lnTo>
                  <a:close/>
                </a:path>
                <a:path w="15295244" h="383540">
                  <a:moveTo>
                    <a:pt x="7033273" y="112560"/>
                  </a:moveTo>
                  <a:lnTo>
                    <a:pt x="6984873" y="112560"/>
                  </a:lnTo>
                  <a:lnTo>
                    <a:pt x="6984873" y="2997"/>
                  </a:lnTo>
                  <a:lnTo>
                    <a:pt x="6954101" y="2997"/>
                  </a:lnTo>
                  <a:lnTo>
                    <a:pt x="6954101" y="256654"/>
                  </a:lnTo>
                  <a:lnTo>
                    <a:pt x="6984873" y="256654"/>
                  </a:lnTo>
                  <a:lnTo>
                    <a:pt x="6984873" y="138074"/>
                  </a:lnTo>
                  <a:lnTo>
                    <a:pt x="7033273" y="138074"/>
                  </a:lnTo>
                  <a:lnTo>
                    <a:pt x="7033273" y="112560"/>
                  </a:lnTo>
                  <a:close/>
                </a:path>
                <a:path w="15295244" h="383540">
                  <a:moveTo>
                    <a:pt x="7271918" y="155333"/>
                  </a:moveTo>
                  <a:lnTo>
                    <a:pt x="7237552" y="138480"/>
                  </a:lnTo>
                  <a:lnTo>
                    <a:pt x="7210615" y="113919"/>
                  </a:lnTo>
                  <a:lnTo>
                    <a:pt x="7203326" y="101307"/>
                  </a:lnTo>
                  <a:lnTo>
                    <a:pt x="7193039" y="83527"/>
                  </a:lnTo>
                  <a:lnTo>
                    <a:pt x="7186739" y="49149"/>
                  </a:lnTo>
                  <a:lnTo>
                    <a:pt x="7186739" y="16510"/>
                  </a:lnTo>
                  <a:lnTo>
                    <a:pt x="7155980" y="16510"/>
                  </a:lnTo>
                  <a:lnTo>
                    <a:pt x="7155980" y="49149"/>
                  </a:lnTo>
                  <a:lnTo>
                    <a:pt x="7149782" y="85102"/>
                  </a:lnTo>
                  <a:lnTo>
                    <a:pt x="7132333" y="117297"/>
                  </a:lnTo>
                  <a:lnTo>
                    <a:pt x="7105320" y="143649"/>
                  </a:lnTo>
                  <a:lnTo>
                    <a:pt x="7070420" y="162090"/>
                  </a:lnTo>
                  <a:lnTo>
                    <a:pt x="7086181" y="186105"/>
                  </a:lnTo>
                  <a:lnTo>
                    <a:pt x="7114273" y="172173"/>
                  </a:lnTo>
                  <a:lnTo>
                    <a:pt x="7138390" y="152857"/>
                  </a:lnTo>
                  <a:lnTo>
                    <a:pt x="7157783" y="128968"/>
                  </a:lnTo>
                  <a:lnTo>
                    <a:pt x="7171728" y="101307"/>
                  </a:lnTo>
                  <a:lnTo>
                    <a:pt x="7186041" y="127012"/>
                  </a:lnTo>
                  <a:lnTo>
                    <a:pt x="7205408" y="149098"/>
                  </a:lnTo>
                  <a:lnTo>
                    <a:pt x="7229145" y="166890"/>
                  </a:lnTo>
                  <a:lnTo>
                    <a:pt x="7256539" y="179730"/>
                  </a:lnTo>
                  <a:lnTo>
                    <a:pt x="7271918" y="155333"/>
                  </a:lnTo>
                  <a:close/>
                </a:path>
                <a:path w="15295244" h="383540">
                  <a:moveTo>
                    <a:pt x="7344334" y="213880"/>
                  </a:moveTo>
                  <a:lnTo>
                    <a:pt x="7314324" y="213880"/>
                  </a:lnTo>
                  <a:lnTo>
                    <a:pt x="7314324" y="238264"/>
                  </a:lnTo>
                  <a:lnTo>
                    <a:pt x="7314324" y="310311"/>
                  </a:lnTo>
                  <a:lnTo>
                    <a:pt x="7156729" y="310311"/>
                  </a:lnTo>
                  <a:lnTo>
                    <a:pt x="7156729" y="238264"/>
                  </a:lnTo>
                  <a:lnTo>
                    <a:pt x="7314324" y="238264"/>
                  </a:lnTo>
                  <a:lnTo>
                    <a:pt x="7314324" y="213880"/>
                  </a:lnTo>
                  <a:lnTo>
                    <a:pt x="7126706" y="213880"/>
                  </a:lnTo>
                  <a:lnTo>
                    <a:pt x="7126706" y="335076"/>
                  </a:lnTo>
                  <a:lnTo>
                    <a:pt x="7344334" y="335076"/>
                  </a:lnTo>
                  <a:lnTo>
                    <a:pt x="7344334" y="310311"/>
                  </a:lnTo>
                  <a:lnTo>
                    <a:pt x="7344334" y="238264"/>
                  </a:lnTo>
                  <a:lnTo>
                    <a:pt x="7344334" y="213880"/>
                  </a:lnTo>
                  <a:close/>
                </a:path>
                <a:path w="15295244" h="383540">
                  <a:moveTo>
                    <a:pt x="7344334" y="3378"/>
                  </a:moveTo>
                  <a:lnTo>
                    <a:pt x="7313574" y="3378"/>
                  </a:lnTo>
                  <a:lnTo>
                    <a:pt x="7313574" y="194741"/>
                  </a:lnTo>
                  <a:lnTo>
                    <a:pt x="7344334" y="194741"/>
                  </a:lnTo>
                  <a:lnTo>
                    <a:pt x="7344334" y="3378"/>
                  </a:lnTo>
                  <a:close/>
                </a:path>
                <a:path w="15295244" h="383540">
                  <a:moveTo>
                    <a:pt x="7611872" y="236766"/>
                  </a:moveTo>
                  <a:lnTo>
                    <a:pt x="7578560" y="212610"/>
                  </a:lnTo>
                  <a:lnTo>
                    <a:pt x="7551369" y="178092"/>
                  </a:lnTo>
                  <a:lnTo>
                    <a:pt x="7541755" y="156464"/>
                  </a:lnTo>
                  <a:lnTo>
                    <a:pt x="7533043" y="136880"/>
                  </a:lnTo>
                  <a:lnTo>
                    <a:pt x="7526325" y="92671"/>
                  </a:lnTo>
                  <a:lnTo>
                    <a:pt x="7526325" y="32270"/>
                  </a:lnTo>
                  <a:lnTo>
                    <a:pt x="7495934" y="32270"/>
                  </a:lnTo>
                  <a:lnTo>
                    <a:pt x="7495934" y="92671"/>
                  </a:lnTo>
                  <a:lnTo>
                    <a:pt x="7489190" y="138506"/>
                  </a:lnTo>
                  <a:lnTo>
                    <a:pt x="7470749" y="181559"/>
                  </a:lnTo>
                  <a:lnTo>
                    <a:pt x="7443216" y="217779"/>
                  </a:lnTo>
                  <a:lnTo>
                    <a:pt x="7409256" y="243141"/>
                  </a:lnTo>
                  <a:lnTo>
                    <a:pt x="7427646" y="267906"/>
                  </a:lnTo>
                  <a:lnTo>
                    <a:pt x="7454646" y="248856"/>
                  </a:lnTo>
                  <a:lnTo>
                    <a:pt x="7478204" y="223024"/>
                  </a:lnTo>
                  <a:lnTo>
                    <a:pt x="7497394" y="191770"/>
                  </a:lnTo>
                  <a:lnTo>
                    <a:pt x="7511313" y="156464"/>
                  </a:lnTo>
                  <a:lnTo>
                    <a:pt x="7525512" y="189598"/>
                  </a:lnTo>
                  <a:lnTo>
                    <a:pt x="7544435" y="218935"/>
                  </a:lnTo>
                  <a:lnTo>
                    <a:pt x="7567142" y="243217"/>
                  </a:lnTo>
                  <a:lnTo>
                    <a:pt x="7592746" y="261150"/>
                  </a:lnTo>
                  <a:lnTo>
                    <a:pt x="7611872" y="236766"/>
                  </a:lnTo>
                  <a:close/>
                </a:path>
                <a:path w="15295244" h="383540">
                  <a:moveTo>
                    <a:pt x="7727823" y="139585"/>
                  </a:moveTo>
                  <a:lnTo>
                    <a:pt x="7672286" y="139585"/>
                  </a:lnTo>
                  <a:lnTo>
                    <a:pt x="7672286" y="3378"/>
                  </a:lnTo>
                  <a:lnTo>
                    <a:pt x="7641514" y="3378"/>
                  </a:lnTo>
                  <a:lnTo>
                    <a:pt x="7641514" y="339572"/>
                  </a:lnTo>
                  <a:lnTo>
                    <a:pt x="7672286" y="339572"/>
                  </a:lnTo>
                  <a:lnTo>
                    <a:pt x="7672286" y="165100"/>
                  </a:lnTo>
                  <a:lnTo>
                    <a:pt x="7727823" y="165100"/>
                  </a:lnTo>
                  <a:lnTo>
                    <a:pt x="7727823" y="139585"/>
                  </a:lnTo>
                  <a:close/>
                </a:path>
                <a:path w="15295244" h="383540">
                  <a:moveTo>
                    <a:pt x="7821625" y="304685"/>
                  </a:moveTo>
                  <a:lnTo>
                    <a:pt x="7819644" y="287743"/>
                  </a:lnTo>
                  <a:lnTo>
                    <a:pt x="7813942" y="274993"/>
                  </a:lnTo>
                  <a:lnTo>
                    <a:pt x="7804848" y="266954"/>
                  </a:lnTo>
                  <a:lnTo>
                    <a:pt x="7792733" y="264160"/>
                  </a:lnTo>
                  <a:lnTo>
                    <a:pt x="7782839" y="265849"/>
                  </a:lnTo>
                  <a:lnTo>
                    <a:pt x="7774584" y="270675"/>
                  </a:lnTo>
                  <a:lnTo>
                    <a:pt x="7768933" y="278244"/>
                  </a:lnTo>
                  <a:lnTo>
                    <a:pt x="7766850" y="288175"/>
                  </a:lnTo>
                  <a:lnTo>
                    <a:pt x="7768933" y="298577"/>
                  </a:lnTo>
                  <a:lnTo>
                    <a:pt x="7774495" y="306082"/>
                  </a:lnTo>
                  <a:lnTo>
                    <a:pt x="7782522" y="310654"/>
                  </a:lnTo>
                  <a:lnTo>
                    <a:pt x="7791983" y="312178"/>
                  </a:lnTo>
                  <a:lnTo>
                    <a:pt x="7794612" y="312178"/>
                  </a:lnTo>
                  <a:lnTo>
                    <a:pt x="7796111" y="311810"/>
                  </a:lnTo>
                  <a:lnTo>
                    <a:pt x="7793368" y="328015"/>
                  </a:lnTo>
                  <a:lnTo>
                    <a:pt x="7785938" y="342112"/>
                  </a:lnTo>
                  <a:lnTo>
                    <a:pt x="7774216" y="353809"/>
                  </a:lnTo>
                  <a:lnTo>
                    <a:pt x="7758595" y="362839"/>
                  </a:lnTo>
                  <a:lnTo>
                    <a:pt x="7766850" y="383108"/>
                  </a:lnTo>
                  <a:lnTo>
                    <a:pt x="7789646" y="369900"/>
                  </a:lnTo>
                  <a:lnTo>
                    <a:pt x="7806906" y="352056"/>
                  </a:lnTo>
                  <a:lnTo>
                    <a:pt x="7817815" y="330123"/>
                  </a:lnTo>
                  <a:lnTo>
                    <a:pt x="7821625" y="304685"/>
                  </a:lnTo>
                  <a:close/>
                </a:path>
                <a:path w="15295244" h="383540">
                  <a:moveTo>
                    <a:pt x="8139811" y="39014"/>
                  </a:moveTo>
                  <a:lnTo>
                    <a:pt x="7985963" y="39014"/>
                  </a:lnTo>
                  <a:lnTo>
                    <a:pt x="7985963" y="64528"/>
                  </a:lnTo>
                  <a:lnTo>
                    <a:pt x="8109420" y="64528"/>
                  </a:lnTo>
                  <a:lnTo>
                    <a:pt x="8100454" y="110413"/>
                  </a:lnTo>
                  <a:lnTo>
                    <a:pt x="8082077" y="152374"/>
                  </a:lnTo>
                  <a:lnTo>
                    <a:pt x="8054276" y="190131"/>
                  </a:lnTo>
                  <a:lnTo>
                    <a:pt x="8017002" y="223367"/>
                  </a:lnTo>
                  <a:lnTo>
                    <a:pt x="7970202" y="251777"/>
                  </a:lnTo>
                  <a:lnTo>
                    <a:pt x="7987093" y="275793"/>
                  </a:lnTo>
                  <a:lnTo>
                    <a:pt x="8036192" y="245999"/>
                  </a:lnTo>
                  <a:lnTo>
                    <a:pt x="8075054" y="211480"/>
                  </a:lnTo>
                  <a:lnTo>
                    <a:pt x="8104251" y="172885"/>
                  </a:lnTo>
                  <a:lnTo>
                    <a:pt x="8124393" y="130835"/>
                  </a:lnTo>
                  <a:lnTo>
                    <a:pt x="8136052" y="86004"/>
                  </a:lnTo>
                  <a:lnTo>
                    <a:pt x="8139811" y="39014"/>
                  </a:lnTo>
                  <a:close/>
                </a:path>
                <a:path w="15295244" h="383540">
                  <a:moveTo>
                    <a:pt x="8280895" y="139585"/>
                  </a:moveTo>
                  <a:lnTo>
                    <a:pt x="8226857" y="139585"/>
                  </a:lnTo>
                  <a:lnTo>
                    <a:pt x="8226857" y="2997"/>
                  </a:lnTo>
                  <a:lnTo>
                    <a:pt x="8196097" y="2997"/>
                  </a:lnTo>
                  <a:lnTo>
                    <a:pt x="8196097" y="339572"/>
                  </a:lnTo>
                  <a:lnTo>
                    <a:pt x="8226857" y="339572"/>
                  </a:lnTo>
                  <a:lnTo>
                    <a:pt x="8226857" y="165100"/>
                  </a:lnTo>
                  <a:lnTo>
                    <a:pt x="8280895" y="165100"/>
                  </a:lnTo>
                  <a:lnTo>
                    <a:pt x="8280895" y="139585"/>
                  </a:lnTo>
                  <a:close/>
                </a:path>
                <a:path w="15295244" h="383540">
                  <a:moveTo>
                    <a:pt x="8496656" y="96431"/>
                  </a:moveTo>
                  <a:lnTo>
                    <a:pt x="8490052" y="65036"/>
                  </a:lnTo>
                  <a:lnTo>
                    <a:pt x="8474735" y="44653"/>
                  </a:lnTo>
                  <a:lnTo>
                    <a:pt x="8471700" y="40614"/>
                  </a:lnTo>
                  <a:lnTo>
                    <a:pt x="8466633" y="37744"/>
                  </a:lnTo>
                  <a:lnTo>
                    <a:pt x="8466633" y="96431"/>
                  </a:lnTo>
                  <a:lnTo>
                    <a:pt x="8462353" y="117563"/>
                  </a:lnTo>
                  <a:lnTo>
                    <a:pt x="8450351" y="134048"/>
                  </a:lnTo>
                  <a:lnTo>
                    <a:pt x="8431962" y="144767"/>
                  </a:lnTo>
                  <a:lnTo>
                    <a:pt x="8408467" y="148590"/>
                  </a:lnTo>
                  <a:lnTo>
                    <a:pt x="8385416" y="144767"/>
                  </a:lnTo>
                  <a:lnTo>
                    <a:pt x="8367242" y="134048"/>
                  </a:lnTo>
                  <a:lnTo>
                    <a:pt x="8355343" y="117563"/>
                  </a:lnTo>
                  <a:lnTo>
                    <a:pt x="8351063" y="96431"/>
                  </a:lnTo>
                  <a:lnTo>
                    <a:pt x="8355343" y="75514"/>
                  </a:lnTo>
                  <a:lnTo>
                    <a:pt x="8367242" y="59143"/>
                  </a:lnTo>
                  <a:lnTo>
                    <a:pt x="8385416" y="48463"/>
                  </a:lnTo>
                  <a:lnTo>
                    <a:pt x="8408467" y="44653"/>
                  </a:lnTo>
                  <a:lnTo>
                    <a:pt x="8431962" y="48463"/>
                  </a:lnTo>
                  <a:lnTo>
                    <a:pt x="8450351" y="59143"/>
                  </a:lnTo>
                  <a:lnTo>
                    <a:pt x="8462353" y="75514"/>
                  </a:lnTo>
                  <a:lnTo>
                    <a:pt x="8466633" y="96431"/>
                  </a:lnTo>
                  <a:lnTo>
                    <a:pt x="8466633" y="37744"/>
                  </a:lnTo>
                  <a:lnTo>
                    <a:pt x="8443785" y="24777"/>
                  </a:lnTo>
                  <a:lnTo>
                    <a:pt x="8408467" y="19126"/>
                  </a:lnTo>
                  <a:lnTo>
                    <a:pt x="8373440" y="24777"/>
                  </a:lnTo>
                  <a:lnTo>
                    <a:pt x="8345767" y="40614"/>
                  </a:lnTo>
                  <a:lnTo>
                    <a:pt x="8327580" y="65036"/>
                  </a:lnTo>
                  <a:lnTo>
                    <a:pt x="8321040" y="96431"/>
                  </a:lnTo>
                  <a:lnTo>
                    <a:pt x="8327580" y="128193"/>
                  </a:lnTo>
                  <a:lnTo>
                    <a:pt x="8345767" y="152717"/>
                  </a:lnTo>
                  <a:lnTo>
                    <a:pt x="8373440" y="168503"/>
                  </a:lnTo>
                  <a:lnTo>
                    <a:pt x="8408467" y="174104"/>
                  </a:lnTo>
                  <a:lnTo>
                    <a:pt x="8443785" y="168503"/>
                  </a:lnTo>
                  <a:lnTo>
                    <a:pt x="8471700" y="152717"/>
                  </a:lnTo>
                  <a:lnTo>
                    <a:pt x="8474786" y="148590"/>
                  </a:lnTo>
                  <a:lnTo>
                    <a:pt x="8490052" y="128193"/>
                  </a:lnTo>
                  <a:lnTo>
                    <a:pt x="8496656" y="96431"/>
                  </a:lnTo>
                  <a:close/>
                </a:path>
                <a:path w="15295244" h="383540">
                  <a:moveTo>
                    <a:pt x="8589327" y="200367"/>
                  </a:moveTo>
                  <a:lnTo>
                    <a:pt x="8558936" y="200367"/>
                  </a:lnTo>
                  <a:lnTo>
                    <a:pt x="8558936" y="241642"/>
                  </a:lnTo>
                  <a:lnTo>
                    <a:pt x="8558936" y="265658"/>
                  </a:lnTo>
                  <a:lnTo>
                    <a:pt x="8558936" y="310311"/>
                  </a:lnTo>
                  <a:lnTo>
                    <a:pt x="8402841" y="310311"/>
                  </a:lnTo>
                  <a:lnTo>
                    <a:pt x="8402841" y="265658"/>
                  </a:lnTo>
                  <a:lnTo>
                    <a:pt x="8558936" y="265658"/>
                  </a:lnTo>
                  <a:lnTo>
                    <a:pt x="8558936" y="241642"/>
                  </a:lnTo>
                  <a:lnTo>
                    <a:pt x="8402841" y="241642"/>
                  </a:lnTo>
                  <a:lnTo>
                    <a:pt x="8402841" y="200367"/>
                  </a:lnTo>
                  <a:lnTo>
                    <a:pt x="8372449" y="200367"/>
                  </a:lnTo>
                  <a:lnTo>
                    <a:pt x="8372449" y="335076"/>
                  </a:lnTo>
                  <a:lnTo>
                    <a:pt x="8589327" y="335076"/>
                  </a:lnTo>
                  <a:lnTo>
                    <a:pt x="8589327" y="310311"/>
                  </a:lnTo>
                  <a:lnTo>
                    <a:pt x="8589327" y="265658"/>
                  </a:lnTo>
                  <a:lnTo>
                    <a:pt x="8589327" y="241642"/>
                  </a:lnTo>
                  <a:lnTo>
                    <a:pt x="8589327" y="200367"/>
                  </a:lnTo>
                  <a:close/>
                </a:path>
                <a:path w="15295244" h="383540">
                  <a:moveTo>
                    <a:pt x="8589327" y="3378"/>
                  </a:moveTo>
                  <a:lnTo>
                    <a:pt x="8558568" y="3378"/>
                  </a:lnTo>
                  <a:lnTo>
                    <a:pt x="8558568" y="183857"/>
                  </a:lnTo>
                  <a:lnTo>
                    <a:pt x="8589327" y="183857"/>
                  </a:lnTo>
                  <a:lnTo>
                    <a:pt x="8589327" y="3378"/>
                  </a:lnTo>
                  <a:close/>
                </a:path>
                <a:path w="15295244" h="383540">
                  <a:moveTo>
                    <a:pt x="8839238" y="150088"/>
                  </a:moveTo>
                  <a:lnTo>
                    <a:pt x="8833333" y="124523"/>
                  </a:lnTo>
                  <a:lnTo>
                    <a:pt x="8822614" y="111810"/>
                  </a:lnTo>
                  <a:lnTo>
                    <a:pt x="8816772" y="104876"/>
                  </a:lnTo>
                  <a:lnTo>
                    <a:pt x="8809965" y="101511"/>
                  </a:lnTo>
                  <a:lnTo>
                    <a:pt x="8809965" y="150088"/>
                  </a:lnTo>
                  <a:lnTo>
                    <a:pt x="8806205" y="166103"/>
                  </a:lnTo>
                  <a:lnTo>
                    <a:pt x="8795664" y="178269"/>
                  </a:lnTo>
                  <a:lnTo>
                    <a:pt x="8779421" y="186016"/>
                  </a:lnTo>
                  <a:lnTo>
                    <a:pt x="8758555" y="188734"/>
                  </a:lnTo>
                  <a:lnTo>
                    <a:pt x="8737600" y="186016"/>
                  </a:lnTo>
                  <a:lnTo>
                    <a:pt x="8721509" y="178269"/>
                  </a:lnTo>
                  <a:lnTo>
                    <a:pt x="8711171" y="166103"/>
                  </a:lnTo>
                  <a:lnTo>
                    <a:pt x="8707526" y="150088"/>
                  </a:lnTo>
                  <a:lnTo>
                    <a:pt x="8711171" y="134289"/>
                  </a:lnTo>
                  <a:lnTo>
                    <a:pt x="8721509" y="122224"/>
                  </a:lnTo>
                  <a:lnTo>
                    <a:pt x="8737600" y="114515"/>
                  </a:lnTo>
                  <a:lnTo>
                    <a:pt x="8758555" y="111810"/>
                  </a:lnTo>
                  <a:lnTo>
                    <a:pt x="8779421" y="114515"/>
                  </a:lnTo>
                  <a:lnTo>
                    <a:pt x="8795664" y="122224"/>
                  </a:lnTo>
                  <a:lnTo>
                    <a:pt x="8806205" y="134289"/>
                  </a:lnTo>
                  <a:lnTo>
                    <a:pt x="8809965" y="150088"/>
                  </a:lnTo>
                  <a:lnTo>
                    <a:pt x="8809965" y="101511"/>
                  </a:lnTo>
                  <a:lnTo>
                    <a:pt x="8791270" y="92252"/>
                  </a:lnTo>
                  <a:lnTo>
                    <a:pt x="8758555" y="87795"/>
                  </a:lnTo>
                  <a:lnTo>
                    <a:pt x="8725916" y="92252"/>
                  </a:lnTo>
                  <a:lnTo>
                    <a:pt x="8700541" y="104876"/>
                  </a:lnTo>
                  <a:lnTo>
                    <a:pt x="8684108" y="124523"/>
                  </a:lnTo>
                  <a:lnTo>
                    <a:pt x="8678266" y="150088"/>
                  </a:lnTo>
                  <a:lnTo>
                    <a:pt x="8684108" y="175869"/>
                  </a:lnTo>
                  <a:lnTo>
                    <a:pt x="8700541" y="195630"/>
                  </a:lnTo>
                  <a:lnTo>
                    <a:pt x="8725916" y="208292"/>
                  </a:lnTo>
                  <a:lnTo>
                    <a:pt x="8758555" y="212750"/>
                  </a:lnTo>
                  <a:lnTo>
                    <a:pt x="8791270" y="208292"/>
                  </a:lnTo>
                  <a:lnTo>
                    <a:pt x="8816772" y="195630"/>
                  </a:lnTo>
                  <a:lnTo>
                    <a:pt x="8822550" y="188734"/>
                  </a:lnTo>
                  <a:lnTo>
                    <a:pt x="8833333" y="175869"/>
                  </a:lnTo>
                  <a:lnTo>
                    <a:pt x="8839238" y="150088"/>
                  </a:lnTo>
                  <a:close/>
                </a:path>
                <a:path w="15295244" h="383540">
                  <a:moveTo>
                    <a:pt x="8857996" y="44272"/>
                  </a:moveTo>
                  <a:lnTo>
                    <a:pt x="8773947" y="44272"/>
                  </a:lnTo>
                  <a:lnTo>
                    <a:pt x="8773947" y="3378"/>
                  </a:lnTo>
                  <a:lnTo>
                    <a:pt x="8743175" y="3378"/>
                  </a:lnTo>
                  <a:lnTo>
                    <a:pt x="8743175" y="44272"/>
                  </a:lnTo>
                  <a:lnTo>
                    <a:pt x="8659495" y="44272"/>
                  </a:lnTo>
                  <a:lnTo>
                    <a:pt x="8659495" y="69037"/>
                  </a:lnTo>
                  <a:lnTo>
                    <a:pt x="8857996" y="69037"/>
                  </a:lnTo>
                  <a:lnTo>
                    <a:pt x="8857996" y="44272"/>
                  </a:lnTo>
                  <a:close/>
                </a:path>
                <a:path w="15295244" h="383540">
                  <a:moveTo>
                    <a:pt x="8934539" y="306933"/>
                  </a:moveTo>
                  <a:lnTo>
                    <a:pt x="8740927" y="306933"/>
                  </a:lnTo>
                  <a:lnTo>
                    <a:pt x="8740927" y="235635"/>
                  </a:lnTo>
                  <a:lnTo>
                    <a:pt x="8710155" y="235635"/>
                  </a:lnTo>
                  <a:lnTo>
                    <a:pt x="8710155" y="332066"/>
                  </a:lnTo>
                  <a:lnTo>
                    <a:pt x="8934539" y="332066"/>
                  </a:lnTo>
                  <a:lnTo>
                    <a:pt x="8934539" y="306933"/>
                  </a:lnTo>
                  <a:close/>
                </a:path>
                <a:path w="15295244" h="383540">
                  <a:moveTo>
                    <a:pt x="8969438" y="114058"/>
                  </a:moveTo>
                  <a:lnTo>
                    <a:pt x="8919527" y="114058"/>
                  </a:lnTo>
                  <a:lnTo>
                    <a:pt x="8919527" y="3378"/>
                  </a:lnTo>
                  <a:lnTo>
                    <a:pt x="8888768" y="3378"/>
                  </a:lnTo>
                  <a:lnTo>
                    <a:pt x="8888768" y="255524"/>
                  </a:lnTo>
                  <a:lnTo>
                    <a:pt x="8919527" y="255524"/>
                  </a:lnTo>
                  <a:lnTo>
                    <a:pt x="8919527" y="139954"/>
                  </a:lnTo>
                  <a:lnTo>
                    <a:pt x="8969438" y="139954"/>
                  </a:lnTo>
                  <a:lnTo>
                    <a:pt x="8969438" y="114058"/>
                  </a:lnTo>
                  <a:close/>
                </a:path>
                <a:path w="15295244" h="383540">
                  <a:moveTo>
                    <a:pt x="9376169" y="31153"/>
                  </a:moveTo>
                  <a:lnTo>
                    <a:pt x="9144279" y="31153"/>
                  </a:lnTo>
                  <a:lnTo>
                    <a:pt x="9144279" y="55283"/>
                  </a:lnTo>
                  <a:lnTo>
                    <a:pt x="9144279" y="164503"/>
                  </a:lnTo>
                  <a:lnTo>
                    <a:pt x="9144279" y="188633"/>
                  </a:lnTo>
                  <a:lnTo>
                    <a:pt x="9376169" y="188633"/>
                  </a:lnTo>
                  <a:lnTo>
                    <a:pt x="9376169" y="164719"/>
                  </a:lnTo>
                  <a:lnTo>
                    <a:pt x="9376169" y="164503"/>
                  </a:lnTo>
                  <a:lnTo>
                    <a:pt x="9376169" y="55524"/>
                  </a:lnTo>
                  <a:lnTo>
                    <a:pt x="9346159" y="55524"/>
                  </a:lnTo>
                  <a:lnTo>
                    <a:pt x="9346159" y="164503"/>
                  </a:lnTo>
                  <a:lnTo>
                    <a:pt x="9173921" y="164503"/>
                  </a:lnTo>
                  <a:lnTo>
                    <a:pt x="9173921" y="55283"/>
                  </a:lnTo>
                  <a:lnTo>
                    <a:pt x="9376169" y="55283"/>
                  </a:lnTo>
                  <a:lnTo>
                    <a:pt x="9376169" y="31153"/>
                  </a:lnTo>
                  <a:close/>
                </a:path>
                <a:path w="15295244" h="383540">
                  <a:moveTo>
                    <a:pt x="9413316" y="270903"/>
                  </a:moveTo>
                  <a:lnTo>
                    <a:pt x="9275991" y="270903"/>
                  </a:lnTo>
                  <a:lnTo>
                    <a:pt x="9275991" y="189115"/>
                  </a:lnTo>
                  <a:lnTo>
                    <a:pt x="9244838" y="189115"/>
                  </a:lnTo>
                  <a:lnTo>
                    <a:pt x="9244838" y="270903"/>
                  </a:lnTo>
                  <a:lnTo>
                    <a:pt x="9108262" y="270903"/>
                  </a:lnTo>
                  <a:lnTo>
                    <a:pt x="9108262" y="296430"/>
                  </a:lnTo>
                  <a:lnTo>
                    <a:pt x="9413316" y="296430"/>
                  </a:lnTo>
                  <a:lnTo>
                    <a:pt x="9413316" y="270903"/>
                  </a:lnTo>
                  <a:close/>
                </a:path>
                <a:path w="15295244" h="383540">
                  <a:moveTo>
                    <a:pt x="9636950" y="99428"/>
                  </a:moveTo>
                  <a:lnTo>
                    <a:pt x="9630359" y="67551"/>
                  </a:lnTo>
                  <a:lnTo>
                    <a:pt x="9614776" y="46520"/>
                  </a:lnTo>
                  <a:lnTo>
                    <a:pt x="9612008" y="42773"/>
                  </a:lnTo>
                  <a:lnTo>
                    <a:pt x="9606940" y="39865"/>
                  </a:lnTo>
                  <a:lnTo>
                    <a:pt x="9606940" y="99428"/>
                  </a:lnTo>
                  <a:lnTo>
                    <a:pt x="9602597" y="120840"/>
                  </a:lnTo>
                  <a:lnTo>
                    <a:pt x="9590519" y="137566"/>
                  </a:lnTo>
                  <a:lnTo>
                    <a:pt x="9572117" y="148450"/>
                  </a:lnTo>
                  <a:lnTo>
                    <a:pt x="9548774" y="152336"/>
                  </a:lnTo>
                  <a:lnTo>
                    <a:pt x="9525724" y="148450"/>
                  </a:lnTo>
                  <a:lnTo>
                    <a:pt x="9507550" y="137566"/>
                  </a:lnTo>
                  <a:lnTo>
                    <a:pt x="9495638" y="120840"/>
                  </a:lnTo>
                  <a:lnTo>
                    <a:pt x="9491370" y="99428"/>
                  </a:lnTo>
                  <a:lnTo>
                    <a:pt x="9495638" y="78181"/>
                  </a:lnTo>
                  <a:lnTo>
                    <a:pt x="9507550" y="61442"/>
                  </a:lnTo>
                  <a:lnTo>
                    <a:pt x="9525724" y="50469"/>
                  </a:lnTo>
                  <a:lnTo>
                    <a:pt x="9548774" y="46520"/>
                  </a:lnTo>
                  <a:lnTo>
                    <a:pt x="9572117" y="50469"/>
                  </a:lnTo>
                  <a:lnTo>
                    <a:pt x="9590519" y="61442"/>
                  </a:lnTo>
                  <a:lnTo>
                    <a:pt x="9602597" y="78181"/>
                  </a:lnTo>
                  <a:lnTo>
                    <a:pt x="9606940" y="99428"/>
                  </a:lnTo>
                  <a:lnTo>
                    <a:pt x="9606940" y="39865"/>
                  </a:lnTo>
                  <a:lnTo>
                    <a:pt x="9584080" y="26720"/>
                  </a:lnTo>
                  <a:lnTo>
                    <a:pt x="9548774" y="21005"/>
                  </a:lnTo>
                  <a:lnTo>
                    <a:pt x="9513748" y="26720"/>
                  </a:lnTo>
                  <a:lnTo>
                    <a:pt x="9486062" y="42773"/>
                  </a:lnTo>
                  <a:lnTo>
                    <a:pt x="9467888" y="67551"/>
                  </a:lnTo>
                  <a:lnTo>
                    <a:pt x="9461348" y="99428"/>
                  </a:lnTo>
                  <a:lnTo>
                    <a:pt x="9467888" y="131318"/>
                  </a:lnTo>
                  <a:lnTo>
                    <a:pt x="9486062" y="156095"/>
                  </a:lnTo>
                  <a:lnTo>
                    <a:pt x="9513748" y="172148"/>
                  </a:lnTo>
                  <a:lnTo>
                    <a:pt x="9548774" y="177850"/>
                  </a:lnTo>
                  <a:lnTo>
                    <a:pt x="9584080" y="172148"/>
                  </a:lnTo>
                  <a:lnTo>
                    <a:pt x="9612008" y="156095"/>
                  </a:lnTo>
                  <a:lnTo>
                    <a:pt x="9614776" y="152336"/>
                  </a:lnTo>
                  <a:lnTo>
                    <a:pt x="9630359" y="131318"/>
                  </a:lnTo>
                  <a:lnTo>
                    <a:pt x="9636950" y="99428"/>
                  </a:lnTo>
                  <a:close/>
                </a:path>
                <a:path w="15295244" h="383540">
                  <a:moveTo>
                    <a:pt x="9729635" y="213880"/>
                  </a:moveTo>
                  <a:lnTo>
                    <a:pt x="9699625" y="213880"/>
                  </a:lnTo>
                  <a:lnTo>
                    <a:pt x="9699625" y="238264"/>
                  </a:lnTo>
                  <a:lnTo>
                    <a:pt x="9699625" y="310311"/>
                  </a:lnTo>
                  <a:lnTo>
                    <a:pt x="9542018" y="310311"/>
                  </a:lnTo>
                  <a:lnTo>
                    <a:pt x="9542018" y="238264"/>
                  </a:lnTo>
                  <a:lnTo>
                    <a:pt x="9699625" y="238264"/>
                  </a:lnTo>
                  <a:lnTo>
                    <a:pt x="9699625" y="213880"/>
                  </a:lnTo>
                  <a:lnTo>
                    <a:pt x="9512008" y="213880"/>
                  </a:lnTo>
                  <a:lnTo>
                    <a:pt x="9512008" y="335076"/>
                  </a:lnTo>
                  <a:lnTo>
                    <a:pt x="9729635" y="335076"/>
                  </a:lnTo>
                  <a:lnTo>
                    <a:pt x="9729635" y="310311"/>
                  </a:lnTo>
                  <a:lnTo>
                    <a:pt x="9729635" y="238264"/>
                  </a:lnTo>
                  <a:lnTo>
                    <a:pt x="9729635" y="213880"/>
                  </a:lnTo>
                  <a:close/>
                </a:path>
                <a:path w="15295244" h="383540">
                  <a:moveTo>
                    <a:pt x="9729635" y="3378"/>
                  </a:moveTo>
                  <a:lnTo>
                    <a:pt x="9698863" y="3378"/>
                  </a:lnTo>
                  <a:lnTo>
                    <a:pt x="9698863" y="195859"/>
                  </a:lnTo>
                  <a:lnTo>
                    <a:pt x="9729635" y="195859"/>
                  </a:lnTo>
                  <a:lnTo>
                    <a:pt x="9729635" y="3378"/>
                  </a:lnTo>
                  <a:close/>
                </a:path>
                <a:path w="15295244" h="383540">
                  <a:moveTo>
                    <a:pt x="9861715" y="304685"/>
                  </a:moveTo>
                  <a:lnTo>
                    <a:pt x="9859734" y="287743"/>
                  </a:lnTo>
                  <a:lnTo>
                    <a:pt x="9854019" y="274993"/>
                  </a:lnTo>
                  <a:lnTo>
                    <a:pt x="9844938" y="266954"/>
                  </a:lnTo>
                  <a:lnTo>
                    <a:pt x="9832823" y="264160"/>
                  </a:lnTo>
                  <a:lnTo>
                    <a:pt x="9822917" y="265849"/>
                  </a:lnTo>
                  <a:lnTo>
                    <a:pt x="9814674" y="270675"/>
                  </a:lnTo>
                  <a:lnTo>
                    <a:pt x="9809023" y="278244"/>
                  </a:lnTo>
                  <a:lnTo>
                    <a:pt x="9806940" y="288175"/>
                  </a:lnTo>
                  <a:lnTo>
                    <a:pt x="9809010" y="298577"/>
                  </a:lnTo>
                  <a:lnTo>
                    <a:pt x="9814573" y="306082"/>
                  </a:lnTo>
                  <a:lnTo>
                    <a:pt x="9822599" y="310654"/>
                  </a:lnTo>
                  <a:lnTo>
                    <a:pt x="9832073" y="312178"/>
                  </a:lnTo>
                  <a:lnTo>
                    <a:pt x="9834702" y="312178"/>
                  </a:lnTo>
                  <a:lnTo>
                    <a:pt x="9836201" y="311810"/>
                  </a:lnTo>
                  <a:lnTo>
                    <a:pt x="9833458" y="328015"/>
                  </a:lnTo>
                  <a:lnTo>
                    <a:pt x="9826028" y="342112"/>
                  </a:lnTo>
                  <a:lnTo>
                    <a:pt x="9814306" y="353809"/>
                  </a:lnTo>
                  <a:lnTo>
                    <a:pt x="9798685" y="362839"/>
                  </a:lnTo>
                  <a:lnTo>
                    <a:pt x="9806940" y="383108"/>
                  </a:lnTo>
                  <a:lnTo>
                    <a:pt x="9829736" y="369900"/>
                  </a:lnTo>
                  <a:lnTo>
                    <a:pt x="9846983" y="352056"/>
                  </a:lnTo>
                  <a:lnTo>
                    <a:pt x="9857905" y="330123"/>
                  </a:lnTo>
                  <a:lnTo>
                    <a:pt x="9861715" y="304685"/>
                  </a:lnTo>
                  <a:close/>
                </a:path>
                <a:path w="15295244" h="383540">
                  <a:moveTo>
                    <a:pt x="10166312" y="241642"/>
                  </a:moveTo>
                  <a:lnTo>
                    <a:pt x="10164496" y="225501"/>
                  </a:lnTo>
                  <a:lnTo>
                    <a:pt x="10163302" y="214998"/>
                  </a:lnTo>
                  <a:lnTo>
                    <a:pt x="10134016" y="219913"/>
                  </a:lnTo>
                  <a:lnTo>
                    <a:pt x="10106317" y="223062"/>
                  </a:lnTo>
                  <a:lnTo>
                    <a:pt x="10080092" y="224815"/>
                  </a:lnTo>
                  <a:lnTo>
                    <a:pt x="10055238" y="225501"/>
                  </a:lnTo>
                  <a:lnTo>
                    <a:pt x="10055238" y="43891"/>
                  </a:lnTo>
                  <a:lnTo>
                    <a:pt x="10024478" y="43891"/>
                  </a:lnTo>
                  <a:lnTo>
                    <a:pt x="10024478" y="252145"/>
                  </a:lnTo>
                  <a:lnTo>
                    <a:pt x="10045865" y="252145"/>
                  </a:lnTo>
                  <a:lnTo>
                    <a:pt x="10073653" y="251726"/>
                  </a:lnTo>
                  <a:lnTo>
                    <a:pt x="10102710" y="250126"/>
                  </a:lnTo>
                  <a:lnTo>
                    <a:pt x="10133457" y="246926"/>
                  </a:lnTo>
                  <a:lnTo>
                    <a:pt x="10166312" y="241642"/>
                  </a:lnTo>
                  <a:close/>
                </a:path>
                <a:path w="15295244" h="383540">
                  <a:moveTo>
                    <a:pt x="10293515" y="2997"/>
                  </a:moveTo>
                  <a:lnTo>
                    <a:pt x="10263873" y="2997"/>
                  </a:lnTo>
                  <a:lnTo>
                    <a:pt x="10263873" y="139954"/>
                  </a:lnTo>
                  <a:lnTo>
                    <a:pt x="10216210" y="139954"/>
                  </a:lnTo>
                  <a:lnTo>
                    <a:pt x="10216210" y="10502"/>
                  </a:lnTo>
                  <a:lnTo>
                    <a:pt x="10187318" y="10502"/>
                  </a:lnTo>
                  <a:lnTo>
                    <a:pt x="10187318" y="322313"/>
                  </a:lnTo>
                  <a:lnTo>
                    <a:pt x="10216210" y="322313"/>
                  </a:lnTo>
                  <a:lnTo>
                    <a:pt x="10216210" y="165468"/>
                  </a:lnTo>
                  <a:lnTo>
                    <a:pt x="10263873" y="165468"/>
                  </a:lnTo>
                  <a:lnTo>
                    <a:pt x="10263873" y="339204"/>
                  </a:lnTo>
                  <a:lnTo>
                    <a:pt x="10293515" y="339204"/>
                  </a:lnTo>
                  <a:lnTo>
                    <a:pt x="10293515" y="165468"/>
                  </a:lnTo>
                  <a:lnTo>
                    <a:pt x="10293515" y="139954"/>
                  </a:lnTo>
                  <a:lnTo>
                    <a:pt x="10293515" y="2997"/>
                  </a:lnTo>
                  <a:close/>
                </a:path>
                <a:path w="15295244" h="383540">
                  <a:moveTo>
                    <a:pt x="10525023" y="39014"/>
                  </a:moveTo>
                  <a:lnTo>
                    <a:pt x="10371188" y="39014"/>
                  </a:lnTo>
                  <a:lnTo>
                    <a:pt x="10371188" y="64528"/>
                  </a:lnTo>
                  <a:lnTo>
                    <a:pt x="10494632" y="64528"/>
                  </a:lnTo>
                  <a:lnTo>
                    <a:pt x="10485666" y="110413"/>
                  </a:lnTo>
                  <a:lnTo>
                    <a:pt x="10467302" y="152374"/>
                  </a:lnTo>
                  <a:lnTo>
                    <a:pt x="10439489" y="190131"/>
                  </a:lnTo>
                  <a:lnTo>
                    <a:pt x="10402214" y="223367"/>
                  </a:lnTo>
                  <a:lnTo>
                    <a:pt x="10355428" y="251777"/>
                  </a:lnTo>
                  <a:lnTo>
                    <a:pt x="10372306" y="275793"/>
                  </a:lnTo>
                  <a:lnTo>
                    <a:pt x="10421404" y="245999"/>
                  </a:lnTo>
                  <a:lnTo>
                    <a:pt x="10460266" y="211480"/>
                  </a:lnTo>
                  <a:lnTo>
                    <a:pt x="10489476" y="172885"/>
                  </a:lnTo>
                  <a:lnTo>
                    <a:pt x="10509618" y="130835"/>
                  </a:lnTo>
                  <a:lnTo>
                    <a:pt x="10521277" y="86004"/>
                  </a:lnTo>
                  <a:lnTo>
                    <a:pt x="10525023" y="39014"/>
                  </a:lnTo>
                  <a:close/>
                </a:path>
                <a:path w="15295244" h="383540">
                  <a:moveTo>
                    <a:pt x="10666108" y="139585"/>
                  </a:moveTo>
                  <a:lnTo>
                    <a:pt x="10612082" y="139585"/>
                  </a:lnTo>
                  <a:lnTo>
                    <a:pt x="10612082" y="2997"/>
                  </a:lnTo>
                  <a:lnTo>
                    <a:pt x="10581310" y="2997"/>
                  </a:lnTo>
                  <a:lnTo>
                    <a:pt x="10581310" y="339572"/>
                  </a:lnTo>
                  <a:lnTo>
                    <a:pt x="10612082" y="339572"/>
                  </a:lnTo>
                  <a:lnTo>
                    <a:pt x="10612082" y="165100"/>
                  </a:lnTo>
                  <a:lnTo>
                    <a:pt x="10666108" y="165100"/>
                  </a:lnTo>
                  <a:lnTo>
                    <a:pt x="10666108" y="139585"/>
                  </a:lnTo>
                  <a:close/>
                </a:path>
                <a:path w="15295244" h="383540">
                  <a:moveTo>
                    <a:pt x="11075251" y="306933"/>
                  </a:moveTo>
                  <a:lnTo>
                    <a:pt x="10872254" y="306933"/>
                  </a:lnTo>
                  <a:lnTo>
                    <a:pt x="10872254" y="232638"/>
                  </a:lnTo>
                  <a:lnTo>
                    <a:pt x="10841482" y="232638"/>
                  </a:lnTo>
                  <a:lnTo>
                    <a:pt x="10841482" y="332066"/>
                  </a:lnTo>
                  <a:lnTo>
                    <a:pt x="11075251" y="332066"/>
                  </a:lnTo>
                  <a:lnTo>
                    <a:pt x="11075251" y="306933"/>
                  </a:lnTo>
                  <a:close/>
                </a:path>
                <a:path w="15295244" h="383540">
                  <a:moveTo>
                    <a:pt x="11098517" y="126441"/>
                  </a:moveTo>
                  <a:lnTo>
                    <a:pt x="11070984" y="111874"/>
                  </a:lnTo>
                  <a:lnTo>
                    <a:pt x="11051007" y="92062"/>
                  </a:lnTo>
                  <a:lnTo>
                    <a:pt x="11048949" y="88176"/>
                  </a:lnTo>
                  <a:lnTo>
                    <a:pt x="11038840" y="69088"/>
                  </a:lnTo>
                  <a:lnTo>
                    <a:pt x="11034725" y="45021"/>
                  </a:lnTo>
                  <a:lnTo>
                    <a:pt x="11034725" y="14249"/>
                  </a:lnTo>
                  <a:lnTo>
                    <a:pt x="11004334" y="14249"/>
                  </a:lnTo>
                  <a:lnTo>
                    <a:pt x="11004334" y="45021"/>
                  </a:lnTo>
                  <a:lnTo>
                    <a:pt x="11001197" y="65595"/>
                  </a:lnTo>
                  <a:lnTo>
                    <a:pt x="10991863" y="86626"/>
                  </a:lnTo>
                  <a:lnTo>
                    <a:pt x="10976470" y="106184"/>
                  </a:lnTo>
                  <a:lnTo>
                    <a:pt x="10955185" y="122313"/>
                  </a:lnTo>
                  <a:lnTo>
                    <a:pt x="10933887" y="105867"/>
                  </a:lnTo>
                  <a:lnTo>
                    <a:pt x="10919270" y="87045"/>
                  </a:lnTo>
                  <a:lnTo>
                    <a:pt x="10918508" y="86067"/>
                  </a:lnTo>
                  <a:lnTo>
                    <a:pt x="10909173" y="65062"/>
                  </a:lnTo>
                  <a:lnTo>
                    <a:pt x="10906023" y="45021"/>
                  </a:lnTo>
                  <a:lnTo>
                    <a:pt x="10906023" y="14249"/>
                  </a:lnTo>
                  <a:lnTo>
                    <a:pt x="10875264" y="14249"/>
                  </a:lnTo>
                  <a:lnTo>
                    <a:pt x="10875264" y="45021"/>
                  </a:lnTo>
                  <a:lnTo>
                    <a:pt x="10871137" y="67348"/>
                  </a:lnTo>
                  <a:lnTo>
                    <a:pt x="10858932" y="90233"/>
                  </a:lnTo>
                  <a:lnTo>
                    <a:pt x="10838853" y="110871"/>
                  </a:lnTo>
                  <a:lnTo>
                    <a:pt x="10811091" y="126441"/>
                  </a:lnTo>
                  <a:lnTo>
                    <a:pt x="10826852" y="148590"/>
                  </a:lnTo>
                  <a:lnTo>
                    <a:pt x="10848429" y="137388"/>
                  </a:lnTo>
                  <a:lnTo>
                    <a:pt x="10866349" y="122885"/>
                  </a:lnTo>
                  <a:lnTo>
                    <a:pt x="10880446" y="105867"/>
                  </a:lnTo>
                  <a:lnTo>
                    <a:pt x="10890644" y="87045"/>
                  </a:lnTo>
                  <a:lnTo>
                    <a:pt x="10900562" y="106857"/>
                  </a:lnTo>
                  <a:lnTo>
                    <a:pt x="10914609" y="125082"/>
                  </a:lnTo>
                  <a:lnTo>
                    <a:pt x="10932808" y="140716"/>
                  </a:lnTo>
                  <a:lnTo>
                    <a:pt x="10955185" y="152717"/>
                  </a:lnTo>
                  <a:lnTo>
                    <a:pt x="10977512" y="141198"/>
                  </a:lnTo>
                  <a:lnTo>
                    <a:pt x="10995609" y="125933"/>
                  </a:lnTo>
                  <a:lnTo>
                    <a:pt x="10998429" y="122313"/>
                  </a:lnTo>
                  <a:lnTo>
                    <a:pt x="11009643" y="107911"/>
                  </a:lnTo>
                  <a:lnTo>
                    <a:pt x="11019727" y="88176"/>
                  </a:lnTo>
                  <a:lnTo>
                    <a:pt x="11029645" y="107061"/>
                  </a:lnTo>
                  <a:lnTo>
                    <a:pt x="11043641" y="123913"/>
                  </a:lnTo>
                  <a:lnTo>
                    <a:pt x="11061725" y="138087"/>
                  </a:lnTo>
                  <a:lnTo>
                    <a:pt x="11083887" y="148958"/>
                  </a:lnTo>
                  <a:lnTo>
                    <a:pt x="11098517" y="126441"/>
                  </a:lnTo>
                  <a:close/>
                </a:path>
                <a:path w="15295244" h="383540">
                  <a:moveTo>
                    <a:pt x="11108271" y="177101"/>
                  </a:moveTo>
                  <a:lnTo>
                    <a:pt x="10802836" y="177101"/>
                  </a:lnTo>
                  <a:lnTo>
                    <a:pt x="10802836" y="202247"/>
                  </a:lnTo>
                  <a:lnTo>
                    <a:pt x="11108271" y="202247"/>
                  </a:lnTo>
                  <a:lnTo>
                    <a:pt x="11108271" y="177101"/>
                  </a:lnTo>
                  <a:close/>
                </a:path>
                <a:path w="15295244" h="383540">
                  <a:moveTo>
                    <a:pt x="11528819" y="311061"/>
                  </a:moveTo>
                  <a:lnTo>
                    <a:pt x="11320945" y="311061"/>
                  </a:lnTo>
                  <a:lnTo>
                    <a:pt x="11320945" y="271665"/>
                  </a:lnTo>
                  <a:lnTo>
                    <a:pt x="11520564" y="271665"/>
                  </a:lnTo>
                  <a:lnTo>
                    <a:pt x="11520564" y="186855"/>
                  </a:lnTo>
                  <a:lnTo>
                    <a:pt x="11289424" y="186855"/>
                  </a:lnTo>
                  <a:lnTo>
                    <a:pt x="11289424" y="211251"/>
                  </a:lnTo>
                  <a:lnTo>
                    <a:pt x="11489792" y="211251"/>
                  </a:lnTo>
                  <a:lnTo>
                    <a:pt x="11489792" y="248399"/>
                  </a:lnTo>
                  <a:lnTo>
                    <a:pt x="11290554" y="248399"/>
                  </a:lnTo>
                  <a:lnTo>
                    <a:pt x="11290554" y="335445"/>
                  </a:lnTo>
                  <a:lnTo>
                    <a:pt x="11528819" y="335445"/>
                  </a:lnTo>
                  <a:lnTo>
                    <a:pt x="11528819" y="311061"/>
                  </a:lnTo>
                  <a:close/>
                </a:path>
                <a:path w="15295244" h="383540">
                  <a:moveTo>
                    <a:pt x="11558842" y="128320"/>
                  </a:moveTo>
                  <a:lnTo>
                    <a:pt x="11511940" y="128320"/>
                  </a:lnTo>
                  <a:lnTo>
                    <a:pt x="11516271" y="101536"/>
                  </a:lnTo>
                  <a:lnTo>
                    <a:pt x="11518506" y="77851"/>
                  </a:lnTo>
                  <a:lnTo>
                    <a:pt x="11519319" y="56984"/>
                  </a:lnTo>
                  <a:lnTo>
                    <a:pt x="11519446" y="17259"/>
                  </a:lnTo>
                  <a:lnTo>
                    <a:pt x="11292434" y="17259"/>
                  </a:lnTo>
                  <a:lnTo>
                    <a:pt x="11292434" y="42024"/>
                  </a:lnTo>
                  <a:lnTo>
                    <a:pt x="11489042" y="42024"/>
                  </a:lnTo>
                  <a:lnTo>
                    <a:pt x="11488877" y="59626"/>
                  </a:lnTo>
                  <a:lnTo>
                    <a:pt x="11487925" y="79540"/>
                  </a:lnTo>
                  <a:lnTo>
                    <a:pt x="11485563" y="102285"/>
                  </a:lnTo>
                  <a:lnTo>
                    <a:pt x="11481168" y="128320"/>
                  </a:lnTo>
                  <a:lnTo>
                    <a:pt x="11253407" y="128320"/>
                  </a:lnTo>
                  <a:lnTo>
                    <a:pt x="11253407" y="153085"/>
                  </a:lnTo>
                  <a:lnTo>
                    <a:pt x="11558842" y="153085"/>
                  </a:lnTo>
                  <a:lnTo>
                    <a:pt x="11558842" y="128320"/>
                  </a:lnTo>
                  <a:close/>
                </a:path>
                <a:path w="15295244" h="383540">
                  <a:moveTo>
                    <a:pt x="11661648" y="304685"/>
                  </a:moveTo>
                  <a:lnTo>
                    <a:pt x="11659667" y="287743"/>
                  </a:lnTo>
                  <a:lnTo>
                    <a:pt x="11653965" y="274993"/>
                  </a:lnTo>
                  <a:lnTo>
                    <a:pt x="11644871" y="266954"/>
                  </a:lnTo>
                  <a:lnTo>
                    <a:pt x="11632756" y="264160"/>
                  </a:lnTo>
                  <a:lnTo>
                    <a:pt x="11622862" y="265849"/>
                  </a:lnTo>
                  <a:lnTo>
                    <a:pt x="11614607" y="270675"/>
                  </a:lnTo>
                  <a:lnTo>
                    <a:pt x="11608956" y="278244"/>
                  </a:lnTo>
                  <a:lnTo>
                    <a:pt x="11606873" y="288175"/>
                  </a:lnTo>
                  <a:lnTo>
                    <a:pt x="11608956" y="298577"/>
                  </a:lnTo>
                  <a:lnTo>
                    <a:pt x="11614518" y="306082"/>
                  </a:lnTo>
                  <a:lnTo>
                    <a:pt x="11622545" y="310654"/>
                  </a:lnTo>
                  <a:lnTo>
                    <a:pt x="11632006" y="312178"/>
                  </a:lnTo>
                  <a:lnTo>
                    <a:pt x="11634635" y="312178"/>
                  </a:lnTo>
                  <a:lnTo>
                    <a:pt x="11636134" y="311810"/>
                  </a:lnTo>
                  <a:lnTo>
                    <a:pt x="11633391" y="328015"/>
                  </a:lnTo>
                  <a:lnTo>
                    <a:pt x="11625961" y="342112"/>
                  </a:lnTo>
                  <a:lnTo>
                    <a:pt x="11614239" y="353809"/>
                  </a:lnTo>
                  <a:lnTo>
                    <a:pt x="11598618" y="362839"/>
                  </a:lnTo>
                  <a:lnTo>
                    <a:pt x="11606873" y="383108"/>
                  </a:lnTo>
                  <a:lnTo>
                    <a:pt x="11629669" y="369900"/>
                  </a:lnTo>
                  <a:lnTo>
                    <a:pt x="11646929" y="352056"/>
                  </a:lnTo>
                  <a:lnTo>
                    <a:pt x="11657838" y="330123"/>
                  </a:lnTo>
                  <a:lnTo>
                    <a:pt x="11661648" y="304685"/>
                  </a:lnTo>
                  <a:close/>
                </a:path>
                <a:path w="15295244" h="383540">
                  <a:moveTo>
                    <a:pt x="12038292" y="162471"/>
                  </a:moveTo>
                  <a:lnTo>
                    <a:pt x="11997779" y="119697"/>
                  </a:lnTo>
                  <a:lnTo>
                    <a:pt x="11985015" y="65659"/>
                  </a:lnTo>
                  <a:lnTo>
                    <a:pt x="11985015" y="51396"/>
                  </a:lnTo>
                  <a:lnTo>
                    <a:pt x="12025541" y="51396"/>
                  </a:lnTo>
                  <a:lnTo>
                    <a:pt x="12025541" y="26263"/>
                  </a:lnTo>
                  <a:lnTo>
                    <a:pt x="11930228" y="26263"/>
                  </a:lnTo>
                  <a:lnTo>
                    <a:pt x="11930228" y="51396"/>
                  </a:lnTo>
                  <a:lnTo>
                    <a:pt x="11955742" y="51396"/>
                  </a:lnTo>
                  <a:lnTo>
                    <a:pt x="11955742" y="65659"/>
                  </a:lnTo>
                  <a:lnTo>
                    <a:pt x="11954167" y="87312"/>
                  </a:lnTo>
                  <a:lnTo>
                    <a:pt x="11948757" y="110782"/>
                  </a:lnTo>
                  <a:lnTo>
                    <a:pt x="11938495" y="133832"/>
                  </a:lnTo>
                  <a:lnTo>
                    <a:pt x="11922354" y="154216"/>
                  </a:lnTo>
                  <a:lnTo>
                    <a:pt x="11906212" y="133248"/>
                  </a:lnTo>
                  <a:lnTo>
                    <a:pt x="11899951" y="118948"/>
                  </a:lnTo>
                  <a:lnTo>
                    <a:pt x="11895950" y="109791"/>
                  </a:lnTo>
                  <a:lnTo>
                    <a:pt x="11890540" y="86410"/>
                  </a:lnTo>
                  <a:lnTo>
                    <a:pt x="11888953" y="65659"/>
                  </a:lnTo>
                  <a:lnTo>
                    <a:pt x="11888953" y="51396"/>
                  </a:lnTo>
                  <a:lnTo>
                    <a:pt x="11914099" y="51396"/>
                  </a:lnTo>
                  <a:lnTo>
                    <a:pt x="11914099" y="26263"/>
                  </a:lnTo>
                  <a:lnTo>
                    <a:pt x="11818036" y="26263"/>
                  </a:lnTo>
                  <a:lnTo>
                    <a:pt x="11818036" y="51396"/>
                  </a:lnTo>
                  <a:lnTo>
                    <a:pt x="11859692" y="51396"/>
                  </a:lnTo>
                  <a:lnTo>
                    <a:pt x="11859692" y="65659"/>
                  </a:lnTo>
                  <a:lnTo>
                    <a:pt x="11856695" y="91503"/>
                  </a:lnTo>
                  <a:lnTo>
                    <a:pt x="11847259" y="118427"/>
                  </a:lnTo>
                  <a:lnTo>
                    <a:pt x="11830723" y="143179"/>
                  </a:lnTo>
                  <a:lnTo>
                    <a:pt x="11806403" y="162471"/>
                  </a:lnTo>
                  <a:lnTo>
                    <a:pt x="11822544" y="184988"/>
                  </a:lnTo>
                  <a:lnTo>
                    <a:pt x="11840401" y="172237"/>
                  </a:lnTo>
                  <a:lnTo>
                    <a:pt x="11854764" y="156464"/>
                  </a:lnTo>
                  <a:lnTo>
                    <a:pt x="11865966" y="138442"/>
                  </a:lnTo>
                  <a:lnTo>
                    <a:pt x="11874322" y="118948"/>
                  </a:lnTo>
                  <a:lnTo>
                    <a:pt x="11881295" y="138963"/>
                  </a:lnTo>
                  <a:lnTo>
                    <a:pt x="11891302" y="157822"/>
                  </a:lnTo>
                  <a:lnTo>
                    <a:pt x="11904828" y="174510"/>
                  </a:lnTo>
                  <a:lnTo>
                    <a:pt x="11922354" y="187985"/>
                  </a:lnTo>
                  <a:lnTo>
                    <a:pt x="11939880" y="174777"/>
                  </a:lnTo>
                  <a:lnTo>
                    <a:pt x="11953405" y="158343"/>
                  </a:lnTo>
                  <a:lnTo>
                    <a:pt x="11955615" y="154216"/>
                  </a:lnTo>
                  <a:lnTo>
                    <a:pt x="11963400" y="139649"/>
                  </a:lnTo>
                  <a:lnTo>
                    <a:pt x="11970385" y="119697"/>
                  </a:lnTo>
                  <a:lnTo>
                    <a:pt x="11978742" y="139128"/>
                  </a:lnTo>
                  <a:lnTo>
                    <a:pt x="11989943" y="156984"/>
                  </a:lnTo>
                  <a:lnTo>
                    <a:pt x="12004307" y="172516"/>
                  </a:lnTo>
                  <a:lnTo>
                    <a:pt x="12022163" y="184988"/>
                  </a:lnTo>
                  <a:lnTo>
                    <a:pt x="12038292" y="162471"/>
                  </a:lnTo>
                  <a:close/>
                </a:path>
                <a:path w="15295244" h="383540">
                  <a:moveTo>
                    <a:pt x="12087822" y="218376"/>
                  </a:moveTo>
                  <a:lnTo>
                    <a:pt x="12057812" y="218376"/>
                  </a:lnTo>
                  <a:lnTo>
                    <a:pt x="12057812" y="243141"/>
                  </a:lnTo>
                  <a:lnTo>
                    <a:pt x="12057812" y="309930"/>
                  </a:lnTo>
                  <a:lnTo>
                    <a:pt x="11894960" y="309930"/>
                  </a:lnTo>
                  <a:lnTo>
                    <a:pt x="11894960" y="243141"/>
                  </a:lnTo>
                  <a:lnTo>
                    <a:pt x="12057812" y="243141"/>
                  </a:lnTo>
                  <a:lnTo>
                    <a:pt x="12057812" y="218376"/>
                  </a:lnTo>
                  <a:lnTo>
                    <a:pt x="11864937" y="218376"/>
                  </a:lnTo>
                  <a:lnTo>
                    <a:pt x="11864937" y="335076"/>
                  </a:lnTo>
                  <a:lnTo>
                    <a:pt x="12087822" y="335076"/>
                  </a:lnTo>
                  <a:lnTo>
                    <a:pt x="12087822" y="309930"/>
                  </a:lnTo>
                  <a:lnTo>
                    <a:pt x="12087822" y="243141"/>
                  </a:lnTo>
                  <a:lnTo>
                    <a:pt x="12087822" y="218376"/>
                  </a:lnTo>
                  <a:close/>
                </a:path>
                <a:path w="15295244" h="383540">
                  <a:moveTo>
                    <a:pt x="12087822" y="2997"/>
                  </a:moveTo>
                  <a:lnTo>
                    <a:pt x="12057063" y="2997"/>
                  </a:lnTo>
                  <a:lnTo>
                    <a:pt x="12057063" y="199986"/>
                  </a:lnTo>
                  <a:lnTo>
                    <a:pt x="12087822" y="199986"/>
                  </a:lnTo>
                  <a:lnTo>
                    <a:pt x="12087822" y="2997"/>
                  </a:lnTo>
                  <a:close/>
                </a:path>
                <a:path w="15295244" h="383540">
                  <a:moveTo>
                    <a:pt x="12334354" y="150088"/>
                  </a:moveTo>
                  <a:lnTo>
                    <a:pt x="12328449" y="124523"/>
                  </a:lnTo>
                  <a:lnTo>
                    <a:pt x="12317730" y="111810"/>
                  </a:lnTo>
                  <a:lnTo>
                    <a:pt x="12311888" y="104876"/>
                  </a:lnTo>
                  <a:lnTo>
                    <a:pt x="12305081" y="101511"/>
                  </a:lnTo>
                  <a:lnTo>
                    <a:pt x="12305081" y="150088"/>
                  </a:lnTo>
                  <a:lnTo>
                    <a:pt x="12301322" y="166103"/>
                  </a:lnTo>
                  <a:lnTo>
                    <a:pt x="12290781" y="178269"/>
                  </a:lnTo>
                  <a:lnTo>
                    <a:pt x="12274537" y="186016"/>
                  </a:lnTo>
                  <a:lnTo>
                    <a:pt x="12253684" y="188734"/>
                  </a:lnTo>
                  <a:lnTo>
                    <a:pt x="12232729" y="186016"/>
                  </a:lnTo>
                  <a:lnTo>
                    <a:pt x="12216625" y="178269"/>
                  </a:lnTo>
                  <a:lnTo>
                    <a:pt x="12206300" y="166103"/>
                  </a:lnTo>
                  <a:lnTo>
                    <a:pt x="12202643" y="150088"/>
                  </a:lnTo>
                  <a:lnTo>
                    <a:pt x="12206300" y="134289"/>
                  </a:lnTo>
                  <a:lnTo>
                    <a:pt x="12216625" y="122224"/>
                  </a:lnTo>
                  <a:lnTo>
                    <a:pt x="12232729" y="114515"/>
                  </a:lnTo>
                  <a:lnTo>
                    <a:pt x="12253684" y="111810"/>
                  </a:lnTo>
                  <a:lnTo>
                    <a:pt x="12274537" y="114515"/>
                  </a:lnTo>
                  <a:lnTo>
                    <a:pt x="12290781" y="122224"/>
                  </a:lnTo>
                  <a:lnTo>
                    <a:pt x="12301322" y="134289"/>
                  </a:lnTo>
                  <a:lnTo>
                    <a:pt x="12305081" y="150088"/>
                  </a:lnTo>
                  <a:lnTo>
                    <a:pt x="12305081" y="101511"/>
                  </a:lnTo>
                  <a:lnTo>
                    <a:pt x="12286386" y="92252"/>
                  </a:lnTo>
                  <a:lnTo>
                    <a:pt x="12253684" y="87795"/>
                  </a:lnTo>
                  <a:lnTo>
                    <a:pt x="12221032" y="92252"/>
                  </a:lnTo>
                  <a:lnTo>
                    <a:pt x="12195658" y="104876"/>
                  </a:lnTo>
                  <a:lnTo>
                    <a:pt x="12179224" y="124523"/>
                  </a:lnTo>
                  <a:lnTo>
                    <a:pt x="12173382" y="150088"/>
                  </a:lnTo>
                  <a:lnTo>
                    <a:pt x="12179224" y="175869"/>
                  </a:lnTo>
                  <a:lnTo>
                    <a:pt x="12195658" y="195630"/>
                  </a:lnTo>
                  <a:lnTo>
                    <a:pt x="12221032" y="208292"/>
                  </a:lnTo>
                  <a:lnTo>
                    <a:pt x="12253684" y="212750"/>
                  </a:lnTo>
                  <a:lnTo>
                    <a:pt x="12286386" y="208292"/>
                  </a:lnTo>
                  <a:lnTo>
                    <a:pt x="12311888" y="195630"/>
                  </a:lnTo>
                  <a:lnTo>
                    <a:pt x="12317667" y="188734"/>
                  </a:lnTo>
                  <a:lnTo>
                    <a:pt x="12328449" y="175869"/>
                  </a:lnTo>
                  <a:lnTo>
                    <a:pt x="12334354" y="150088"/>
                  </a:lnTo>
                  <a:close/>
                </a:path>
                <a:path w="15295244" h="383540">
                  <a:moveTo>
                    <a:pt x="12353112" y="44272"/>
                  </a:moveTo>
                  <a:lnTo>
                    <a:pt x="12269064" y="44272"/>
                  </a:lnTo>
                  <a:lnTo>
                    <a:pt x="12269064" y="3378"/>
                  </a:lnTo>
                  <a:lnTo>
                    <a:pt x="12238292" y="3378"/>
                  </a:lnTo>
                  <a:lnTo>
                    <a:pt x="12238292" y="44272"/>
                  </a:lnTo>
                  <a:lnTo>
                    <a:pt x="12154624" y="44272"/>
                  </a:lnTo>
                  <a:lnTo>
                    <a:pt x="12154624" y="69037"/>
                  </a:lnTo>
                  <a:lnTo>
                    <a:pt x="12353112" y="69037"/>
                  </a:lnTo>
                  <a:lnTo>
                    <a:pt x="12353112" y="44272"/>
                  </a:lnTo>
                  <a:close/>
                </a:path>
                <a:path w="15295244" h="383540">
                  <a:moveTo>
                    <a:pt x="12429655" y="306933"/>
                  </a:moveTo>
                  <a:lnTo>
                    <a:pt x="12236044" y="306933"/>
                  </a:lnTo>
                  <a:lnTo>
                    <a:pt x="12236044" y="235635"/>
                  </a:lnTo>
                  <a:lnTo>
                    <a:pt x="12205272" y="235635"/>
                  </a:lnTo>
                  <a:lnTo>
                    <a:pt x="12205272" y="332066"/>
                  </a:lnTo>
                  <a:lnTo>
                    <a:pt x="12429655" y="332066"/>
                  </a:lnTo>
                  <a:lnTo>
                    <a:pt x="12429655" y="306933"/>
                  </a:lnTo>
                  <a:close/>
                </a:path>
                <a:path w="15295244" h="383540">
                  <a:moveTo>
                    <a:pt x="12464555" y="114058"/>
                  </a:moveTo>
                  <a:lnTo>
                    <a:pt x="12414656" y="114058"/>
                  </a:lnTo>
                  <a:lnTo>
                    <a:pt x="12414656" y="3378"/>
                  </a:lnTo>
                  <a:lnTo>
                    <a:pt x="12383884" y="3378"/>
                  </a:lnTo>
                  <a:lnTo>
                    <a:pt x="12383884" y="255524"/>
                  </a:lnTo>
                  <a:lnTo>
                    <a:pt x="12414656" y="255524"/>
                  </a:lnTo>
                  <a:lnTo>
                    <a:pt x="12414656" y="139954"/>
                  </a:lnTo>
                  <a:lnTo>
                    <a:pt x="12464555" y="139954"/>
                  </a:lnTo>
                  <a:lnTo>
                    <a:pt x="12464555" y="114058"/>
                  </a:lnTo>
                  <a:close/>
                </a:path>
                <a:path w="15295244" h="383540">
                  <a:moveTo>
                    <a:pt x="12871437" y="31153"/>
                  </a:moveTo>
                  <a:lnTo>
                    <a:pt x="12639548" y="31153"/>
                  </a:lnTo>
                  <a:lnTo>
                    <a:pt x="12639548" y="55283"/>
                  </a:lnTo>
                  <a:lnTo>
                    <a:pt x="12639548" y="164503"/>
                  </a:lnTo>
                  <a:lnTo>
                    <a:pt x="12639548" y="188633"/>
                  </a:lnTo>
                  <a:lnTo>
                    <a:pt x="12871437" y="188633"/>
                  </a:lnTo>
                  <a:lnTo>
                    <a:pt x="12871437" y="164719"/>
                  </a:lnTo>
                  <a:lnTo>
                    <a:pt x="12871437" y="164503"/>
                  </a:lnTo>
                  <a:lnTo>
                    <a:pt x="12871437" y="55524"/>
                  </a:lnTo>
                  <a:lnTo>
                    <a:pt x="12841415" y="55524"/>
                  </a:lnTo>
                  <a:lnTo>
                    <a:pt x="12841415" y="164503"/>
                  </a:lnTo>
                  <a:lnTo>
                    <a:pt x="12669190" y="164503"/>
                  </a:lnTo>
                  <a:lnTo>
                    <a:pt x="12669190" y="55283"/>
                  </a:lnTo>
                  <a:lnTo>
                    <a:pt x="12871437" y="55283"/>
                  </a:lnTo>
                  <a:lnTo>
                    <a:pt x="12871437" y="31153"/>
                  </a:lnTo>
                  <a:close/>
                </a:path>
                <a:path w="15295244" h="383540">
                  <a:moveTo>
                    <a:pt x="12908585" y="270903"/>
                  </a:moveTo>
                  <a:lnTo>
                    <a:pt x="12771247" y="270903"/>
                  </a:lnTo>
                  <a:lnTo>
                    <a:pt x="12771247" y="189115"/>
                  </a:lnTo>
                  <a:lnTo>
                    <a:pt x="12740107" y="189115"/>
                  </a:lnTo>
                  <a:lnTo>
                    <a:pt x="12740107" y="270903"/>
                  </a:lnTo>
                  <a:lnTo>
                    <a:pt x="12603531" y="270903"/>
                  </a:lnTo>
                  <a:lnTo>
                    <a:pt x="12603531" y="296430"/>
                  </a:lnTo>
                  <a:lnTo>
                    <a:pt x="12908585" y="296430"/>
                  </a:lnTo>
                  <a:lnTo>
                    <a:pt x="12908585" y="270903"/>
                  </a:lnTo>
                  <a:close/>
                </a:path>
                <a:path w="15295244" h="383540">
                  <a:moveTo>
                    <a:pt x="13132219" y="99428"/>
                  </a:moveTo>
                  <a:lnTo>
                    <a:pt x="13125615" y="67551"/>
                  </a:lnTo>
                  <a:lnTo>
                    <a:pt x="13110045" y="46520"/>
                  </a:lnTo>
                  <a:lnTo>
                    <a:pt x="13107264" y="42773"/>
                  </a:lnTo>
                  <a:lnTo>
                    <a:pt x="13102209" y="39878"/>
                  </a:lnTo>
                  <a:lnTo>
                    <a:pt x="13102209" y="99428"/>
                  </a:lnTo>
                  <a:lnTo>
                    <a:pt x="13097866" y="120840"/>
                  </a:lnTo>
                  <a:lnTo>
                    <a:pt x="13085788" y="137566"/>
                  </a:lnTo>
                  <a:lnTo>
                    <a:pt x="13067373" y="148450"/>
                  </a:lnTo>
                  <a:lnTo>
                    <a:pt x="13044043" y="152336"/>
                  </a:lnTo>
                  <a:lnTo>
                    <a:pt x="13020980" y="148450"/>
                  </a:lnTo>
                  <a:lnTo>
                    <a:pt x="13002819" y="137566"/>
                  </a:lnTo>
                  <a:lnTo>
                    <a:pt x="12990906" y="120840"/>
                  </a:lnTo>
                  <a:lnTo>
                    <a:pt x="12986639" y="99428"/>
                  </a:lnTo>
                  <a:lnTo>
                    <a:pt x="12990906" y="78181"/>
                  </a:lnTo>
                  <a:lnTo>
                    <a:pt x="13002819" y="61442"/>
                  </a:lnTo>
                  <a:lnTo>
                    <a:pt x="13020980" y="50469"/>
                  </a:lnTo>
                  <a:lnTo>
                    <a:pt x="13044043" y="46520"/>
                  </a:lnTo>
                  <a:lnTo>
                    <a:pt x="13067373" y="50469"/>
                  </a:lnTo>
                  <a:lnTo>
                    <a:pt x="13085788" y="61442"/>
                  </a:lnTo>
                  <a:lnTo>
                    <a:pt x="13097866" y="78181"/>
                  </a:lnTo>
                  <a:lnTo>
                    <a:pt x="13102209" y="99428"/>
                  </a:lnTo>
                  <a:lnTo>
                    <a:pt x="13102209" y="39878"/>
                  </a:lnTo>
                  <a:lnTo>
                    <a:pt x="13079349" y="26720"/>
                  </a:lnTo>
                  <a:lnTo>
                    <a:pt x="13044043" y="21005"/>
                  </a:lnTo>
                  <a:lnTo>
                    <a:pt x="13009017" y="26720"/>
                  </a:lnTo>
                  <a:lnTo>
                    <a:pt x="12981331" y="42773"/>
                  </a:lnTo>
                  <a:lnTo>
                    <a:pt x="12963157" y="67551"/>
                  </a:lnTo>
                  <a:lnTo>
                    <a:pt x="12956616" y="99428"/>
                  </a:lnTo>
                  <a:lnTo>
                    <a:pt x="12963157" y="131318"/>
                  </a:lnTo>
                  <a:lnTo>
                    <a:pt x="12981331" y="156095"/>
                  </a:lnTo>
                  <a:lnTo>
                    <a:pt x="13009017" y="172148"/>
                  </a:lnTo>
                  <a:lnTo>
                    <a:pt x="13044043" y="177850"/>
                  </a:lnTo>
                  <a:lnTo>
                    <a:pt x="13079349" y="172148"/>
                  </a:lnTo>
                  <a:lnTo>
                    <a:pt x="13107264" y="156095"/>
                  </a:lnTo>
                  <a:lnTo>
                    <a:pt x="13110045" y="152336"/>
                  </a:lnTo>
                  <a:lnTo>
                    <a:pt x="13125615" y="131318"/>
                  </a:lnTo>
                  <a:lnTo>
                    <a:pt x="13132219" y="99428"/>
                  </a:lnTo>
                  <a:close/>
                </a:path>
                <a:path w="15295244" h="383540">
                  <a:moveTo>
                    <a:pt x="13224904" y="213880"/>
                  </a:moveTo>
                  <a:lnTo>
                    <a:pt x="13194881" y="213880"/>
                  </a:lnTo>
                  <a:lnTo>
                    <a:pt x="13194881" y="238264"/>
                  </a:lnTo>
                  <a:lnTo>
                    <a:pt x="13194881" y="310311"/>
                  </a:lnTo>
                  <a:lnTo>
                    <a:pt x="13037287" y="310311"/>
                  </a:lnTo>
                  <a:lnTo>
                    <a:pt x="13037287" y="238264"/>
                  </a:lnTo>
                  <a:lnTo>
                    <a:pt x="13194881" y="238264"/>
                  </a:lnTo>
                  <a:lnTo>
                    <a:pt x="13194881" y="213880"/>
                  </a:lnTo>
                  <a:lnTo>
                    <a:pt x="13007277" y="213880"/>
                  </a:lnTo>
                  <a:lnTo>
                    <a:pt x="13007277" y="335076"/>
                  </a:lnTo>
                  <a:lnTo>
                    <a:pt x="13224904" y="335076"/>
                  </a:lnTo>
                  <a:lnTo>
                    <a:pt x="13224904" y="310311"/>
                  </a:lnTo>
                  <a:lnTo>
                    <a:pt x="13224904" y="238264"/>
                  </a:lnTo>
                  <a:lnTo>
                    <a:pt x="13224904" y="213880"/>
                  </a:lnTo>
                  <a:close/>
                </a:path>
                <a:path w="15295244" h="383540">
                  <a:moveTo>
                    <a:pt x="13224904" y="3378"/>
                  </a:moveTo>
                  <a:lnTo>
                    <a:pt x="13194132" y="3378"/>
                  </a:lnTo>
                  <a:lnTo>
                    <a:pt x="13194132" y="195859"/>
                  </a:lnTo>
                  <a:lnTo>
                    <a:pt x="13224904" y="195859"/>
                  </a:lnTo>
                  <a:lnTo>
                    <a:pt x="13224904" y="3378"/>
                  </a:lnTo>
                  <a:close/>
                </a:path>
                <a:path w="15295244" h="383540">
                  <a:moveTo>
                    <a:pt x="13356984" y="304685"/>
                  </a:moveTo>
                  <a:lnTo>
                    <a:pt x="13355003" y="287743"/>
                  </a:lnTo>
                  <a:lnTo>
                    <a:pt x="13349288" y="274993"/>
                  </a:lnTo>
                  <a:lnTo>
                    <a:pt x="13340207" y="266954"/>
                  </a:lnTo>
                  <a:lnTo>
                    <a:pt x="13328091" y="264160"/>
                  </a:lnTo>
                  <a:lnTo>
                    <a:pt x="13318185" y="265849"/>
                  </a:lnTo>
                  <a:lnTo>
                    <a:pt x="13309943" y="270675"/>
                  </a:lnTo>
                  <a:lnTo>
                    <a:pt x="13304292" y="278244"/>
                  </a:lnTo>
                  <a:lnTo>
                    <a:pt x="13302196" y="288175"/>
                  </a:lnTo>
                  <a:lnTo>
                    <a:pt x="13304279" y="298577"/>
                  </a:lnTo>
                  <a:lnTo>
                    <a:pt x="13309841" y="306082"/>
                  </a:lnTo>
                  <a:lnTo>
                    <a:pt x="13317868" y="310654"/>
                  </a:lnTo>
                  <a:lnTo>
                    <a:pt x="13327342" y="312178"/>
                  </a:lnTo>
                  <a:lnTo>
                    <a:pt x="13329971" y="312178"/>
                  </a:lnTo>
                  <a:lnTo>
                    <a:pt x="13331470" y="311810"/>
                  </a:lnTo>
                  <a:lnTo>
                    <a:pt x="13328714" y="328015"/>
                  </a:lnTo>
                  <a:lnTo>
                    <a:pt x="13321284" y="342112"/>
                  </a:lnTo>
                  <a:lnTo>
                    <a:pt x="13309575" y="353809"/>
                  </a:lnTo>
                  <a:lnTo>
                    <a:pt x="13293941" y="362839"/>
                  </a:lnTo>
                  <a:lnTo>
                    <a:pt x="13302196" y="383108"/>
                  </a:lnTo>
                  <a:lnTo>
                    <a:pt x="13325005" y="369900"/>
                  </a:lnTo>
                  <a:lnTo>
                    <a:pt x="13342252" y="352056"/>
                  </a:lnTo>
                  <a:lnTo>
                    <a:pt x="13353174" y="330123"/>
                  </a:lnTo>
                  <a:lnTo>
                    <a:pt x="13356984" y="304685"/>
                  </a:lnTo>
                  <a:close/>
                </a:path>
                <a:path w="15295244" h="383540">
                  <a:moveTo>
                    <a:pt x="13769277" y="230390"/>
                  </a:moveTo>
                  <a:lnTo>
                    <a:pt x="13536638" y="230390"/>
                  </a:lnTo>
                  <a:lnTo>
                    <a:pt x="13536638" y="255155"/>
                  </a:lnTo>
                  <a:lnTo>
                    <a:pt x="13738505" y="255155"/>
                  </a:lnTo>
                  <a:lnTo>
                    <a:pt x="13738505" y="339953"/>
                  </a:lnTo>
                  <a:lnTo>
                    <a:pt x="13769277" y="339953"/>
                  </a:lnTo>
                  <a:lnTo>
                    <a:pt x="13769277" y="230390"/>
                  </a:lnTo>
                  <a:close/>
                </a:path>
                <a:path w="15295244" h="383540">
                  <a:moveTo>
                    <a:pt x="13797420" y="113690"/>
                  </a:moveTo>
                  <a:lnTo>
                    <a:pt x="13771004" y="102057"/>
                  </a:lnTo>
                  <a:lnTo>
                    <a:pt x="13751306" y="85877"/>
                  </a:lnTo>
                  <a:lnTo>
                    <a:pt x="13747649" y="80289"/>
                  </a:lnTo>
                  <a:lnTo>
                    <a:pt x="13739000" y="67094"/>
                  </a:lnTo>
                  <a:lnTo>
                    <a:pt x="13734758" y="47650"/>
                  </a:lnTo>
                  <a:lnTo>
                    <a:pt x="13734758" y="40144"/>
                  </a:lnTo>
                  <a:lnTo>
                    <a:pt x="13787666" y="40144"/>
                  </a:lnTo>
                  <a:lnTo>
                    <a:pt x="13787666" y="14998"/>
                  </a:lnTo>
                  <a:lnTo>
                    <a:pt x="13661962" y="14998"/>
                  </a:lnTo>
                  <a:lnTo>
                    <a:pt x="13661962" y="40144"/>
                  </a:lnTo>
                  <a:lnTo>
                    <a:pt x="13704354" y="40144"/>
                  </a:lnTo>
                  <a:lnTo>
                    <a:pt x="13704354" y="45770"/>
                  </a:lnTo>
                  <a:lnTo>
                    <a:pt x="13701065" y="61315"/>
                  </a:lnTo>
                  <a:lnTo>
                    <a:pt x="13691515" y="77482"/>
                  </a:lnTo>
                  <a:lnTo>
                    <a:pt x="13676186" y="92519"/>
                  </a:lnTo>
                  <a:lnTo>
                    <a:pt x="13655586" y="104686"/>
                  </a:lnTo>
                  <a:lnTo>
                    <a:pt x="13634707" y="92367"/>
                  </a:lnTo>
                  <a:lnTo>
                    <a:pt x="13621284" y="79171"/>
                  </a:lnTo>
                  <a:lnTo>
                    <a:pt x="13619137" y="77063"/>
                  </a:lnTo>
                  <a:lnTo>
                    <a:pt x="13609409" y="60833"/>
                  </a:lnTo>
                  <a:lnTo>
                    <a:pt x="13606056" y="45770"/>
                  </a:lnTo>
                  <a:lnTo>
                    <a:pt x="13606056" y="40144"/>
                  </a:lnTo>
                  <a:lnTo>
                    <a:pt x="13648449" y="40144"/>
                  </a:lnTo>
                  <a:lnTo>
                    <a:pt x="13648449" y="14998"/>
                  </a:lnTo>
                  <a:lnTo>
                    <a:pt x="13523125" y="14998"/>
                  </a:lnTo>
                  <a:lnTo>
                    <a:pt x="13523125" y="40144"/>
                  </a:lnTo>
                  <a:lnTo>
                    <a:pt x="13575284" y="40144"/>
                  </a:lnTo>
                  <a:lnTo>
                    <a:pt x="13575284" y="47650"/>
                  </a:lnTo>
                  <a:lnTo>
                    <a:pt x="13571093" y="65671"/>
                  </a:lnTo>
                  <a:lnTo>
                    <a:pt x="13558965" y="84328"/>
                  </a:lnTo>
                  <a:lnTo>
                    <a:pt x="13539508" y="101155"/>
                  </a:lnTo>
                  <a:lnTo>
                    <a:pt x="13513372" y="113690"/>
                  </a:lnTo>
                  <a:lnTo>
                    <a:pt x="13526503" y="136575"/>
                  </a:lnTo>
                  <a:lnTo>
                    <a:pt x="13549160" y="126339"/>
                  </a:lnTo>
                  <a:lnTo>
                    <a:pt x="13567588" y="112661"/>
                  </a:lnTo>
                  <a:lnTo>
                    <a:pt x="13581799" y="96583"/>
                  </a:lnTo>
                  <a:lnTo>
                    <a:pt x="13591794" y="79171"/>
                  </a:lnTo>
                  <a:lnTo>
                    <a:pt x="13601865" y="94970"/>
                  </a:lnTo>
                  <a:lnTo>
                    <a:pt x="13615810" y="109651"/>
                  </a:lnTo>
                  <a:lnTo>
                    <a:pt x="13633691" y="122224"/>
                  </a:lnTo>
                  <a:lnTo>
                    <a:pt x="13655586" y="131699"/>
                  </a:lnTo>
                  <a:lnTo>
                    <a:pt x="13677037" y="122555"/>
                  </a:lnTo>
                  <a:lnTo>
                    <a:pt x="13694651" y="110363"/>
                  </a:lnTo>
                  <a:lnTo>
                    <a:pt x="13700074" y="104686"/>
                  </a:lnTo>
                  <a:lnTo>
                    <a:pt x="13708406" y="95973"/>
                  </a:lnTo>
                  <a:lnTo>
                    <a:pt x="13718248" y="80289"/>
                  </a:lnTo>
                  <a:lnTo>
                    <a:pt x="13728294" y="97955"/>
                  </a:lnTo>
                  <a:lnTo>
                    <a:pt x="13742632" y="113779"/>
                  </a:lnTo>
                  <a:lnTo>
                    <a:pt x="13761199" y="126936"/>
                  </a:lnTo>
                  <a:lnTo>
                    <a:pt x="13783907" y="136575"/>
                  </a:lnTo>
                  <a:lnTo>
                    <a:pt x="13797420" y="113690"/>
                  </a:lnTo>
                  <a:close/>
                </a:path>
                <a:path w="15295244" h="383540">
                  <a:moveTo>
                    <a:pt x="13808672" y="169595"/>
                  </a:moveTo>
                  <a:lnTo>
                    <a:pt x="13670966" y="169595"/>
                  </a:lnTo>
                  <a:lnTo>
                    <a:pt x="13670966" y="135826"/>
                  </a:lnTo>
                  <a:lnTo>
                    <a:pt x="13639826" y="135826"/>
                  </a:lnTo>
                  <a:lnTo>
                    <a:pt x="13639826" y="169595"/>
                  </a:lnTo>
                  <a:lnTo>
                    <a:pt x="13503237" y="169595"/>
                  </a:lnTo>
                  <a:lnTo>
                    <a:pt x="13503237" y="194360"/>
                  </a:lnTo>
                  <a:lnTo>
                    <a:pt x="13808672" y="194360"/>
                  </a:lnTo>
                  <a:lnTo>
                    <a:pt x="13808672" y="169595"/>
                  </a:lnTo>
                  <a:close/>
                </a:path>
                <a:path w="15295244" h="383540">
                  <a:moveTo>
                    <a:pt x="14058570" y="242011"/>
                  </a:moveTo>
                  <a:lnTo>
                    <a:pt x="14023607" y="219887"/>
                  </a:lnTo>
                  <a:lnTo>
                    <a:pt x="13994968" y="187426"/>
                  </a:lnTo>
                  <a:lnTo>
                    <a:pt x="13983411" y="163969"/>
                  </a:lnTo>
                  <a:lnTo>
                    <a:pt x="13975626" y="148196"/>
                  </a:lnTo>
                  <a:lnTo>
                    <a:pt x="13968514" y="105803"/>
                  </a:lnTo>
                  <a:lnTo>
                    <a:pt x="13968514" y="63030"/>
                  </a:lnTo>
                  <a:lnTo>
                    <a:pt x="14047699" y="63030"/>
                  </a:lnTo>
                  <a:lnTo>
                    <a:pt x="14047699" y="37515"/>
                  </a:lnTo>
                  <a:lnTo>
                    <a:pt x="13859701" y="37515"/>
                  </a:lnTo>
                  <a:lnTo>
                    <a:pt x="13859701" y="63030"/>
                  </a:lnTo>
                  <a:lnTo>
                    <a:pt x="13937755" y="63030"/>
                  </a:lnTo>
                  <a:lnTo>
                    <a:pt x="13937755" y="105803"/>
                  </a:lnTo>
                  <a:lnTo>
                    <a:pt x="13930605" y="149694"/>
                  </a:lnTo>
                  <a:lnTo>
                    <a:pt x="13911250" y="191262"/>
                  </a:lnTo>
                  <a:lnTo>
                    <a:pt x="13882827" y="226225"/>
                  </a:lnTo>
                  <a:lnTo>
                    <a:pt x="13848448" y="250266"/>
                  </a:lnTo>
                  <a:lnTo>
                    <a:pt x="13866457" y="275031"/>
                  </a:lnTo>
                  <a:lnTo>
                    <a:pt x="13893991" y="256362"/>
                  </a:lnTo>
                  <a:lnTo>
                    <a:pt x="13918375" y="230619"/>
                  </a:lnTo>
                  <a:lnTo>
                    <a:pt x="13938479" y="199313"/>
                  </a:lnTo>
                  <a:lnTo>
                    <a:pt x="13953135" y="163969"/>
                  </a:lnTo>
                  <a:lnTo>
                    <a:pt x="13968235" y="196977"/>
                  </a:lnTo>
                  <a:lnTo>
                    <a:pt x="13988644" y="225933"/>
                  </a:lnTo>
                  <a:lnTo>
                    <a:pt x="14013345" y="249605"/>
                  </a:lnTo>
                  <a:lnTo>
                    <a:pt x="14041311" y="266776"/>
                  </a:lnTo>
                  <a:lnTo>
                    <a:pt x="14058570" y="242011"/>
                  </a:lnTo>
                  <a:close/>
                </a:path>
                <a:path w="15295244" h="383540">
                  <a:moveTo>
                    <a:pt x="14123861" y="3378"/>
                  </a:moveTo>
                  <a:lnTo>
                    <a:pt x="14093101" y="3378"/>
                  </a:lnTo>
                  <a:lnTo>
                    <a:pt x="14093101" y="339572"/>
                  </a:lnTo>
                  <a:lnTo>
                    <a:pt x="14123861" y="339572"/>
                  </a:lnTo>
                  <a:lnTo>
                    <a:pt x="14123861" y="3378"/>
                  </a:lnTo>
                  <a:close/>
                </a:path>
                <a:path w="15295244" h="383540">
                  <a:moveTo>
                    <a:pt x="14374521" y="140335"/>
                  </a:moveTo>
                  <a:lnTo>
                    <a:pt x="14368666" y="115443"/>
                  </a:lnTo>
                  <a:lnTo>
                    <a:pt x="14358315" y="103555"/>
                  </a:lnTo>
                  <a:lnTo>
                    <a:pt x="14352194" y="96520"/>
                  </a:lnTo>
                  <a:lnTo>
                    <a:pt x="14345247" y="93256"/>
                  </a:lnTo>
                  <a:lnTo>
                    <a:pt x="14345247" y="140335"/>
                  </a:lnTo>
                  <a:lnTo>
                    <a:pt x="14341539" y="155409"/>
                  </a:lnTo>
                  <a:lnTo>
                    <a:pt x="14331087" y="167017"/>
                  </a:lnTo>
                  <a:lnTo>
                    <a:pt x="14314856" y="174472"/>
                  </a:lnTo>
                  <a:lnTo>
                    <a:pt x="14293837" y="177101"/>
                  </a:lnTo>
                  <a:lnTo>
                    <a:pt x="14272895" y="174472"/>
                  </a:lnTo>
                  <a:lnTo>
                    <a:pt x="14256792" y="167017"/>
                  </a:lnTo>
                  <a:lnTo>
                    <a:pt x="14246454" y="155409"/>
                  </a:lnTo>
                  <a:lnTo>
                    <a:pt x="14242809" y="140335"/>
                  </a:lnTo>
                  <a:lnTo>
                    <a:pt x="14246454" y="125247"/>
                  </a:lnTo>
                  <a:lnTo>
                    <a:pt x="14256792" y="113639"/>
                  </a:lnTo>
                  <a:lnTo>
                    <a:pt x="14272895" y="106184"/>
                  </a:lnTo>
                  <a:lnTo>
                    <a:pt x="14293837" y="103555"/>
                  </a:lnTo>
                  <a:lnTo>
                    <a:pt x="14314856" y="106184"/>
                  </a:lnTo>
                  <a:lnTo>
                    <a:pt x="14331087" y="113639"/>
                  </a:lnTo>
                  <a:lnTo>
                    <a:pt x="14341539" y="125247"/>
                  </a:lnTo>
                  <a:lnTo>
                    <a:pt x="14345247" y="140335"/>
                  </a:lnTo>
                  <a:lnTo>
                    <a:pt x="14345247" y="93256"/>
                  </a:lnTo>
                  <a:lnTo>
                    <a:pt x="14326705" y="84505"/>
                  </a:lnTo>
                  <a:lnTo>
                    <a:pt x="14293837" y="80289"/>
                  </a:lnTo>
                  <a:lnTo>
                    <a:pt x="14261033" y="84505"/>
                  </a:lnTo>
                  <a:lnTo>
                    <a:pt x="14235684" y="96520"/>
                  </a:lnTo>
                  <a:lnTo>
                    <a:pt x="14219339" y="115443"/>
                  </a:lnTo>
                  <a:lnTo>
                    <a:pt x="14213548" y="140335"/>
                  </a:lnTo>
                  <a:lnTo>
                    <a:pt x="14219339" y="165011"/>
                  </a:lnTo>
                  <a:lnTo>
                    <a:pt x="14235684" y="183807"/>
                  </a:lnTo>
                  <a:lnTo>
                    <a:pt x="14261033" y="195783"/>
                  </a:lnTo>
                  <a:lnTo>
                    <a:pt x="14293837" y="199986"/>
                  </a:lnTo>
                  <a:lnTo>
                    <a:pt x="14326705" y="195783"/>
                  </a:lnTo>
                  <a:lnTo>
                    <a:pt x="14352194" y="183807"/>
                  </a:lnTo>
                  <a:lnTo>
                    <a:pt x="14358074" y="177101"/>
                  </a:lnTo>
                  <a:lnTo>
                    <a:pt x="14368666" y="165011"/>
                  </a:lnTo>
                  <a:lnTo>
                    <a:pt x="14374521" y="140335"/>
                  </a:lnTo>
                  <a:close/>
                </a:path>
                <a:path w="15295244" h="383540">
                  <a:moveTo>
                    <a:pt x="14393278" y="38646"/>
                  </a:moveTo>
                  <a:lnTo>
                    <a:pt x="14309230" y="38646"/>
                  </a:lnTo>
                  <a:lnTo>
                    <a:pt x="14309230" y="0"/>
                  </a:lnTo>
                  <a:lnTo>
                    <a:pt x="14278458" y="0"/>
                  </a:lnTo>
                  <a:lnTo>
                    <a:pt x="14278458" y="38646"/>
                  </a:lnTo>
                  <a:lnTo>
                    <a:pt x="14194777" y="38646"/>
                  </a:lnTo>
                  <a:lnTo>
                    <a:pt x="14194777" y="63411"/>
                  </a:lnTo>
                  <a:lnTo>
                    <a:pt x="14393278" y="63411"/>
                  </a:lnTo>
                  <a:lnTo>
                    <a:pt x="14393278" y="38646"/>
                  </a:lnTo>
                  <a:close/>
                </a:path>
                <a:path w="15295244" h="383540">
                  <a:moveTo>
                    <a:pt x="14454810" y="224751"/>
                  </a:moveTo>
                  <a:lnTo>
                    <a:pt x="14424419" y="224751"/>
                  </a:lnTo>
                  <a:lnTo>
                    <a:pt x="14424419" y="249148"/>
                  </a:lnTo>
                  <a:lnTo>
                    <a:pt x="14424419" y="310311"/>
                  </a:lnTo>
                  <a:lnTo>
                    <a:pt x="14273581" y="310311"/>
                  </a:lnTo>
                  <a:lnTo>
                    <a:pt x="14273581" y="249148"/>
                  </a:lnTo>
                  <a:lnTo>
                    <a:pt x="14424419" y="249148"/>
                  </a:lnTo>
                  <a:lnTo>
                    <a:pt x="14424419" y="224751"/>
                  </a:lnTo>
                  <a:lnTo>
                    <a:pt x="14243558" y="224751"/>
                  </a:lnTo>
                  <a:lnTo>
                    <a:pt x="14243558" y="335076"/>
                  </a:lnTo>
                  <a:lnTo>
                    <a:pt x="14454810" y="335076"/>
                  </a:lnTo>
                  <a:lnTo>
                    <a:pt x="14454810" y="310311"/>
                  </a:lnTo>
                  <a:lnTo>
                    <a:pt x="14454810" y="249148"/>
                  </a:lnTo>
                  <a:lnTo>
                    <a:pt x="14454810" y="224751"/>
                  </a:lnTo>
                  <a:close/>
                </a:path>
                <a:path w="15295244" h="383540">
                  <a:moveTo>
                    <a:pt x="14504721" y="92671"/>
                  </a:moveTo>
                  <a:lnTo>
                    <a:pt x="14454810" y="92671"/>
                  </a:lnTo>
                  <a:lnTo>
                    <a:pt x="14454810" y="3378"/>
                  </a:lnTo>
                  <a:lnTo>
                    <a:pt x="14424051" y="3378"/>
                  </a:lnTo>
                  <a:lnTo>
                    <a:pt x="14424051" y="205625"/>
                  </a:lnTo>
                  <a:lnTo>
                    <a:pt x="14454810" y="205625"/>
                  </a:lnTo>
                  <a:lnTo>
                    <a:pt x="14454810" y="118186"/>
                  </a:lnTo>
                  <a:lnTo>
                    <a:pt x="14504721" y="118186"/>
                  </a:lnTo>
                  <a:lnTo>
                    <a:pt x="14504721" y="92671"/>
                  </a:lnTo>
                  <a:close/>
                </a:path>
                <a:path w="15295244" h="383540">
                  <a:moveTo>
                    <a:pt x="14722348" y="146329"/>
                  </a:moveTo>
                  <a:lnTo>
                    <a:pt x="14715998" y="97751"/>
                  </a:lnTo>
                  <a:lnTo>
                    <a:pt x="14698294" y="60731"/>
                  </a:lnTo>
                  <a:lnTo>
                    <a:pt x="14693608" y="56654"/>
                  </a:lnTo>
                  <a:lnTo>
                    <a:pt x="14692706" y="55880"/>
                  </a:lnTo>
                  <a:lnTo>
                    <a:pt x="14692706" y="146329"/>
                  </a:lnTo>
                  <a:lnTo>
                    <a:pt x="14688566" y="183515"/>
                  </a:lnTo>
                  <a:lnTo>
                    <a:pt x="14676996" y="211899"/>
                  </a:lnTo>
                  <a:lnTo>
                    <a:pt x="14659305" y="230022"/>
                  </a:lnTo>
                  <a:lnTo>
                    <a:pt x="14636801" y="236385"/>
                  </a:lnTo>
                  <a:lnTo>
                    <a:pt x="14614081" y="230022"/>
                  </a:lnTo>
                  <a:lnTo>
                    <a:pt x="14596275" y="211899"/>
                  </a:lnTo>
                  <a:lnTo>
                    <a:pt x="14584667" y="183515"/>
                  </a:lnTo>
                  <a:lnTo>
                    <a:pt x="14580515" y="146329"/>
                  </a:lnTo>
                  <a:lnTo>
                    <a:pt x="14584667" y="109372"/>
                  </a:lnTo>
                  <a:lnTo>
                    <a:pt x="14596275" y="81089"/>
                  </a:lnTo>
                  <a:lnTo>
                    <a:pt x="14614081" y="63017"/>
                  </a:lnTo>
                  <a:lnTo>
                    <a:pt x="14636801" y="56654"/>
                  </a:lnTo>
                  <a:lnTo>
                    <a:pt x="14659305" y="63017"/>
                  </a:lnTo>
                  <a:lnTo>
                    <a:pt x="14676996" y="81089"/>
                  </a:lnTo>
                  <a:lnTo>
                    <a:pt x="14688566" y="109372"/>
                  </a:lnTo>
                  <a:lnTo>
                    <a:pt x="14692706" y="146329"/>
                  </a:lnTo>
                  <a:lnTo>
                    <a:pt x="14692706" y="55880"/>
                  </a:lnTo>
                  <a:lnTo>
                    <a:pt x="14671218" y="37160"/>
                  </a:lnTo>
                  <a:lnTo>
                    <a:pt x="14636801" y="28892"/>
                  </a:lnTo>
                  <a:lnTo>
                    <a:pt x="14602384" y="37160"/>
                  </a:lnTo>
                  <a:lnTo>
                    <a:pt x="14575308" y="60731"/>
                  </a:lnTo>
                  <a:lnTo>
                    <a:pt x="14557604" y="97751"/>
                  </a:lnTo>
                  <a:lnTo>
                    <a:pt x="14551254" y="146329"/>
                  </a:lnTo>
                  <a:lnTo>
                    <a:pt x="14557604" y="194919"/>
                  </a:lnTo>
                  <a:lnTo>
                    <a:pt x="14575308" y="231927"/>
                  </a:lnTo>
                  <a:lnTo>
                    <a:pt x="14602384" y="255511"/>
                  </a:lnTo>
                  <a:lnTo>
                    <a:pt x="14636801" y="263779"/>
                  </a:lnTo>
                  <a:lnTo>
                    <a:pt x="14671218" y="255511"/>
                  </a:lnTo>
                  <a:lnTo>
                    <a:pt x="14693176" y="236385"/>
                  </a:lnTo>
                  <a:lnTo>
                    <a:pt x="14698294" y="231927"/>
                  </a:lnTo>
                  <a:lnTo>
                    <a:pt x="14715998" y="194919"/>
                  </a:lnTo>
                  <a:lnTo>
                    <a:pt x="14722348" y="146329"/>
                  </a:lnTo>
                  <a:close/>
                </a:path>
                <a:path w="15295244" h="383540">
                  <a:moveTo>
                    <a:pt x="14814284" y="2997"/>
                  </a:moveTo>
                  <a:lnTo>
                    <a:pt x="14783511" y="2997"/>
                  </a:lnTo>
                  <a:lnTo>
                    <a:pt x="14783511" y="340321"/>
                  </a:lnTo>
                  <a:lnTo>
                    <a:pt x="14814284" y="340321"/>
                  </a:lnTo>
                  <a:lnTo>
                    <a:pt x="14814284" y="2997"/>
                  </a:lnTo>
                  <a:close/>
                </a:path>
                <a:path w="15295244" h="383540">
                  <a:moveTo>
                    <a:pt x="15172309" y="101307"/>
                  </a:moveTo>
                  <a:lnTo>
                    <a:pt x="15165705" y="69418"/>
                  </a:lnTo>
                  <a:lnTo>
                    <a:pt x="15150135" y="48399"/>
                  </a:lnTo>
                  <a:lnTo>
                    <a:pt x="15147354" y="44653"/>
                  </a:lnTo>
                  <a:lnTo>
                    <a:pt x="15142286" y="41744"/>
                  </a:lnTo>
                  <a:lnTo>
                    <a:pt x="15142286" y="101307"/>
                  </a:lnTo>
                  <a:lnTo>
                    <a:pt x="15137905" y="122707"/>
                  </a:lnTo>
                  <a:lnTo>
                    <a:pt x="15125738" y="139433"/>
                  </a:lnTo>
                  <a:lnTo>
                    <a:pt x="15107311" y="150329"/>
                  </a:lnTo>
                  <a:lnTo>
                    <a:pt x="15084133" y="154216"/>
                  </a:lnTo>
                  <a:lnTo>
                    <a:pt x="15061070" y="150329"/>
                  </a:lnTo>
                  <a:lnTo>
                    <a:pt x="15042909" y="139433"/>
                  </a:lnTo>
                  <a:lnTo>
                    <a:pt x="15030996" y="122707"/>
                  </a:lnTo>
                  <a:lnTo>
                    <a:pt x="15026716" y="101307"/>
                  </a:lnTo>
                  <a:lnTo>
                    <a:pt x="15030996" y="80060"/>
                  </a:lnTo>
                  <a:lnTo>
                    <a:pt x="15042909" y="63309"/>
                  </a:lnTo>
                  <a:lnTo>
                    <a:pt x="15061070" y="52336"/>
                  </a:lnTo>
                  <a:lnTo>
                    <a:pt x="15084133" y="48399"/>
                  </a:lnTo>
                  <a:lnTo>
                    <a:pt x="15107311" y="52336"/>
                  </a:lnTo>
                  <a:lnTo>
                    <a:pt x="15125738" y="63309"/>
                  </a:lnTo>
                  <a:lnTo>
                    <a:pt x="15137905" y="80060"/>
                  </a:lnTo>
                  <a:lnTo>
                    <a:pt x="15142286" y="101307"/>
                  </a:lnTo>
                  <a:lnTo>
                    <a:pt x="15142286" y="41744"/>
                  </a:lnTo>
                  <a:lnTo>
                    <a:pt x="15119439" y="28600"/>
                  </a:lnTo>
                  <a:lnTo>
                    <a:pt x="15084133" y="22885"/>
                  </a:lnTo>
                  <a:lnTo>
                    <a:pt x="15049107" y="28600"/>
                  </a:lnTo>
                  <a:lnTo>
                    <a:pt x="15021421" y="44653"/>
                  </a:lnTo>
                  <a:lnTo>
                    <a:pt x="15003247" y="69418"/>
                  </a:lnTo>
                  <a:lnTo>
                    <a:pt x="14996706" y="101307"/>
                  </a:lnTo>
                  <a:lnTo>
                    <a:pt x="15003247" y="133184"/>
                  </a:lnTo>
                  <a:lnTo>
                    <a:pt x="15021421" y="157962"/>
                  </a:lnTo>
                  <a:lnTo>
                    <a:pt x="15049107" y="174015"/>
                  </a:lnTo>
                  <a:lnTo>
                    <a:pt x="15084133" y="179730"/>
                  </a:lnTo>
                  <a:lnTo>
                    <a:pt x="15119439" y="174015"/>
                  </a:lnTo>
                  <a:lnTo>
                    <a:pt x="15147354" y="157962"/>
                  </a:lnTo>
                  <a:lnTo>
                    <a:pt x="15150135" y="154216"/>
                  </a:lnTo>
                  <a:lnTo>
                    <a:pt x="15165705" y="133184"/>
                  </a:lnTo>
                  <a:lnTo>
                    <a:pt x="15172309" y="101307"/>
                  </a:lnTo>
                  <a:close/>
                </a:path>
                <a:path w="15295244" h="383540">
                  <a:moveTo>
                    <a:pt x="15264994" y="3378"/>
                  </a:moveTo>
                  <a:lnTo>
                    <a:pt x="15234222" y="3378"/>
                  </a:lnTo>
                  <a:lnTo>
                    <a:pt x="15234222" y="195491"/>
                  </a:lnTo>
                  <a:lnTo>
                    <a:pt x="15264994" y="195491"/>
                  </a:lnTo>
                  <a:lnTo>
                    <a:pt x="15264994" y="3378"/>
                  </a:lnTo>
                  <a:close/>
                </a:path>
                <a:path w="15295244" h="383540">
                  <a:moveTo>
                    <a:pt x="15295004" y="311810"/>
                  </a:moveTo>
                  <a:lnTo>
                    <a:pt x="15245195" y="277710"/>
                  </a:lnTo>
                  <a:lnTo>
                    <a:pt x="15227465" y="228130"/>
                  </a:lnTo>
                  <a:lnTo>
                    <a:pt x="15227465" y="210121"/>
                  </a:lnTo>
                  <a:lnTo>
                    <a:pt x="15197455" y="210121"/>
                  </a:lnTo>
                  <a:lnTo>
                    <a:pt x="15197455" y="228130"/>
                  </a:lnTo>
                  <a:lnTo>
                    <a:pt x="15194420" y="248907"/>
                  </a:lnTo>
                  <a:lnTo>
                    <a:pt x="15185352" y="270484"/>
                  </a:lnTo>
                  <a:lnTo>
                    <a:pt x="15170226" y="290868"/>
                  </a:lnTo>
                  <a:lnTo>
                    <a:pt x="15149043" y="308051"/>
                  </a:lnTo>
                  <a:lnTo>
                    <a:pt x="15128634" y="291985"/>
                  </a:lnTo>
                  <a:lnTo>
                    <a:pt x="15114448" y="272783"/>
                  </a:lnTo>
                  <a:lnTo>
                    <a:pt x="15114105" y="272313"/>
                  </a:lnTo>
                  <a:lnTo>
                    <a:pt x="15105406" y="250545"/>
                  </a:lnTo>
                  <a:lnTo>
                    <a:pt x="15102523" y="228130"/>
                  </a:lnTo>
                  <a:lnTo>
                    <a:pt x="15102523" y="210121"/>
                  </a:lnTo>
                  <a:lnTo>
                    <a:pt x="15072881" y="210121"/>
                  </a:lnTo>
                  <a:lnTo>
                    <a:pt x="15072881" y="228130"/>
                  </a:lnTo>
                  <a:lnTo>
                    <a:pt x="15068284" y="252717"/>
                  </a:lnTo>
                  <a:lnTo>
                    <a:pt x="15054999" y="276440"/>
                  </a:lnTo>
                  <a:lnTo>
                    <a:pt x="15033778" y="296938"/>
                  </a:lnTo>
                  <a:lnTo>
                    <a:pt x="15005330" y="311810"/>
                  </a:lnTo>
                  <a:lnTo>
                    <a:pt x="15020722" y="335076"/>
                  </a:lnTo>
                  <a:lnTo>
                    <a:pt x="15042706" y="324078"/>
                  </a:lnTo>
                  <a:lnTo>
                    <a:pt x="15061248" y="309562"/>
                  </a:lnTo>
                  <a:lnTo>
                    <a:pt x="15076119" y="292227"/>
                  </a:lnTo>
                  <a:lnTo>
                    <a:pt x="15087130" y="272783"/>
                  </a:lnTo>
                  <a:lnTo>
                    <a:pt x="15096655" y="293065"/>
                  </a:lnTo>
                  <a:lnTo>
                    <a:pt x="15110168" y="311200"/>
                  </a:lnTo>
                  <a:lnTo>
                    <a:pt x="15127821" y="326453"/>
                  </a:lnTo>
                  <a:lnTo>
                    <a:pt x="15149792" y="338074"/>
                  </a:lnTo>
                  <a:lnTo>
                    <a:pt x="15171192" y="325856"/>
                  </a:lnTo>
                  <a:lnTo>
                    <a:pt x="15188680" y="310070"/>
                  </a:lnTo>
                  <a:lnTo>
                    <a:pt x="15190178" y="308051"/>
                  </a:lnTo>
                  <a:lnTo>
                    <a:pt x="15202294" y="291693"/>
                  </a:lnTo>
                  <a:lnTo>
                    <a:pt x="15212086" y="271665"/>
                  </a:lnTo>
                  <a:lnTo>
                    <a:pt x="15222741" y="291757"/>
                  </a:lnTo>
                  <a:lnTo>
                    <a:pt x="15237689" y="309422"/>
                  </a:lnTo>
                  <a:lnTo>
                    <a:pt x="15256726" y="324053"/>
                  </a:lnTo>
                  <a:lnTo>
                    <a:pt x="15279624" y="335076"/>
                  </a:lnTo>
                  <a:lnTo>
                    <a:pt x="15295004" y="31181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17858" y="8668511"/>
              <a:ext cx="11842750" cy="788035"/>
            </a:xfrm>
            <a:custGeom>
              <a:avLst/>
              <a:gdLst/>
              <a:ahLst/>
              <a:cxnLst/>
              <a:rect l="l" t="t" r="r" b="b"/>
              <a:pathLst>
                <a:path w="11842750" h="788034">
                  <a:moveTo>
                    <a:pt x="276542" y="483958"/>
                  </a:moveTo>
                  <a:lnTo>
                    <a:pt x="193624" y="483958"/>
                  </a:lnTo>
                  <a:lnTo>
                    <a:pt x="193624" y="508723"/>
                  </a:lnTo>
                  <a:lnTo>
                    <a:pt x="193624" y="625792"/>
                  </a:lnTo>
                  <a:lnTo>
                    <a:pt x="109943" y="625792"/>
                  </a:lnTo>
                  <a:lnTo>
                    <a:pt x="109943" y="508723"/>
                  </a:lnTo>
                  <a:lnTo>
                    <a:pt x="193624" y="508723"/>
                  </a:lnTo>
                  <a:lnTo>
                    <a:pt x="193624" y="483958"/>
                  </a:lnTo>
                  <a:lnTo>
                    <a:pt x="27012" y="483958"/>
                  </a:lnTo>
                  <a:lnTo>
                    <a:pt x="27012" y="508723"/>
                  </a:lnTo>
                  <a:lnTo>
                    <a:pt x="79171" y="508723"/>
                  </a:lnTo>
                  <a:lnTo>
                    <a:pt x="79171" y="625792"/>
                  </a:lnTo>
                  <a:lnTo>
                    <a:pt x="27762" y="625792"/>
                  </a:lnTo>
                  <a:lnTo>
                    <a:pt x="27762" y="650938"/>
                  </a:lnTo>
                  <a:lnTo>
                    <a:pt x="275793" y="650938"/>
                  </a:lnTo>
                  <a:lnTo>
                    <a:pt x="275793" y="625792"/>
                  </a:lnTo>
                  <a:lnTo>
                    <a:pt x="224383" y="625792"/>
                  </a:lnTo>
                  <a:lnTo>
                    <a:pt x="224383" y="508723"/>
                  </a:lnTo>
                  <a:lnTo>
                    <a:pt x="276542" y="508723"/>
                  </a:lnTo>
                  <a:lnTo>
                    <a:pt x="276542" y="483958"/>
                  </a:lnTo>
                  <a:close/>
                </a:path>
                <a:path w="11842750" h="788034">
                  <a:moveTo>
                    <a:pt x="305066" y="718096"/>
                  </a:moveTo>
                  <a:lnTo>
                    <a:pt x="0" y="718096"/>
                  </a:lnTo>
                  <a:lnTo>
                    <a:pt x="0" y="743623"/>
                  </a:lnTo>
                  <a:lnTo>
                    <a:pt x="305066" y="743623"/>
                  </a:lnTo>
                  <a:lnTo>
                    <a:pt x="305066" y="718096"/>
                  </a:lnTo>
                  <a:close/>
                </a:path>
                <a:path w="11842750" h="788034">
                  <a:moveTo>
                    <a:pt x="650646" y="720305"/>
                  </a:moveTo>
                  <a:lnTo>
                    <a:pt x="512940" y="720305"/>
                  </a:lnTo>
                  <a:lnTo>
                    <a:pt x="512940" y="656805"/>
                  </a:lnTo>
                  <a:lnTo>
                    <a:pt x="620623" y="656805"/>
                  </a:lnTo>
                  <a:lnTo>
                    <a:pt x="620623" y="631405"/>
                  </a:lnTo>
                  <a:lnTo>
                    <a:pt x="413499" y="631405"/>
                  </a:lnTo>
                  <a:lnTo>
                    <a:pt x="413499" y="576795"/>
                  </a:lnTo>
                  <a:lnTo>
                    <a:pt x="612749" y="576795"/>
                  </a:lnTo>
                  <a:lnTo>
                    <a:pt x="612749" y="552665"/>
                  </a:lnTo>
                  <a:lnTo>
                    <a:pt x="612749" y="500595"/>
                  </a:lnTo>
                  <a:lnTo>
                    <a:pt x="612749" y="475195"/>
                  </a:lnTo>
                  <a:lnTo>
                    <a:pt x="382358" y="475195"/>
                  </a:lnTo>
                  <a:lnTo>
                    <a:pt x="382358" y="500595"/>
                  </a:lnTo>
                  <a:lnTo>
                    <a:pt x="582726" y="500595"/>
                  </a:lnTo>
                  <a:lnTo>
                    <a:pt x="582726" y="552665"/>
                  </a:lnTo>
                  <a:lnTo>
                    <a:pt x="383108" y="552665"/>
                  </a:lnTo>
                  <a:lnTo>
                    <a:pt x="383108" y="576795"/>
                  </a:lnTo>
                  <a:lnTo>
                    <a:pt x="383108" y="631405"/>
                  </a:lnTo>
                  <a:lnTo>
                    <a:pt x="383108" y="656805"/>
                  </a:lnTo>
                  <a:lnTo>
                    <a:pt x="481787" y="656805"/>
                  </a:lnTo>
                  <a:lnTo>
                    <a:pt x="481787" y="720305"/>
                  </a:lnTo>
                  <a:lnTo>
                    <a:pt x="344830" y="720305"/>
                  </a:lnTo>
                  <a:lnTo>
                    <a:pt x="344830" y="745705"/>
                  </a:lnTo>
                  <a:lnTo>
                    <a:pt x="650646" y="745705"/>
                  </a:lnTo>
                  <a:lnTo>
                    <a:pt x="650646" y="720305"/>
                  </a:lnTo>
                  <a:close/>
                </a:path>
                <a:path w="11842750" h="788034">
                  <a:moveTo>
                    <a:pt x="903922" y="600659"/>
                  </a:moveTo>
                  <a:lnTo>
                    <a:pt x="902995" y="586778"/>
                  </a:lnTo>
                  <a:lnTo>
                    <a:pt x="902754" y="583018"/>
                  </a:lnTo>
                  <a:lnTo>
                    <a:pt x="902423" y="578142"/>
                  </a:lnTo>
                  <a:lnTo>
                    <a:pt x="877938" y="580859"/>
                  </a:lnTo>
                  <a:lnTo>
                    <a:pt x="865492" y="582041"/>
                  </a:lnTo>
                  <a:lnTo>
                    <a:pt x="852893" y="583018"/>
                  </a:lnTo>
                  <a:lnTo>
                    <a:pt x="852893" y="497090"/>
                  </a:lnTo>
                  <a:lnTo>
                    <a:pt x="885913" y="497090"/>
                  </a:lnTo>
                  <a:lnTo>
                    <a:pt x="885913" y="472706"/>
                  </a:lnTo>
                  <a:lnTo>
                    <a:pt x="823252" y="472706"/>
                  </a:lnTo>
                  <a:lnTo>
                    <a:pt x="823252" y="497090"/>
                  </a:lnTo>
                  <a:lnTo>
                    <a:pt x="823252" y="584517"/>
                  </a:lnTo>
                  <a:lnTo>
                    <a:pt x="809472" y="585292"/>
                  </a:lnTo>
                  <a:lnTo>
                    <a:pt x="795718" y="585927"/>
                  </a:lnTo>
                  <a:lnTo>
                    <a:pt x="782040" y="586422"/>
                  </a:lnTo>
                  <a:lnTo>
                    <a:pt x="768464" y="586778"/>
                  </a:lnTo>
                  <a:lnTo>
                    <a:pt x="768464" y="497090"/>
                  </a:lnTo>
                  <a:lnTo>
                    <a:pt x="823252" y="497090"/>
                  </a:lnTo>
                  <a:lnTo>
                    <a:pt x="823252" y="472706"/>
                  </a:lnTo>
                  <a:lnTo>
                    <a:pt x="705434" y="472706"/>
                  </a:lnTo>
                  <a:lnTo>
                    <a:pt x="705434" y="497090"/>
                  </a:lnTo>
                  <a:lnTo>
                    <a:pt x="738454" y="497090"/>
                  </a:lnTo>
                  <a:lnTo>
                    <a:pt x="738454" y="587527"/>
                  </a:lnTo>
                  <a:lnTo>
                    <a:pt x="716876" y="587857"/>
                  </a:lnTo>
                  <a:lnTo>
                    <a:pt x="696417" y="587895"/>
                  </a:lnTo>
                  <a:lnTo>
                    <a:pt x="699427" y="613410"/>
                  </a:lnTo>
                  <a:lnTo>
                    <a:pt x="747001" y="612686"/>
                  </a:lnTo>
                  <a:lnTo>
                    <a:pt x="798855" y="610692"/>
                  </a:lnTo>
                  <a:lnTo>
                    <a:pt x="852131" y="606869"/>
                  </a:lnTo>
                  <a:lnTo>
                    <a:pt x="903922" y="600659"/>
                  </a:lnTo>
                  <a:close/>
                </a:path>
                <a:path w="11842750" h="788034">
                  <a:moveTo>
                    <a:pt x="966965" y="450189"/>
                  </a:moveTo>
                  <a:lnTo>
                    <a:pt x="936193" y="450189"/>
                  </a:lnTo>
                  <a:lnTo>
                    <a:pt x="936193" y="625043"/>
                  </a:lnTo>
                  <a:lnTo>
                    <a:pt x="966965" y="625043"/>
                  </a:lnTo>
                  <a:lnTo>
                    <a:pt x="966965" y="450189"/>
                  </a:lnTo>
                  <a:close/>
                </a:path>
                <a:path w="11842750" h="788034">
                  <a:moveTo>
                    <a:pt x="979716" y="758621"/>
                  </a:moveTo>
                  <a:lnTo>
                    <a:pt x="778598" y="758621"/>
                  </a:lnTo>
                  <a:lnTo>
                    <a:pt x="778598" y="721855"/>
                  </a:lnTo>
                  <a:lnTo>
                    <a:pt x="966965" y="721855"/>
                  </a:lnTo>
                  <a:lnTo>
                    <a:pt x="966965" y="641184"/>
                  </a:lnTo>
                  <a:lnTo>
                    <a:pt x="747077" y="641184"/>
                  </a:lnTo>
                  <a:lnTo>
                    <a:pt x="747077" y="665200"/>
                  </a:lnTo>
                  <a:lnTo>
                    <a:pt x="936574" y="665200"/>
                  </a:lnTo>
                  <a:lnTo>
                    <a:pt x="936574" y="698969"/>
                  </a:lnTo>
                  <a:lnTo>
                    <a:pt x="748207" y="698969"/>
                  </a:lnTo>
                  <a:lnTo>
                    <a:pt x="748207" y="783018"/>
                  </a:lnTo>
                  <a:lnTo>
                    <a:pt x="979716" y="783018"/>
                  </a:lnTo>
                  <a:lnTo>
                    <a:pt x="979716" y="758621"/>
                  </a:lnTo>
                  <a:close/>
                </a:path>
                <a:path w="11842750" h="788034">
                  <a:moveTo>
                    <a:pt x="1338795" y="683958"/>
                  </a:moveTo>
                  <a:lnTo>
                    <a:pt x="1305483" y="659803"/>
                  </a:lnTo>
                  <a:lnTo>
                    <a:pt x="1278293" y="625284"/>
                  </a:lnTo>
                  <a:lnTo>
                    <a:pt x="1268679" y="603656"/>
                  </a:lnTo>
                  <a:lnTo>
                    <a:pt x="1259967" y="584073"/>
                  </a:lnTo>
                  <a:lnTo>
                    <a:pt x="1253248" y="539864"/>
                  </a:lnTo>
                  <a:lnTo>
                    <a:pt x="1253248" y="479463"/>
                  </a:lnTo>
                  <a:lnTo>
                    <a:pt x="1222857" y="479463"/>
                  </a:lnTo>
                  <a:lnTo>
                    <a:pt x="1222857" y="539864"/>
                  </a:lnTo>
                  <a:lnTo>
                    <a:pt x="1216113" y="585698"/>
                  </a:lnTo>
                  <a:lnTo>
                    <a:pt x="1197673" y="628751"/>
                  </a:lnTo>
                  <a:lnTo>
                    <a:pt x="1170139" y="664972"/>
                  </a:lnTo>
                  <a:lnTo>
                    <a:pt x="1136180" y="690333"/>
                  </a:lnTo>
                  <a:lnTo>
                    <a:pt x="1154569" y="715098"/>
                  </a:lnTo>
                  <a:lnTo>
                    <a:pt x="1181569" y="696048"/>
                  </a:lnTo>
                  <a:lnTo>
                    <a:pt x="1205128" y="670217"/>
                  </a:lnTo>
                  <a:lnTo>
                    <a:pt x="1224318" y="638962"/>
                  </a:lnTo>
                  <a:lnTo>
                    <a:pt x="1238237" y="603656"/>
                  </a:lnTo>
                  <a:lnTo>
                    <a:pt x="1252435" y="636790"/>
                  </a:lnTo>
                  <a:lnTo>
                    <a:pt x="1271358" y="666127"/>
                  </a:lnTo>
                  <a:lnTo>
                    <a:pt x="1294066" y="690410"/>
                  </a:lnTo>
                  <a:lnTo>
                    <a:pt x="1319669" y="708342"/>
                  </a:lnTo>
                  <a:lnTo>
                    <a:pt x="1338795" y="683958"/>
                  </a:lnTo>
                  <a:close/>
                </a:path>
                <a:path w="11842750" h="788034">
                  <a:moveTo>
                    <a:pt x="1454746" y="586778"/>
                  </a:moveTo>
                  <a:lnTo>
                    <a:pt x="1399209" y="586778"/>
                  </a:lnTo>
                  <a:lnTo>
                    <a:pt x="1399209" y="450570"/>
                  </a:lnTo>
                  <a:lnTo>
                    <a:pt x="1368437" y="450570"/>
                  </a:lnTo>
                  <a:lnTo>
                    <a:pt x="1368437" y="786765"/>
                  </a:lnTo>
                  <a:lnTo>
                    <a:pt x="1399209" y="786765"/>
                  </a:lnTo>
                  <a:lnTo>
                    <a:pt x="1399209" y="612292"/>
                  </a:lnTo>
                  <a:lnTo>
                    <a:pt x="1454746" y="612292"/>
                  </a:lnTo>
                  <a:lnTo>
                    <a:pt x="1454746" y="586778"/>
                  </a:lnTo>
                  <a:close/>
                </a:path>
                <a:path w="11842750" h="788034">
                  <a:moveTo>
                    <a:pt x="1691144" y="624293"/>
                  </a:moveTo>
                  <a:lnTo>
                    <a:pt x="1657057" y="607656"/>
                  </a:lnTo>
                  <a:lnTo>
                    <a:pt x="1630349" y="583730"/>
                  </a:lnTo>
                  <a:lnTo>
                    <a:pt x="1623479" y="572135"/>
                  </a:lnTo>
                  <a:lnTo>
                    <a:pt x="1612938" y="554380"/>
                  </a:lnTo>
                  <a:lnTo>
                    <a:pt x="1606715" y="521487"/>
                  </a:lnTo>
                  <a:lnTo>
                    <a:pt x="1606715" y="503097"/>
                  </a:lnTo>
                  <a:lnTo>
                    <a:pt x="1682889" y="503097"/>
                  </a:lnTo>
                  <a:lnTo>
                    <a:pt x="1682889" y="478332"/>
                  </a:lnTo>
                  <a:lnTo>
                    <a:pt x="1498269" y="478332"/>
                  </a:lnTo>
                  <a:lnTo>
                    <a:pt x="1498269" y="503097"/>
                  </a:lnTo>
                  <a:lnTo>
                    <a:pt x="1575193" y="503097"/>
                  </a:lnTo>
                  <a:lnTo>
                    <a:pt x="1575193" y="521487"/>
                  </a:lnTo>
                  <a:lnTo>
                    <a:pt x="1569059" y="556387"/>
                  </a:lnTo>
                  <a:lnTo>
                    <a:pt x="1551736" y="587667"/>
                  </a:lnTo>
                  <a:lnTo>
                    <a:pt x="1524850" y="613244"/>
                  </a:lnTo>
                  <a:lnTo>
                    <a:pt x="1490014" y="631050"/>
                  </a:lnTo>
                  <a:lnTo>
                    <a:pt x="1506156" y="655066"/>
                  </a:lnTo>
                  <a:lnTo>
                    <a:pt x="1534236" y="641477"/>
                  </a:lnTo>
                  <a:lnTo>
                    <a:pt x="1558302" y="622604"/>
                  </a:lnTo>
                  <a:lnTo>
                    <a:pt x="1577594" y="599236"/>
                  </a:lnTo>
                  <a:lnTo>
                    <a:pt x="1591322" y="572135"/>
                  </a:lnTo>
                  <a:lnTo>
                    <a:pt x="1605635" y="597077"/>
                  </a:lnTo>
                  <a:lnTo>
                    <a:pt x="1625003" y="618578"/>
                  </a:lnTo>
                  <a:lnTo>
                    <a:pt x="1648739" y="635990"/>
                  </a:lnTo>
                  <a:lnTo>
                    <a:pt x="1676133" y="648690"/>
                  </a:lnTo>
                  <a:lnTo>
                    <a:pt x="1691144" y="624293"/>
                  </a:lnTo>
                  <a:close/>
                </a:path>
                <a:path w="11842750" h="788034">
                  <a:moveTo>
                    <a:pt x="1761680" y="450570"/>
                  </a:moveTo>
                  <a:lnTo>
                    <a:pt x="1730908" y="450570"/>
                  </a:lnTo>
                  <a:lnTo>
                    <a:pt x="1730908" y="696709"/>
                  </a:lnTo>
                  <a:lnTo>
                    <a:pt x="1761680" y="696709"/>
                  </a:lnTo>
                  <a:lnTo>
                    <a:pt x="1761680" y="450570"/>
                  </a:lnTo>
                  <a:close/>
                </a:path>
                <a:path w="11842750" h="788034">
                  <a:moveTo>
                    <a:pt x="1771815" y="754126"/>
                  </a:moveTo>
                  <a:lnTo>
                    <a:pt x="1575943" y="754126"/>
                  </a:lnTo>
                  <a:lnTo>
                    <a:pt x="1575943" y="673455"/>
                  </a:lnTo>
                  <a:lnTo>
                    <a:pt x="1545170" y="673455"/>
                  </a:lnTo>
                  <a:lnTo>
                    <a:pt x="1545170" y="779259"/>
                  </a:lnTo>
                  <a:lnTo>
                    <a:pt x="1771815" y="779259"/>
                  </a:lnTo>
                  <a:lnTo>
                    <a:pt x="1771815" y="754126"/>
                  </a:lnTo>
                  <a:close/>
                </a:path>
                <a:path w="11842750" h="788034">
                  <a:moveTo>
                    <a:pt x="2212619" y="450570"/>
                  </a:moveTo>
                  <a:lnTo>
                    <a:pt x="2181479" y="450570"/>
                  </a:lnTo>
                  <a:lnTo>
                    <a:pt x="2181479" y="512025"/>
                  </a:lnTo>
                  <a:lnTo>
                    <a:pt x="2181479" y="537425"/>
                  </a:lnTo>
                  <a:lnTo>
                    <a:pt x="2181479" y="584415"/>
                  </a:lnTo>
                  <a:lnTo>
                    <a:pt x="2103805" y="584415"/>
                  </a:lnTo>
                  <a:lnTo>
                    <a:pt x="2103805" y="556475"/>
                  </a:lnTo>
                  <a:lnTo>
                    <a:pt x="2103805" y="537425"/>
                  </a:lnTo>
                  <a:lnTo>
                    <a:pt x="2181479" y="537425"/>
                  </a:lnTo>
                  <a:lnTo>
                    <a:pt x="2181479" y="512025"/>
                  </a:lnTo>
                  <a:lnTo>
                    <a:pt x="2103805" y="512025"/>
                  </a:lnTo>
                  <a:lnTo>
                    <a:pt x="2103805" y="472655"/>
                  </a:lnTo>
                  <a:lnTo>
                    <a:pt x="2073414" y="472655"/>
                  </a:lnTo>
                  <a:lnTo>
                    <a:pt x="2073414" y="512025"/>
                  </a:lnTo>
                  <a:lnTo>
                    <a:pt x="2073414" y="532345"/>
                  </a:lnTo>
                  <a:lnTo>
                    <a:pt x="2073414" y="556475"/>
                  </a:lnTo>
                  <a:lnTo>
                    <a:pt x="2073414" y="584415"/>
                  </a:lnTo>
                  <a:lnTo>
                    <a:pt x="2073414" y="609815"/>
                  </a:lnTo>
                  <a:lnTo>
                    <a:pt x="2073414" y="617435"/>
                  </a:lnTo>
                  <a:lnTo>
                    <a:pt x="1982609" y="617435"/>
                  </a:lnTo>
                  <a:lnTo>
                    <a:pt x="1982609" y="556475"/>
                  </a:lnTo>
                  <a:lnTo>
                    <a:pt x="2073414" y="556475"/>
                  </a:lnTo>
                  <a:lnTo>
                    <a:pt x="2073414" y="532345"/>
                  </a:lnTo>
                  <a:lnTo>
                    <a:pt x="1982609" y="532345"/>
                  </a:lnTo>
                  <a:lnTo>
                    <a:pt x="1982609" y="472655"/>
                  </a:lnTo>
                  <a:lnTo>
                    <a:pt x="1952218" y="472655"/>
                  </a:lnTo>
                  <a:lnTo>
                    <a:pt x="1952218" y="641565"/>
                  </a:lnTo>
                  <a:lnTo>
                    <a:pt x="2103805" y="641565"/>
                  </a:lnTo>
                  <a:lnTo>
                    <a:pt x="2103805" y="617435"/>
                  </a:lnTo>
                  <a:lnTo>
                    <a:pt x="2103805" y="609815"/>
                  </a:lnTo>
                  <a:lnTo>
                    <a:pt x="2181479" y="609815"/>
                  </a:lnTo>
                  <a:lnTo>
                    <a:pt x="2181479" y="699338"/>
                  </a:lnTo>
                  <a:lnTo>
                    <a:pt x="2212619" y="699338"/>
                  </a:lnTo>
                  <a:lnTo>
                    <a:pt x="2212619" y="609815"/>
                  </a:lnTo>
                  <a:lnTo>
                    <a:pt x="2212619" y="609663"/>
                  </a:lnTo>
                  <a:lnTo>
                    <a:pt x="2212619" y="512025"/>
                  </a:lnTo>
                  <a:lnTo>
                    <a:pt x="2212619" y="450570"/>
                  </a:lnTo>
                  <a:close/>
                </a:path>
                <a:path w="11842750" h="788034">
                  <a:moveTo>
                    <a:pt x="2220506" y="754595"/>
                  </a:moveTo>
                  <a:lnTo>
                    <a:pt x="2026881" y="754595"/>
                  </a:lnTo>
                  <a:lnTo>
                    <a:pt x="2026881" y="674585"/>
                  </a:lnTo>
                  <a:lnTo>
                    <a:pt x="1996109" y="674585"/>
                  </a:lnTo>
                  <a:lnTo>
                    <a:pt x="1996109" y="754595"/>
                  </a:lnTo>
                  <a:lnTo>
                    <a:pt x="1996109" y="778725"/>
                  </a:lnTo>
                  <a:lnTo>
                    <a:pt x="2220506" y="778725"/>
                  </a:lnTo>
                  <a:lnTo>
                    <a:pt x="2220506" y="754595"/>
                  </a:lnTo>
                  <a:close/>
                </a:path>
                <a:path w="11842750" h="788034">
                  <a:moveTo>
                    <a:pt x="2557830" y="450570"/>
                  </a:moveTo>
                  <a:lnTo>
                    <a:pt x="2526690" y="450570"/>
                  </a:lnTo>
                  <a:lnTo>
                    <a:pt x="2526690" y="512102"/>
                  </a:lnTo>
                  <a:lnTo>
                    <a:pt x="2450515" y="512102"/>
                  </a:lnTo>
                  <a:lnTo>
                    <a:pt x="2452052" y="503250"/>
                  </a:lnTo>
                  <a:lnTo>
                    <a:pt x="2453233" y="494182"/>
                  </a:lnTo>
                  <a:lnTo>
                    <a:pt x="2453995" y="484974"/>
                  </a:lnTo>
                  <a:lnTo>
                    <a:pt x="2454262" y="475703"/>
                  </a:lnTo>
                  <a:lnTo>
                    <a:pt x="2302306" y="475703"/>
                  </a:lnTo>
                  <a:lnTo>
                    <a:pt x="2302306" y="500468"/>
                  </a:lnTo>
                  <a:lnTo>
                    <a:pt x="2420874" y="500468"/>
                  </a:lnTo>
                  <a:lnTo>
                    <a:pt x="2408567" y="541451"/>
                  </a:lnTo>
                  <a:lnTo>
                    <a:pt x="2380958" y="576694"/>
                  </a:lnTo>
                  <a:lnTo>
                    <a:pt x="2339352" y="605523"/>
                  </a:lnTo>
                  <a:lnTo>
                    <a:pt x="2285034" y="627291"/>
                  </a:lnTo>
                  <a:lnTo>
                    <a:pt x="2297417" y="651687"/>
                  </a:lnTo>
                  <a:lnTo>
                    <a:pt x="2347607" y="632536"/>
                  </a:lnTo>
                  <a:lnTo>
                    <a:pt x="2389022" y="606844"/>
                  </a:lnTo>
                  <a:lnTo>
                    <a:pt x="2420950" y="574967"/>
                  </a:lnTo>
                  <a:lnTo>
                    <a:pt x="2442641" y="537248"/>
                  </a:lnTo>
                  <a:lnTo>
                    <a:pt x="2526690" y="537248"/>
                  </a:lnTo>
                  <a:lnTo>
                    <a:pt x="2526690" y="582269"/>
                  </a:lnTo>
                  <a:lnTo>
                    <a:pt x="2438514" y="582269"/>
                  </a:lnTo>
                  <a:lnTo>
                    <a:pt x="2438514" y="607415"/>
                  </a:lnTo>
                  <a:lnTo>
                    <a:pt x="2526690" y="607415"/>
                  </a:lnTo>
                  <a:lnTo>
                    <a:pt x="2526690" y="651687"/>
                  </a:lnTo>
                  <a:lnTo>
                    <a:pt x="2557830" y="651687"/>
                  </a:lnTo>
                  <a:lnTo>
                    <a:pt x="2557830" y="537248"/>
                  </a:lnTo>
                  <a:lnTo>
                    <a:pt x="2557830" y="512102"/>
                  </a:lnTo>
                  <a:lnTo>
                    <a:pt x="2557830" y="450570"/>
                  </a:lnTo>
                  <a:close/>
                </a:path>
                <a:path w="11842750" h="788034">
                  <a:moveTo>
                    <a:pt x="2559329" y="720356"/>
                  </a:moveTo>
                  <a:lnTo>
                    <a:pt x="2551468" y="693115"/>
                  </a:lnTo>
                  <a:lnTo>
                    <a:pt x="2536901" y="679831"/>
                  </a:lnTo>
                  <a:lnTo>
                    <a:pt x="2529078" y="672693"/>
                  </a:lnTo>
                  <a:lnTo>
                    <a:pt x="2528938" y="672642"/>
                  </a:lnTo>
                  <a:lnTo>
                    <a:pt x="2528938" y="720356"/>
                  </a:lnTo>
                  <a:lnTo>
                    <a:pt x="2523236" y="737514"/>
                  </a:lnTo>
                  <a:lnTo>
                    <a:pt x="2506992" y="750366"/>
                  </a:lnTo>
                  <a:lnTo>
                    <a:pt x="2481453" y="758456"/>
                  </a:lnTo>
                  <a:lnTo>
                    <a:pt x="2447887" y="761250"/>
                  </a:lnTo>
                  <a:lnTo>
                    <a:pt x="2414333" y="758456"/>
                  </a:lnTo>
                  <a:lnTo>
                    <a:pt x="2388793" y="750366"/>
                  </a:lnTo>
                  <a:lnTo>
                    <a:pt x="2372537" y="737514"/>
                  </a:lnTo>
                  <a:lnTo>
                    <a:pt x="2366835" y="720356"/>
                  </a:lnTo>
                  <a:lnTo>
                    <a:pt x="2372537" y="703414"/>
                  </a:lnTo>
                  <a:lnTo>
                    <a:pt x="2388793" y="690664"/>
                  </a:lnTo>
                  <a:lnTo>
                    <a:pt x="2414333" y="682625"/>
                  </a:lnTo>
                  <a:lnTo>
                    <a:pt x="2447887" y="679831"/>
                  </a:lnTo>
                  <a:lnTo>
                    <a:pt x="2481453" y="682625"/>
                  </a:lnTo>
                  <a:lnTo>
                    <a:pt x="2506992" y="690664"/>
                  </a:lnTo>
                  <a:lnTo>
                    <a:pt x="2523236" y="703414"/>
                  </a:lnTo>
                  <a:lnTo>
                    <a:pt x="2528938" y="720356"/>
                  </a:lnTo>
                  <a:lnTo>
                    <a:pt x="2528938" y="672642"/>
                  </a:lnTo>
                  <a:lnTo>
                    <a:pt x="2493949" y="659879"/>
                  </a:lnTo>
                  <a:lnTo>
                    <a:pt x="2447887" y="655434"/>
                  </a:lnTo>
                  <a:lnTo>
                    <a:pt x="2401824" y="659879"/>
                  </a:lnTo>
                  <a:lnTo>
                    <a:pt x="2366695" y="672693"/>
                  </a:lnTo>
                  <a:lnTo>
                    <a:pt x="2344305" y="693115"/>
                  </a:lnTo>
                  <a:lnTo>
                    <a:pt x="2336444" y="720356"/>
                  </a:lnTo>
                  <a:lnTo>
                    <a:pt x="2344305" y="747598"/>
                  </a:lnTo>
                  <a:lnTo>
                    <a:pt x="2366695" y="768007"/>
                  </a:lnTo>
                  <a:lnTo>
                    <a:pt x="2401824" y="780821"/>
                  </a:lnTo>
                  <a:lnTo>
                    <a:pt x="2447887" y="785266"/>
                  </a:lnTo>
                  <a:lnTo>
                    <a:pt x="2493949" y="780821"/>
                  </a:lnTo>
                  <a:lnTo>
                    <a:pt x="2529078" y="768007"/>
                  </a:lnTo>
                  <a:lnTo>
                    <a:pt x="2536482" y="761250"/>
                  </a:lnTo>
                  <a:lnTo>
                    <a:pt x="2551468" y="747598"/>
                  </a:lnTo>
                  <a:lnTo>
                    <a:pt x="2559329" y="720356"/>
                  </a:lnTo>
                  <a:close/>
                </a:path>
                <a:path w="11842750" h="788034">
                  <a:moveTo>
                    <a:pt x="2810738" y="486956"/>
                  </a:moveTo>
                  <a:lnTo>
                    <a:pt x="2640761" y="486956"/>
                  </a:lnTo>
                  <a:lnTo>
                    <a:pt x="2640761" y="512102"/>
                  </a:lnTo>
                  <a:lnTo>
                    <a:pt x="2780715" y="512102"/>
                  </a:lnTo>
                  <a:lnTo>
                    <a:pt x="2780449" y="534987"/>
                  </a:lnTo>
                  <a:lnTo>
                    <a:pt x="2779166" y="563181"/>
                  </a:lnTo>
                  <a:lnTo>
                    <a:pt x="2776131" y="596798"/>
                  </a:lnTo>
                  <a:lnTo>
                    <a:pt x="2770581" y="635927"/>
                  </a:lnTo>
                  <a:lnTo>
                    <a:pt x="2801353" y="638924"/>
                  </a:lnTo>
                  <a:lnTo>
                    <a:pt x="2806776" y="595426"/>
                  </a:lnTo>
                  <a:lnTo>
                    <a:pt x="2809557" y="558774"/>
                  </a:lnTo>
                  <a:lnTo>
                    <a:pt x="2810586" y="528802"/>
                  </a:lnTo>
                  <a:lnTo>
                    <a:pt x="2810687" y="512102"/>
                  </a:lnTo>
                  <a:lnTo>
                    <a:pt x="2810738" y="486956"/>
                  </a:lnTo>
                  <a:close/>
                </a:path>
                <a:path w="11842750" h="788034">
                  <a:moveTo>
                    <a:pt x="2834373" y="700468"/>
                  </a:moveTo>
                  <a:lnTo>
                    <a:pt x="2833154" y="685838"/>
                  </a:lnTo>
                  <a:lnTo>
                    <a:pt x="2832493" y="677951"/>
                  </a:lnTo>
                  <a:lnTo>
                    <a:pt x="2806319" y="680872"/>
                  </a:lnTo>
                  <a:lnTo>
                    <a:pt x="2779268" y="683018"/>
                  </a:lnTo>
                  <a:lnTo>
                    <a:pt x="2751709" y="684606"/>
                  </a:lnTo>
                  <a:lnTo>
                    <a:pt x="2724061" y="685838"/>
                  </a:lnTo>
                  <a:lnTo>
                    <a:pt x="2724061" y="583018"/>
                  </a:lnTo>
                  <a:lnTo>
                    <a:pt x="2693670" y="583018"/>
                  </a:lnTo>
                  <a:lnTo>
                    <a:pt x="2693670" y="686587"/>
                  </a:lnTo>
                  <a:lnTo>
                    <a:pt x="2656611" y="687425"/>
                  </a:lnTo>
                  <a:lnTo>
                    <a:pt x="2622372" y="687705"/>
                  </a:lnTo>
                  <a:lnTo>
                    <a:pt x="2625750" y="713219"/>
                  </a:lnTo>
                  <a:lnTo>
                    <a:pt x="2673705" y="712812"/>
                  </a:lnTo>
                  <a:lnTo>
                    <a:pt x="2726258" y="711073"/>
                  </a:lnTo>
                  <a:lnTo>
                    <a:pt x="2780728" y="707212"/>
                  </a:lnTo>
                  <a:lnTo>
                    <a:pt x="2834373" y="700468"/>
                  </a:lnTo>
                  <a:close/>
                </a:path>
                <a:path w="11842750" h="788034">
                  <a:moveTo>
                    <a:pt x="2937560" y="590905"/>
                  </a:moveTo>
                  <a:lnTo>
                    <a:pt x="2883903" y="590905"/>
                  </a:lnTo>
                  <a:lnTo>
                    <a:pt x="2883903" y="450189"/>
                  </a:lnTo>
                  <a:lnTo>
                    <a:pt x="2853131" y="450189"/>
                  </a:lnTo>
                  <a:lnTo>
                    <a:pt x="2853131" y="786765"/>
                  </a:lnTo>
                  <a:lnTo>
                    <a:pt x="2883903" y="786765"/>
                  </a:lnTo>
                  <a:lnTo>
                    <a:pt x="2883903" y="616788"/>
                  </a:lnTo>
                  <a:lnTo>
                    <a:pt x="2937560" y="616788"/>
                  </a:lnTo>
                  <a:lnTo>
                    <a:pt x="2937560" y="590905"/>
                  </a:lnTo>
                  <a:close/>
                </a:path>
                <a:path w="11842750" h="788034">
                  <a:moveTo>
                    <a:pt x="3234194" y="688835"/>
                  </a:moveTo>
                  <a:lnTo>
                    <a:pt x="3232378" y="672693"/>
                  </a:lnTo>
                  <a:lnTo>
                    <a:pt x="3231197" y="662190"/>
                  </a:lnTo>
                  <a:lnTo>
                    <a:pt x="3201911" y="667105"/>
                  </a:lnTo>
                  <a:lnTo>
                    <a:pt x="3174212" y="670255"/>
                  </a:lnTo>
                  <a:lnTo>
                    <a:pt x="3147987" y="672007"/>
                  </a:lnTo>
                  <a:lnTo>
                    <a:pt x="3123133" y="672693"/>
                  </a:lnTo>
                  <a:lnTo>
                    <a:pt x="3123133" y="491083"/>
                  </a:lnTo>
                  <a:lnTo>
                    <a:pt x="3092361" y="491083"/>
                  </a:lnTo>
                  <a:lnTo>
                    <a:pt x="3092361" y="699338"/>
                  </a:lnTo>
                  <a:lnTo>
                    <a:pt x="3113748" y="699338"/>
                  </a:lnTo>
                  <a:lnTo>
                    <a:pt x="3141535" y="698919"/>
                  </a:lnTo>
                  <a:lnTo>
                    <a:pt x="3170593" y="697318"/>
                  </a:lnTo>
                  <a:lnTo>
                    <a:pt x="3201339" y="694118"/>
                  </a:lnTo>
                  <a:lnTo>
                    <a:pt x="3234194" y="688835"/>
                  </a:lnTo>
                  <a:close/>
                </a:path>
                <a:path w="11842750" h="788034">
                  <a:moveTo>
                    <a:pt x="3361398" y="450189"/>
                  </a:moveTo>
                  <a:lnTo>
                    <a:pt x="3331756" y="450189"/>
                  </a:lnTo>
                  <a:lnTo>
                    <a:pt x="3331756" y="587146"/>
                  </a:lnTo>
                  <a:lnTo>
                    <a:pt x="3284105" y="587146"/>
                  </a:lnTo>
                  <a:lnTo>
                    <a:pt x="3284105" y="457695"/>
                  </a:lnTo>
                  <a:lnTo>
                    <a:pt x="3255213" y="457695"/>
                  </a:lnTo>
                  <a:lnTo>
                    <a:pt x="3255213" y="769505"/>
                  </a:lnTo>
                  <a:lnTo>
                    <a:pt x="3284105" y="769505"/>
                  </a:lnTo>
                  <a:lnTo>
                    <a:pt x="3284105" y="612660"/>
                  </a:lnTo>
                  <a:lnTo>
                    <a:pt x="3331756" y="612660"/>
                  </a:lnTo>
                  <a:lnTo>
                    <a:pt x="3331756" y="786396"/>
                  </a:lnTo>
                  <a:lnTo>
                    <a:pt x="3361398" y="786396"/>
                  </a:lnTo>
                  <a:lnTo>
                    <a:pt x="3361398" y="612660"/>
                  </a:lnTo>
                  <a:lnTo>
                    <a:pt x="3361398" y="587146"/>
                  </a:lnTo>
                  <a:lnTo>
                    <a:pt x="3361398" y="450189"/>
                  </a:lnTo>
                  <a:close/>
                </a:path>
                <a:path w="11842750" h="788034">
                  <a:moveTo>
                    <a:pt x="3724313" y="614159"/>
                  </a:moveTo>
                  <a:lnTo>
                    <a:pt x="3665131" y="572465"/>
                  </a:lnTo>
                  <a:lnTo>
                    <a:pt x="3642512" y="511352"/>
                  </a:lnTo>
                  <a:lnTo>
                    <a:pt x="3642512" y="499719"/>
                  </a:lnTo>
                  <a:lnTo>
                    <a:pt x="3716439" y="499719"/>
                  </a:lnTo>
                  <a:lnTo>
                    <a:pt x="3716439" y="474954"/>
                  </a:lnTo>
                  <a:lnTo>
                    <a:pt x="3536708" y="474954"/>
                  </a:lnTo>
                  <a:lnTo>
                    <a:pt x="3536708" y="499719"/>
                  </a:lnTo>
                  <a:lnTo>
                    <a:pt x="3611753" y="499719"/>
                  </a:lnTo>
                  <a:lnTo>
                    <a:pt x="3611753" y="511352"/>
                  </a:lnTo>
                  <a:lnTo>
                    <a:pt x="3605568" y="546722"/>
                  </a:lnTo>
                  <a:lnTo>
                    <a:pt x="3588207" y="578700"/>
                  </a:lnTo>
                  <a:lnTo>
                    <a:pt x="3561410" y="605066"/>
                  </a:lnTo>
                  <a:lnTo>
                    <a:pt x="3526942" y="623544"/>
                  </a:lnTo>
                  <a:lnTo>
                    <a:pt x="3543084" y="647928"/>
                  </a:lnTo>
                  <a:lnTo>
                    <a:pt x="3570948" y="633717"/>
                  </a:lnTo>
                  <a:lnTo>
                    <a:pt x="3594912" y="614159"/>
                  </a:lnTo>
                  <a:lnTo>
                    <a:pt x="3614153" y="590105"/>
                  </a:lnTo>
                  <a:lnTo>
                    <a:pt x="3627882" y="562381"/>
                  </a:lnTo>
                  <a:lnTo>
                    <a:pt x="3641445" y="586892"/>
                  </a:lnTo>
                  <a:lnTo>
                    <a:pt x="3659822" y="608164"/>
                  </a:lnTo>
                  <a:lnTo>
                    <a:pt x="3682492" y="625487"/>
                  </a:lnTo>
                  <a:lnTo>
                    <a:pt x="3708933" y="638175"/>
                  </a:lnTo>
                  <a:lnTo>
                    <a:pt x="3724313" y="614159"/>
                  </a:lnTo>
                  <a:close/>
                </a:path>
                <a:path w="11842750" h="788034">
                  <a:moveTo>
                    <a:pt x="3803116" y="450570"/>
                  </a:moveTo>
                  <a:lnTo>
                    <a:pt x="3771976" y="450570"/>
                  </a:lnTo>
                  <a:lnTo>
                    <a:pt x="3771976" y="537616"/>
                  </a:lnTo>
                  <a:lnTo>
                    <a:pt x="3705555" y="537616"/>
                  </a:lnTo>
                  <a:lnTo>
                    <a:pt x="3705555" y="562762"/>
                  </a:lnTo>
                  <a:lnTo>
                    <a:pt x="3771976" y="562762"/>
                  </a:lnTo>
                  <a:lnTo>
                    <a:pt x="3771976" y="650938"/>
                  </a:lnTo>
                  <a:lnTo>
                    <a:pt x="3803116" y="650938"/>
                  </a:lnTo>
                  <a:lnTo>
                    <a:pt x="3803116" y="450570"/>
                  </a:lnTo>
                  <a:close/>
                </a:path>
                <a:path w="11842750" h="788034">
                  <a:moveTo>
                    <a:pt x="3803866" y="724103"/>
                  </a:moveTo>
                  <a:lnTo>
                    <a:pt x="3796106" y="697534"/>
                  </a:lnTo>
                  <a:lnTo>
                    <a:pt x="3782022" y="685076"/>
                  </a:lnTo>
                  <a:lnTo>
                    <a:pt x="3773843" y="677862"/>
                  </a:lnTo>
                  <a:lnTo>
                    <a:pt x="3773474" y="677735"/>
                  </a:lnTo>
                  <a:lnTo>
                    <a:pt x="3773474" y="724103"/>
                  </a:lnTo>
                  <a:lnTo>
                    <a:pt x="3767874" y="740435"/>
                  </a:lnTo>
                  <a:lnTo>
                    <a:pt x="3751757" y="752576"/>
                  </a:lnTo>
                  <a:lnTo>
                    <a:pt x="3726142" y="760145"/>
                  </a:lnTo>
                  <a:lnTo>
                    <a:pt x="3692042" y="762749"/>
                  </a:lnTo>
                  <a:lnTo>
                    <a:pt x="3657955" y="760145"/>
                  </a:lnTo>
                  <a:lnTo>
                    <a:pt x="3632339" y="752576"/>
                  </a:lnTo>
                  <a:lnTo>
                    <a:pt x="3616223" y="740435"/>
                  </a:lnTo>
                  <a:lnTo>
                    <a:pt x="3610622" y="724103"/>
                  </a:lnTo>
                  <a:lnTo>
                    <a:pt x="3616223" y="707720"/>
                  </a:lnTo>
                  <a:lnTo>
                    <a:pt x="3632339" y="695452"/>
                  </a:lnTo>
                  <a:lnTo>
                    <a:pt x="3657955" y="687755"/>
                  </a:lnTo>
                  <a:lnTo>
                    <a:pt x="3692042" y="685076"/>
                  </a:lnTo>
                  <a:lnTo>
                    <a:pt x="3726142" y="687755"/>
                  </a:lnTo>
                  <a:lnTo>
                    <a:pt x="3751757" y="695452"/>
                  </a:lnTo>
                  <a:lnTo>
                    <a:pt x="3767874" y="707720"/>
                  </a:lnTo>
                  <a:lnTo>
                    <a:pt x="3773474" y="724103"/>
                  </a:lnTo>
                  <a:lnTo>
                    <a:pt x="3773474" y="677735"/>
                  </a:lnTo>
                  <a:lnTo>
                    <a:pt x="3738651" y="665645"/>
                  </a:lnTo>
                  <a:lnTo>
                    <a:pt x="3692042" y="661441"/>
                  </a:lnTo>
                  <a:lnTo>
                    <a:pt x="3645395" y="665645"/>
                  </a:lnTo>
                  <a:lnTo>
                    <a:pt x="3610064" y="677862"/>
                  </a:lnTo>
                  <a:lnTo>
                    <a:pt x="3587673" y="697534"/>
                  </a:lnTo>
                  <a:lnTo>
                    <a:pt x="3579850" y="724103"/>
                  </a:lnTo>
                  <a:lnTo>
                    <a:pt x="3587673" y="750671"/>
                  </a:lnTo>
                  <a:lnTo>
                    <a:pt x="3610064" y="770356"/>
                  </a:lnTo>
                  <a:lnTo>
                    <a:pt x="3645395" y="782574"/>
                  </a:lnTo>
                  <a:lnTo>
                    <a:pt x="3692042" y="786765"/>
                  </a:lnTo>
                  <a:lnTo>
                    <a:pt x="3738651" y="782574"/>
                  </a:lnTo>
                  <a:lnTo>
                    <a:pt x="3773843" y="770356"/>
                  </a:lnTo>
                  <a:lnTo>
                    <a:pt x="3782441" y="762749"/>
                  </a:lnTo>
                  <a:lnTo>
                    <a:pt x="3796106" y="750671"/>
                  </a:lnTo>
                  <a:lnTo>
                    <a:pt x="3803866" y="724103"/>
                  </a:lnTo>
                  <a:close/>
                </a:path>
                <a:path w="11842750" h="788034">
                  <a:moveTo>
                    <a:pt x="4176090" y="718477"/>
                  </a:moveTo>
                  <a:lnTo>
                    <a:pt x="4038765" y="718477"/>
                  </a:lnTo>
                  <a:lnTo>
                    <a:pt x="4038765" y="646645"/>
                  </a:lnTo>
                  <a:lnTo>
                    <a:pt x="4139323" y="646645"/>
                  </a:lnTo>
                  <a:lnTo>
                    <a:pt x="4139323" y="621296"/>
                  </a:lnTo>
                  <a:lnTo>
                    <a:pt x="4139323" y="559384"/>
                  </a:lnTo>
                  <a:lnTo>
                    <a:pt x="4109301" y="559384"/>
                  </a:lnTo>
                  <a:lnTo>
                    <a:pt x="4109301" y="621245"/>
                  </a:lnTo>
                  <a:lnTo>
                    <a:pt x="3937444" y="621245"/>
                  </a:lnTo>
                  <a:lnTo>
                    <a:pt x="3937444" y="559015"/>
                  </a:lnTo>
                  <a:lnTo>
                    <a:pt x="4139323" y="559015"/>
                  </a:lnTo>
                  <a:lnTo>
                    <a:pt x="4139323" y="534238"/>
                  </a:lnTo>
                  <a:lnTo>
                    <a:pt x="4139323" y="533615"/>
                  </a:lnTo>
                  <a:lnTo>
                    <a:pt x="4139323" y="474205"/>
                  </a:lnTo>
                  <a:lnTo>
                    <a:pt x="4109301" y="474205"/>
                  </a:lnTo>
                  <a:lnTo>
                    <a:pt x="4109301" y="533615"/>
                  </a:lnTo>
                  <a:lnTo>
                    <a:pt x="3937444" y="533615"/>
                  </a:lnTo>
                  <a:lnTo>
                    <a:pt x="3937444" y="473925"/>
                  </a:lnTo>
                  <a:lnTo>
                    <a:pt x="3907053" y="473925"/>
                  </a:lnTo>
                  <a:lnTo>
                    <a:pt x="3907053" y="533615"/>
                  </a:lnTo>
                  <a:lnTo>
                    <a:pt x="3907053" y="559015"/>
                  </a:lnTo>
                  <a:lnTo>
                    <a:pt x="3907053" y="621245"/>
                  </a:lnTo>
                  <a:lnTo>
                    <a:pt x="3907053" y="646645"/>
                  </a:lnTo>
                  <a:lnTo>
                    <a:pt x="4007612" y="646645"/>
                  </a:lnTo>
                  <a:lnTo>
                    <a:pt x="4007612" y="718477"/>
                  </a:lnTo>
                  <a:lnTo>
                    <a:pt x="3871036" y="718477"/>
                  </a:lnTo>
                  <a:lnTo>
                    <a:pt x="3871036" y="743623"/>
                  </a:lnTo>
                  <a:lnTo>
                    <a:pt x="4176090" y="743623"/>
                  </a:lnTo>
                  <a:lnTo>
                    <a:pt x="4176090" y="718477"/>
                  </a:lnTo>
                  <a:close/>
                </a:path>
                <a:path w="11842750" h="788034">
                  <a:moveTo>
                    <a:pt x="4610735" y="578523"/>
                  </a:moveTo>
                  <a:lnTo>
                    <a:pt x="4566005" y="566064"/>
                  </a:lnTo>
                  <a:lnTo>
                    <a:pt x="4527207" y="543953"/>
                  </a:lnTo>
                  <a:lnTo>
                    <a:pt x="4509008" y="524484"/>
                  </a:lnTo>
                  <a:lnTo>
                    <a:pt x="4499876" y="514718"/>
                  </a:lnTo>
                  <a:lnTo>
                    <a:pt x="4489539" y="480961"/>
                  </a:lnTo>
                  <a:lnTo>
                    <a:pt x="4489539" y="462191"/>
                  </a:lnTo>
                  <a:lnTo>
                    <a:pt x="4457268" y="462191"/>
                  </a:lnTo>
                  <a:lnTo>
                    <a:pt x="4457268" y="480961"/>
                  </a:lnTo>
                  <a:lnTo>
                    <a:pt x="4447057" y="515200"/>
                  </a:lnTo>
                  <a:lnTo>
                    <a:pt x="4419981" y="544372"/>
                  </a:lnTo>
                  <a:lnTo>
                    <a:pt x="4381449" y="566229"/>
                  </a:lnTo>
                  <a:lnTo>
                    <a:pt x="4336821" y="578523"/>
                  </a:lnTo>
                  <a:lnTo>
                    <a:pt x="4349204" y="603288"/>
                  </a:lnTo>
                  <a:lnTo>
                    <a:pt x="4387824" y="592924"/>
                  </a:lnTo>
                  <a:lnTo>
                    <a:pt x="4423130" y="575843"/>
                  </a:lnTo>
                  <a:lnTo>
                    <a:pt x="4452518" y="552780"/>
                  </a:lnTo>
                  <a:lnTo>
                    <a:pt x="4473410" y="524484"/>
                  </a:lnTo>
                  <a:lnTo>
                    <a:pt x="4494720" y="552627"/>
                  </a:lnTo>
                  <a:lnTo>
                    <a:pt x="4524299" y="575703"/>
                  </a:lnTo>
                  <a:lnTo>
                    <a:pt x="4559579" y="592874"/>
                  </a:lnTo>
                  <a:lnTo>
                    <a:pt x="4597984" y="603288"/>
                  </a:lnTo>
                  <a:lnTo>
                    <a:pt x="4610735" y="578523"/>
                  </a:lnTo>
                  <a:close/>
                </a:path>
                <a:path w="11842750" h="788034">
                  <a:moveTo>
                    <a:pt x="4625746" y="665200"/>
                  </a:moveTo>
                  <a:lnTo>
                    <a:pt x="4625378" y="639673"/>
                  </a:lnTo>
                  <a:lnTo>
                    <a:pt x="4321441" y="639673"/>
                  </a:lnTo>
                  <a:lnTo>
                    <a:pt x="4321441" y="665200"/>
                  </a:lnTo>
                  <a:lnTo>
                    <a:pt x="4457268" y="665200"/>
                  </a:lnTo>
                  <a:lnTo>
                    <a:pt x="4457268" y="787146"/>
                  </a:lnTo>
                  <a:lnTo>
                    <a:pt x="4488040" y="787146"/>
                  </a:lnTo>
                  <a:lnTo>
                    <a:pt x="4488040" y="665200"/>
                  </a:lnTo>
                  <a:lnTo>
                    <a:pt x="4625746" y="665200"/>
                  </a:lnTo>
                  <a:close/>
                </a:path>
                <a:path w="11842750" h="788034">
                  <a:moveTo>
                    <a:pt x="4864773" y="614159"/>
                  </a:moveTo>
                  <a:lnTo>
                    <a:pt x="4805578" y="572465"/>
                  </a:lnTo>
                  <a:lnTo>
                    <a:pt x="4782972" y="511352"/>
                  </a:lnTo>
                  <a:lnTo>
                    <a:pt x="4782972" y="499719"/>
                  </a:lnTo>
                  <a:lnTo>
                    <a:pt x="4856886" y="499719"/>
                  </a:lnTo>
                  <a:lnTo>
                    <a:pt x="4856886" y="474954"/>
                  </a:lnTo>
                  <a:lnTo>
                    <a:pt x="4677156" y="474954"/>
                  </a:lnTo>
                  <a:lnTo>
                    <a:pt x="4677156" y="499719"/>
                  </a:lnTo>
                  <a:lnTo>
                    <a:pt x="4752200" y="499719"/>
                  </a:lnTo>
                  <a:lnTo>
                    <a:pt x="4752200" y="511352"/>
                  </a:lnTo>
                  <a:lnTo>
                    <a:pt x="4746028" y="546722"/>
                  </a:lnTo>
                  <a:lnTo>
                    <a:pt x="4728654" y="578700"/>
                  </a:lnTo>
                  <a:lnTo>
                    <a:pt x="4701857" y="605066"/>
                  </a:lnTo>
                  <a:lnTo>
                    <a:pt x="4667402" y="623544"/>
                  </a:lnTo>
                  <a:lnTo>
                    <a:pt x="4683531" y="647928"/>
                  </a:lnTo>
                  <a:lnTo>
                    <a:pt x="4711395" y="633717"/>
                  </a:lnTo>
                  <a:lnTo>
                    <a:pt x="4735360" y="614159"/>
                  </a:lnTo>
                  <a:lnTo>
                    <a:pt x="4754613" y="590105"/>
                  </a:lnTo>
                  <a:lnTo>
                    <a:pt x="4768342" y="562381"/>
                  </a:lnTo>
                  <a:lnTo>
                    <a:pt x="4781893" y="586892"/>
                  </a:lnTo>
                  <a:lnTo>
                    <a:pt x="4800282" y="608164"/>
                  </a:lnTo>
                  <a:lnTo>
                    <a:pt x="4822952" y="625487"/>
                  </a:lnTo>
                  <a:lnTo>
                    <a:pt x="4849380" y="638175"/>
                  </a:lnTo>
                  <a:lnTo>
                    <a:pt x="4864773" y="614159"/>
                  </a:lnTo>
                  <a:close/>
                </a:path>
                <a:path w="11842750" h="788034">
                  <a:moveTo>
                    <a:pt x="4943564" y="450570"/>
                  </a:moveTo>
                  <a:lnTo>
                    <a:pt x="4912423" y="450570"/>
                  </a:lnTo>
                  <a:lnTo>
                    <a:pt x="4912423" y="537616"/>
                  </a:lnTo>
                  <a:lnTo>
                    <a:pt x="4846002" y="537616"/>
                  </a:lnTo>
                  <a:lnTo>
                    <a:pt x="4846002" y="562762"/>
                  </a:lnTo>
                  <a:lnTo>
                    <a:pt x="4912423" y="562762"/>
                  </a:lnTo>
                  <a:lnTo>
                    <a:pt x="4912423" y="650938"/>
                  </a:lnTo>
                  <a:lnTo>
                    <a:pt x="4943564" y="650938"/>
                  </a:lnTo>
                  <a:lnTo>
                    <a:pt x="4943564" y="450570"/>
                  </a:lnTo>
                  <a:close/>
                </a:path>
                <a:path w="11842750" h="788034">
                  <a:moveTo>
                    <a:pt x="4944313" y="724103"/>
                  </a:moveTo>
                  <a:lnTo>
                    <a:pt x="4936553" y="697534"/>
                  </a:lnTo>
                  <a:lnTo>
                    <a:pt x="4922469" y="685076"/>
                  </a:lnTo>
                  <a:lnTo>
                    <a:pt x="4914303" y="677862"/>
                  </a:lnTo>
                  <a:lnTo>
                    <a:pt x="4913922" y="677735"/>
                  </a:lnTo>
                  <a:lnTo>
                    <a:pt x="4913922" y="724103"/>
                  </a:lnTo>
                  <a:lnTo>
                    <a:pt x="4908321" y="740435"/>
                  </a:lnTo>
                  <a:lnTo>
                    <a:pt x="4892205" y="752576"/>
                  </a:lnTo>
                  <a:lnTo>
                    <a:pt x="4866589" y="760145"/>
                  </a:lnTo>
                  <a:lnTo>
                    <a:pt x="4832502" y="762749"/>
                  </a:lnTo>
                  <a:lnTo>
                    <a:pt x="4798403" y="760145"/>
                  </a:lnTo>
                  <a:lnTo>
                    <a:pt x="4772787" y="752576"/>
                  </a:lnTo>
                  <a:lnTo>
                    <a:pt x="4756670" y="740435"/>
                  </a:lnTo>
                  <a:lnTo>
                    <a:pt x="4751070" y="724103"/>
                  </a:lnTo>
                  <a:lnTo>
                    <a:pt x="4756670" y="707720"/>
                  </a:lnTo>
                  <a:lnTo>
                    <a:pt x="4772787" y="695452"/>
                  </a:lnTo>
                  <a:lnTo>
                    <a:pt x="4798403" y="687755"/>
                  </a:lnTo>
                  <a:lnTo>
                    <a:pt x="4832502" y="685076"/>
                  </a:lnTo>
                  <a:lnTo>
                    <a:pt x="4866589" y="687755"/>
                  </a:lnTo>
                  <a:lnTo>
                    <a:pt x="4892205" y="695452"/>
                  </a:lnTo>
                  <a:lnTo>
                    <a:pt x="4908321" y="707720"/>
                  </a:lnTo>
                  <a:lnTo>
                    <a:pt x="4913922" y="724103"/>
                  </a:lnTo>
                  <a:lnTo>
                    <a:pt x="4913922" y="677735"/>
                  </a:lnTo>
                  <a:lnTo>
                    <a:pt x="4879098" y="665645"/>
                  </a:lnTo>
                  <a:lnTo>
                    <a:pt x="4832502" y="661441"/>
                  </a:lnTo>
                  <a:lnTo>
                    <a:pt x="4785842" y="665645"/>
                  </a:lnTo>
                  <a:lnTo>
                    <a:pt x="4750511" y="677862"/>
                  </a:lnTo>
                  <a:lnTo>
                    <a:pt x="4728134" y="697534"/>
                  </a:lnTo>
                  <a:lnTo>
                    <a:pt x="4720310" y="724103"/>
                  </a:lnTo>
                  <a:lnTo>
                    <a:pt x="4728134" y="750671"/>
                  </a:lnTo>
                  <a:lnTo>
                    <a:pt x="4750511" y="770356"/>
                  </a:lnTo>
                  <a:lnTo>
                    <a:pt x="4785842" y="782574"/>
                  </a:lnTo>
                  <a:lnTo>
                    <a:pt x="4832502" y="786765"/>
                  </a:lnTo>
                  <a:lnTo>
                    <a:pt x="4879098" y="782574"/>
                  </a:lnTo>
                  <a:lnTo>
                    <a:pt x="4914303" y="770356"/>
                  </a:lnTo>
                  <a:lnTo>
                    <a:pt x="4922888" y="762749"/>
                  </a:lnTo>
                  <a:lnTo>
                    <a:pt x="4936553" y="750671"/>
                  </a:lnTo>
                  <a:lnTo>
                    <a:pt x="4944313" y="724103"/>
                  </a:lnTo>
                  <a:close/>
                </a:path>
                <a:path w="11842750" h="788034">
                  <a:moveTo>
                    <a:pt x="5316918" y="719035"/>
                  </a:moveTo>
                  <a:lnTo>
                    <a:pt x="5179212" y="719035"/>
                  </a:lnTo>
                  <a:lnTo>
                    <a:pt x="5179212" y="632675"/>
                  </a:lnTo>
                  <a:lnTo>
                    <a:pt x="5281650" y="632675"/>
                  </a:lnTo>
                  <a:lnTo>
                    <a:pt x="5281650" y="607275"/>
                  </a:lnTo>
                  <a:lnTo>
                    <a:pt x="5080901" y="607275"/>
                  </a:lnTo>
                  <a:lnTo>
                    <a:pt x="5080901" y="501865"/>
                  </a:lnTo>
                  <a:lnTo>
                    <a:pt x="5278272" y="501865"/>
                  </a:lnTo>
                  <a:lnTo>
                    <a:pt x="5278272" y="477735"/>
                  </a:lnTo>
                  <a:lnTo>
                    <a:pt x="5050129" y="477735"/>
                  </a:lnTo>
                  <a:lnTo>
                    <a:pt x="5050129" y="501865"/>
                  </a:lnTo>
                  <a:lnTo>
                    <a:pt x="5050129" y="607275"/>
                  </a:lnTo>
                  <a:lnTo>
                    <a:pt x="5050129" y="632675"/>
                  </a:lnTo>
                  <a:lnTo>
                    <a:pt x="5148072" y="632675"/>
                  </a:lnTo>
                  <a:lnTo>
                    <a:pt x="5148072" y="719035"/>
                  </a:lnTo>
                  <a:lnTo>
                    <a:pt x="5011102" y="719035"/>
                  </a:lnTo>
                  <a:lnTo>
                    <a:pt x="5011102" y="744435"/>
                  </a:lnTo>
                  <a:lnTo>
                    <a:pt x="5316918" y="744435"/>
                  </a:lnTo>
                  <a:lnTo>
                    <a:pt x="5316918" y="719035"/>
                  </a:lnTo>
                  <a:close/>
                </a:path>
                <a:path w="11842750" h="788034">
                  <a:moveTo>
                    <a:pt x="5633224" y="486206"/>
                  </a:moveTo>
                  <a:lnTo>
                    <a:pt x="5479377" y="486206"/>
                  </a:lnTo>
                  <a:lnTo>
                    <a:pt x="5479377" y="511721"/>
                  </a:lnTo>
                  <a:lnTo>
                    <a:pt x="5602833" y="511721"/>
                  </a:lnTo>
                  <a:lnTo>
                    <a:pt x="5593867" y="557606"/>
                  </a:lnTo>
                  <a:lnTo>
                    <a:pt x="5575490" y="599567"/>
                  </a:lnTo>
                  <a:lnTo>
                    <a:pt x="5547690" y="637324"/>
                  </a:lnTo>
                  <a:lnTo>
                    <a:pt x="5510415" y="670560"/>
                  </a:lnTo>
                  <a:lnTo>
                    <a:pt x="5463616" y="698969"/>
                  </a:lnTo>
                  <a:lnTo>
                    <a:pt x="5480507" y="722985"/>
                  </a:lnTo>
                  <a:lnTo>
                    <a:pt x="5529605" y="693191"/>
                  </a:lnTo>
                  <a:lnTo>
                    <a:pt x="5568467" y="658672"/>
                  </a:lnTo>
                  <a:lnTo>
                    <a:pt x="5597664" y="620077"/>
                  </a:lnTo>
                  <a:lnTo>
                    <a:pt x="5617807" y="578027"/>
                  </a:lnTo>
                  <a:lnTo>
                    <a:pt x="5629465" y="533196"/>
                  </a:lnTo>
                  <a:lnTo>
                    <a:pt x="5633224" y="486206"/>
                  </a:lnTo>
                  <a:close/>
                </a:path>
                <a:path w="11842750" h="788034">
                  <a:moveTo>
                    <a:pt x="5774309" y="586778"/>
                  </a:moveTo>
                  <a:lnTo>
                    <a:pt x="5720270" y="586778"/>
                  </a:lnTo>
                  <a:lnTo>
                    <a:pt x="5720270" y="450189"/>
                  </a:lnTo>
                  <a:lnTo>
                    <a:pt x="5689511" y="450189"/>
                  </a:lnTo>
                  <a:lnTo>
                    <a:pt x="5689511" y="786765"/>
                  </a:lnTo>
                  <a:lnTo>
                    <a:pt x="5720270" y="786765"/>
                  </a:lnTo>
                  <a:lnTo>
                    <a:pt x="5720270" y="612292"/>
                  </a:lnTo>
                  <a:lnTo>
                    <a:pt x="5774309" y="612292"/>
                  </a:lnTo>
                  <a:lnTo>
                    <a:pt x="5774309" y="586778"/>
                  </a:lnTo>
                  <a:close/>
                </a:path>
                <a:path w="11842750" h="788034">
                  <a:moveTo>
                    <a:pt x="6073737" y="724484"/>
                  </a:moveTo>
                  <a:lnTo>
                    <a:pt x="6065825" y="698246"/>
                  </a:lnTo>
                  <a:lnTo>
                    <a:pt x="6052490" y="686955"/>
                  </a:lnTo>
                  <a:lnTo>
                    <a:pt x="6043015" y="678942"/>
                  </a:lnTo>
                  <a:lnTo>
                    <a:pt x="6042596" y="678815"/>
                  </a:lnTo>
                  <a:lnTo>
                    <a:pt x="6042596" y="724484"/>
                  </a:lnTo>
                  <a:lnTo>
                    <a:pt x="6036856" y="740105"/>
                  </a:lnTo>
                  <a:lnTo>
                    <a:pt x="6020270" y="751776"/>
                  </a:lnTo>
                  <a:lnTo>
                    <a:pt x="5993841" y="759091"/>
                  </a:lnTo>
                  <a:lnTo>
                    <a:pt x="5958548" y="761631"/>
                  </a:lnTo>
                  <a:lnTo>
                    <a:pt x="5923089" y="759091"/>
                  </a:lnTo>
                  <a:lnTo>
                    <a:pt x="5896686" y="751776"/>
                  </a:lnTo>
                  <a:lnTo>
                    <a:pt x="5880189" y="740105"/>
                  </a:lnTo>
                  <a:lnTo>
                    <a:pt x="5874499" y="724484"/>
                  </a:lnTo>
                  <a:lnTo>
                    <a:pt x="5880189" y="708482"/>
                  </a:lnTo>
                  <a:lnTo>
                    <a:pt x="5896686" y="696709"/>
                  </a:lnTo>
                  <a:lnTo>
                    <a:pt x="5923089" y="689444"/>
                  </a:lnTo>
                  <a:lnTo>
                    <a:pt x="5958548" y="686955"/>
                  </a:lnTo>
                  <a:lnTo>
                    <a:pt x="5993993" y="689444"/>
                  </a:lnTo>
                  <a:lnTo>
                    <a:pt x="6020409" y="696709"/>
                  </a:lnTo>
                  <a:lnTo>
                    <a:pt x="6036907" y="708482"/>
                  </a:lnTo>
                  <a:lnTo>
                    <a:pt x="6042596" y="724484"/>
                  </a:lnTo>
                  <a:lnTo>
                    <a:pt x="6042596" y="678815"/>
                  </a:lnTo>
                  <a:lnTo>
                    <a:pt x="6006782" y="667016"/>
                  </a:lnTo>
                  <a:lnTo>
                    <a:pt x="5958548" y="662940"/>
                  </a:lnTo>
                  <a:lnTo>
                    <a:pt x="5910313" y="667016"/>
                  </a:lnTo>
                  <a:lnTo>
                    <a:pt x="5874067" y="678942"/>
                  </a:lnTo>
                  <a:lnTo>
                    <a:pt x="5851271" y="698246"/>
                  </a:lnTo>
                  <a:lnTo>
                    <a:pt x="5843346" y="724484"/>
                  </a:lnTo>
                  <a:lnTo>
                    <a:pt x="5851271" y="750506"/>
                  </a:lnTo>
                  <a:lnTo>
                    <a:pt x="5874067" y="769696"/>
                  </a:lnTo>
                  <a:lnTo>
                    <a:pt x="5910313" y="781570"/>
                  </a:lnTo>
                  <a:lnTo>
                    <a:pt x="5958548" y="785647"/>
                  </a:lnTo>
                  <a:lnTo>
                    <a:pt x="6006782" y="781570"/>
                  </a:lnTo>
                  <a:lnTo>
                    <a:pt x="6043015" y="769696"/>
                  </a:lnTo>
                  <a:lnTo>
                    <a:pt x="6052604" y="761631"/>
                  </a:lnTo>
                  <a:lnTo>
                    <a:pt x="6065825" y="750506"/>
                  </a:lnTo>
                  <a:lnTo>
                    <a:pt x="6073737" y="724484"/>
                  </a:lnTo>
                  <a:close/>
                </a:path>
                <a:path w="11842750" h="788034">
                  <a:moveTo>
                    <a:pt x="6076366" y="543991"/>
                  </a:moveTo>
                  <a:lnTo>
                    <a:pt x="5878627" y="543991"/>
                  </a:lnTo>
                  <a:lnTo>
                    <a:pt x="5878627" y="457314"/>
                  </a:lnTo>
                  <a:lnTo>
                    <a:pt x="5847854" y="457314"/>
                  </a:lnTo>
                  <a:lnTo>
                    <a:pt x="5847854" y="568756"/>
                  </a:lnTo>
                  <a:lnTo>
                    <a:pt x="6076366" y="568756"/>
                  </a:lnTo>
                  <a:lnTo>
                    <a:pt x="6076366" y="543991"/>
                  </a:lnTo>
                  <a:close/>
                </a:path>
                <a:path w="11842750" h="788034">
                  <a:moveTo>
                    <a:pt x="6111265" y="607783"/>
                  </a:moveTo>
                  <a:lnTo>
                    <a:pt x="5806948" y="607783"/>
                  </a:lnTo>
                  <a:lnTo>
                    <a:pt x="5806948" y="632929"/>
                  </a:lnTo>
                  <a:lnTo>
                    <a:pt x="6111265" y="632929"/>
                  </a:lnTo>
                  <a:lnTo>
                    <a:pt x="6111265" y="607783"/>
                  </a:lnTo>
                  <a:close/>
                </a:path>
                <a:path w="11842750" h="788034">
                  <a:moveTo>
                    <a:pt x="6332652" y="584149"/>
                  </a:moveTo>
                  <a:lnTo>
                    <a:pt x="6326797" y="559955"/>
                  </a:lnTo>
                  <a:lnTo>
                    <a:pt x="6316561" y="548500"/>
                  </a:lnTo>
                  <a:lnTo>
                    <a:pt x="6310325" y="541515"/>
                  </a:lnTo>
                  <a:lnTo>
                    <a:pt x="6303378" y="538314"/>
                  </a:lnTo>
                  <a:lnTo>
                    <a:pt x="6303378" y="584149"/>
                  </a:lnTo>
                  <a:lnTo>
                    <a:pt x="6299670" y="599059"/>
                  </a:lnTo>
                  <a:lnTo>
                    <a:pt x="6289218" y="610273"/>
                  </a:lnTo>
                  <a:lnTo>
                    <a:pt x="6272987" y="617334"/>
                  </a:lnTo>
                  <a:lnTo>
                    <a:pt x="6251968" y="619798"/>
                  </a:lnTo>
                  <a:lnTo>
                    <a:pt x="6231013" y="617334"/>
                  </a:lnTo>
                  <a:lnTo>
                    <a:pt x="6214923" y="610273"/>
                  </a:lnTo>
                  <a:lnTo>
                    <a:pt x="6204585" y="599059"/>
                  </a:lnTo>
                  <a:lnTo>
                    <a:pt x="6200940" y="584149"/>
                  </a:lnTo>
                  <a:lnTo>
                    <a:pt x="6204585" y="569391"/>
                  </a:lnTo>
                  <a:lnTo>
                    <a:pt x="6214923" y="558165"/>
                  </a:lnTo>
                  <a:lnTo>
                    <a:pt x="6231013" y="551014"/>
                  </a:lnTo>
                  <a:lnTo>
                    <a:pt x="6251968" y="548500"/>
                  </a:lnTo>
                  <a:lnTo>
                    <a:pt x="6272987" y="551014"/>
                  </a:lnTo>
                  <a:lnTo>
                    <a:pt x="6289218" y="558165"/>
                  </a:lnTo>
                  <a:lnTo>
                    <a:pt x="6299670" y="569391"/>
                  </a:lnTo>
                  <a:lnTo>
                    <a:pt x="6303378" y="584149"/>
                  </a:lnTo>
                  <a:lnTo>
                    <a:pt x="6303378" y="538314"/>
                  </a:lnTo>
                  <a:lnTo>
                    <a:pt x="6284836" y="529742"/>
                  </a:lnTo>
                  <a:lnTo>
                    <a:pt x="6251968" y="525614"/>
                  </a:lnTo>
                  <a:lnTo>
                    <a:pt x="6219164" y="529742"/>
                  </a:lnTo>
                  <a:lnTo>
                    <a:pt x="6193815" y="541515"/>
                  </a:lnTo>
                  <a:lnTo>
                    <a:pt x="6177470" y="559955"/>
                  </a:lnTo>
                  <a:lnTo>
                    <a:pt x="6171679" y="584149"/>
                  </a:lnTo>
                  <a:lnTo>
                    <a:pt x="6177470" y="608545"/>
                  </a:lnTo>
                  <a:lnTo>
                    <a:pt x="6193815" y="627113"/>
                  </a:lnTo>
                  <a:lnTo>
                    <a:pt x="6219164" y="638911"/>
                  </a:lnTo>
                  <a:lnTo>
                    <a:pt x="6251968" y="643051"/>
                  </a:lnTo>
                  <a:lnTo>
                    <a:pt x="6284836" y="638911"/>
                  </a:lnTo>
                  <a:lnTo>
                    <a:pt x="6310325" y="627113"/>
                  </a:lnTo>
                  <a:lnTo>
                    <a:pt x="6316815" y="619798"/>
                  </a:lnTo>
                  <a:lnTo>
                    <a:pt x="6326797" y="608545"/>
                  </a:lnTo>
                  <a:lnTo>
                    <a:pt x="6332652" y="584149"/>
                  </a:lnTo>
                  <a:close/>
                </a:path>
                <a:path w="11842750" h="788034">
                  <a:moveTo>
                    <a:pt x="6351410" y="484708"/>
                  </a:moveTo>
                  <a:lnTo>
                    <a:pt x="6267361" y="484708"/>
                  </a:lnTo>
                  <a:lnTo>
                    <a:pt x="6267361" y="446811"/>
                  </a:lnTo>
                  <a:lnTo>
                    <a:pt x="6236589" y="446811"/>
                  </a:lnTo>
                  <a:lnTo>
                    <a:pt x="6236589" y="484708"/>
                  </a:lnTo>
                  <a:lnTo>
                    <a:pt x="6152908" y="484708"/>
                  </a:lnTo>
                  <a:lnTo>
                    <a:pt x="6152908" y="509473"/>
                  </a:lnTo>
                  <a:lnTo>
                    <a:pt x="6351410" y="509473"/>
                  </a:lnTo>
                  <a:lnTo>
                    <a:pt x="6351410" y="484708"/>
                  </a:lnTo>
                  <a:close/>
                </a:path>
                <a:path w="11842750" h="788034">
                  <a:moveTo>
                    <a:pt x="6412941" y="660692"/>
                  </a:moveTo>
                  <a:lnTo>
                    <a:pt x="6382550" y="660692"/>
                  </a:lnTo>
                  <a:lnTo>
                    <a:pt x="6382550" y="696341"/>
                  </a:lnTo>
                  <a:lnTo>
                    <a:pt x="6382550" y="720356"/>
                  </a:lnTo>
                  <a:lnTo>
                    <a:pt x="6382550" y="757504"/>
                  </a:lnTo>
                  <a:lnTo>
                    <a:pt x="6231712" y="757504"/>
                  </a:lnTo>
                  <a:lnTo>
                    <a:pt x="6231712" y="720356"/>
                  </a:lnTo>
                  <a:lnTo>
                    <a:pt x="6382550" y="720356"/>
                  </a:lnTo>
                  <a:lnTo>
                    <a:pt x="6382550" y="696341"/>
                  </a:lnTo>
                  <a:lnTo>
                    <a:pt x="6231712" y="696341"/>
                  </a:lnTo>
                  <a:lnTo>
                    <a:pt x="6231712" y="660692"/>
                  </a:lnTo>
                  <a:lnTo>
                    <a:pt x="6201321" y="660692"/>
                  </a:lnTo>
                  <a:lnTo>
                    <a:pt x="6201321" y="782269"/>
                  </a:lnTo>
                  <a:lnTo>
                    <a:pt x="6412941" y="782269"/>
                  </a:lnTo>
                  <a:lnTo>
                    <a:pt x="6412941" y="757504"/>
                  </a:lnTo>
                  <a:lnTo>
                    <a:pt x="6412941" y="720356"/>
                  </a:lnTo>
                  <a:lnTo>
                    <a:pt x="6412941" y="696341"/>
                  </a:lnTo>
                  <a:lnTo>
                    <a:pt x="6412941" y="660692"/>
                  </a:lnTo>
                  <a:close/>
                </a:path>
                <a:path w="11842750" h="788034">
                  <a:moveTo>
                    <a:pt x="6462852" y="535736"/>
                  </a:moveTo>
                  <a:lnTo>
                    <a:pt x="6412941" y="535736"/>
                  </a:lnTo>
                  <a:lnTo>
                    <a:pt x="6412941" y="450189"/>
                  </a:lnTo>
                  <a:lnTo>
                    <a:pt x="6382182" y="450189"/>
                  </a:lnTo>
                  <a:lnTo>
                    <a:pt x="6382182" y="645680"/>
                  </a:lnTo>
                  <a:lnTo>
                    <a:pt x="6412941" y="645680"/>
                  </a:lnTo>
                  <a:lnTo>
                    <a:pt x="6412941" y="561632"/>
                  </a:lnTo>
                  <a:lnTo>
                    <a:pt x="6462852" y="561632"/>
                  </a:lnTo>
                  <a:lnTo>
                    <a:pt x="6462852" y="535736"/>
                  </a:lnTo>
                  <a:close/>
                </a:path>
                <a:path w="11842750" h="788034">
                  <a:moveTo>
                    <a:pt x="6710883" y="683958"/>
                  </a:moveTo>
                  <a:lnTo>
                    <a:pt x="6709524" y="673455"/>
                  </a:lnTo>
                  <a:lnTo>
                    <a:pt x="6707505" y="657694"/>
                  </a:lnTo>
                  <a:lnTo>
                    <a:pt x="6666243" y="664895"/>
                  </a:lnTo>
                  <a:lnTo>
                    <a:pt x="6626174" y="669798"/>
                  </a:lnTo>
                  <a:lnTo>
                    <a:pt x="6587083" y="672566"/>
                  </a:lnTo>
                  <a:lnTo>
                    <a:pt x="6548780" y="673455"/>
                  </a:lnTo>
                  <a:lnTo>
                    <a:pt x="6548780" y="482828"/>
                  </a:lnTo>
                  <a:lnTo>
                    <a:pt x="6518008" y="482828"/>
                  </a:lnTo>
                  <a:lnTo>
                    <a:pt x="6518008" y="699719"/>
                  </a:lnTo>
                  <a:lnTo>
                    <a:pt x="6545783" y="699719"/>
                  </a:lnTo>
                  <a:lnTo>
                    <a:pt x="6585979" y="698944"/>
                  </a:lnTo>
                  <a:lnTo>
                    <a:pt x="6626504" y="696341"/>
                  </a:lnTo>
                  <a:lnTo>
                    <a:pt x="6667932" y="691489"/>
                  </a:lnTo>
                  <a:lnTo>
                    <a:pt x="6710883" y="683958"/>
                  </a:lnTo>
                  <a:close/>
                </a:path>
                <a:path w="11842750" h="788034">
                  <a:moveTo>
                    <a:pt x="6772796" y="450189"/>
                  </a:moveTo>
                  <a:lnTo>
                    <a:pt x="6742023" y="450189"/>
                  </a:lnTo>
                  <a:lnTo>
                    <a:pt x="6742023" y="786396"/>
                  </a:lnTo>
                  <a:lnTo>
                    <a:pt x="6772796" y="786396"/>
                  </a:lnTo>
                  <a:lnTo>
                    <a:pt x="6772796" y="450189"/>
                  </a:lnTo>
                  <a:close/>
                </a:path>
                <a:path w="11842750" h="788034">
                  <a:moveTo>
                    <a:pt x="7042201" y="691464"/>
                  </a:moveTo>
                  <a:lnTo>
                    <a:pt x="7040321" y="677202"/>
                  </a:lnTo>
                  <a:lnTo>
                    <a:pt x="7038822" y="665949"/>
                  </a:lnTo>
                  <a:lnTo>
                    <a:pt x="7002958" y="671347"/>
                  </a:lnTo>
                  <a:lnTo>
                    <a:pt x="6967106" y="674814"/>
                  </a:lnTo>
                  <a:lnTo>
                    <a:pt x="6929234" y="676656"/>
                  </a:lnTo>
                  <a:lnTo>
                    <a:pt x="6887235" y="677202"/>
                  </a:lnTo>
                  <a:lnTo>
                    <a:pt x="6887235" y="507974"/>
                  </a:lnTo>
                  <a:lnTo>
                    <a:pt x="7012940" y="507974"/>
                  </a:lnTo>
                  <a:lnTo>
                    <a:pt x="7012940" y="482460"/>
                  </a:lnTo>
                  <a:lnTo>
                    <a:pt x="6856463" y="482460"/>
                  </a:lnTo>
                  <a:lnTo>
                    <a:pt x="6856463" y="703465"/>
                  </a:lnTo>
                  <a:lnTo>
                    <a:pt x="6883108" y="703465"/>
                  </a:lnTo>
                  <a:lnTo>
                    <a:pt x="6927494" y="702970"/>
                  </a:lnTo>
                  <a:lnTo>
                    <a:pt x="6967156" y="701128"/>
                  </a:lnTo>
                  <a:lnTo>
                    <a:pt x="7004571" y="697458"/>
                  </a:lnTo>
                  <a:lnTo>
                    <a:pt x="7042201" y="691464"/>
                  </a:lnTo>
                  <a:close/>
                </a:path>
                <a:path w="11842750" h="788034">
                  <a:moveTo>
                    <a:pt x="7156653" y="583018"/>
                  </a:moveTo>
                  <a:lnTo>
                    <a:pt x="7101116" y="583018"/>
                  </a:lnTo>
                  <a:lnTo>
                    <a:pt x="7101116" y="450189"/>
                  </a:lnTo>
                  <a:lnTo>
                    <a:pt x="7070344" y="450189"/>
                  </a:lnTo>
                  <a:lnTo>
                    <a:pt x="7070344" y="787514"/>
                  </a:lnTo>
                  <a:lnTo>
                    <a:pt x="7101116" y="787514"/>
                  </a:lnTo>
                  <a:lnTo>
                    <a:pt x="7101116" y="608533"/>
                  </a:lnTo>
                  <a:lnTo>
                    <a:pt x="7156653" y="608533"/>
                  </a:lnTo>
                  <a:lnTo>
                    <a:pt x="7156653" y="583018"/>
                  </a:lnTo>
                  <a:close/>
                </a:path>
                <a:path w="11842750" h="788034">
                  <a:moveTo>
                    <a:pt x="7244448" y="737984"/>
                  </a:moveTo>
                  <a:lnTo>
                    <a:pt x="7242480" y="727341"/>
                  </a:lnTo>
                  <a:lnTo>
                    <a:pt x="7237133" y="718896"/>
                  </a:lnTo>
                  <a:lnTo>
                    <a:pt x="7229259" y="713346"/>
                  </a:lnTo>
                  <a:lnTo>
                    <a:pt x="7219683" y="711352"/>
                  </a:lnTo>
                  <a:lnTo>
                    <a:pt x="7210120" y="713346"/>
                  </a:lnTo>
                  <a:lnTo>
                    <a:pt x="7202233" y="718896"/>
                  </a:lnTo>
                  <a:lnTo>
                    <a:pt x="7196887" y="727341"/>
                  </a:lnTo>
                  <a:lnTo>
                    <a:pt x="7194918" y="737984"/>
                  </a:lnTo>
                  <a:lnTo>
                    <a:pt x="7196887" y="748525"/>
                  </a:lnTo>
                  <a:lnTo>
                    <a:pt x="7202233" y="756704"/>
                  </a:lnTo>
                  <a:lnTo>
                    <a:pt x="7210120" y="762000"/>
                  </a:lnTo>
                  <a:lnTo>
                    <a:pt x="7219683" y="763879"/>
                  </a:lnTo>
                  <a:lnTo>
                    <a:pt x="7229259" y="762000"/>
                  </a:lnTo>
                  <a:lnTo>
                    <a:pt x="7237133" y="756704"/>
                  </a:lnTo>
                  <a:lnTo>
                    <a:pt x="7242480" y="748525"/>
                  </a:lnTo>
                  <a:lnTo>
                    <a:pt x="7244448" y="737984"/>
                  </a:lnTo>
                  <a:close/>
                </a:path>
                <a:path w="11842750" h="788034">
                  <a:moveTo>
                    <a:pt x="10587977" y="98310"/>
                  </a:moveTo>
                  <a:lnTo>
                    <a:pt x="10581373" y="66421"/>
                  </a:lnTo>
                  <a:lnTo>
                    <a:pt x="10565803" y="45402"/>
                  </a:lnTo>
                  <a:lnTo>
                    <a:pt x="10563022" y="41656"/>
                  </a:lnTo>
                  <a:lnTo>
                    <a:pt x="10557955" y="38747"/>
                  </a:lnTo>
                  <a:lnTo>
                    <a:pt x="10557955" y="98310"/>
                  </a:lnTo>
                  <a:lnTo>
                    <a:pt x="10553573" y="119710"/>
                  </a:lnTo>
                  <a:lnTo>
                    <a:pt x="10541406" y="136436"/>
                  </a:lnTo>
                  <a:lnTo>
                    <a:pt x="10522979" y="147332"/>
                  </a:lnTo>
                  <a:lnTo>
                    <a:pt x="10499801" y="151218"/>
                  </a:lnTo>
                  <a:lnTo>
                    <a:pt x="10476738" y="147332"/>
                  </a:lnTo>
                  <a:lnTo>
                    <a:pt x="10458577" y="136436"/>
                  </a:lnTo>
                  <a:lnTo>
                    <a:pt x="10446664" y="119710"/>
                  </a:lnTo>
                  <a:lnTo>
                    <a:pt x="10442384" y="98310"/>
                  </a:lnTo>
                  <a:lnTo>
                    <a:pt x="10446664" y="77063"/>
                  </a:lnTo>
                  <a:lnTo>
                    <a:pt x="10458577" y="60312"/>
                  </a:lnTo>
                  <a:lnTo>
                    <a:pt x="10476738" y="49339"/>
                  </a:lnTo>
                  <a:lnTo>
                    <a:pt x="10499801" y="45402"/>
                  </a:lnTo>
                  <a:lnTo>
                    <a:pt x="10522979" y="49339"/>
                  </a:lnTo>
                  <a:lnTo>
                    <a:pt x="10541406" y="60312"/>
                  </a:lnTo>
                  <a:lnTo>
                    <a:pt x="10553573" y="77063"/>
                  </a:lnTo>
                  <a:lnTo>
                    <a:pt x="10557955" y="98310"/>
                  </a:lnTo>
                  <a:lnTo>
                    <a:pt x="10557955" y="38747"/>
                  </a:lnTo>
                  <a:lnTo>
                    <a:pt x="10535107" y="25603"/>
                  </a:lnTo>
                  <a:lnTo>
                    <a:pt x="10499801" y="19888"/>
                  </a:lnTo>
                  <a:lnTo>
                    <a:pt x="10464775" y="25603"/>
                  </a:lnTo>
                  <a:lnTo>
                    <a:pt x="10437089" y="41656"/>
                  </a:lnTo>
                  <a:lnTo>
                    <a:pt x="10418915" y="66421"/>
                  </a:lnTo>
                  <a:lnTo>
                    <a:pt x="10412374" y="98310"/>
                  </a:lnTo>
                  <a:lnTo>
                    <a:pt x="10418915" y="130187"/>
                  </a:lnTo>
                  <a:lnTo>
                    <a:pt x="10437089" y="154965"/>
                  </a:lnTo>
                  <a:lnTo>
                    <a:pt x="10464775" y="171018"/>
                  </a:lnTo>
                  <a:lnTo>
                    <a:pt x="10499801" y="176733"/>
                  </a:lnTo>
                  <a:lnTo>
                    <a:pt x="10535107" y="171018"/>
                  </a:lnTo>
                  <a:lnTo>
                    <a:pt x="10563022" y="154965"/>
                  </a:lnTo>
                  <a:lnTo>
                    <a:pt x="10565803" y="151218"/>
                  </a:lnTo>
                  <a:lnTo>
                    <a:pt x="10581373" y="130187"/>
                  </a:lnTo>
                  <a:lnTo>
                    <a:pt x="10587977" y="98310"/>
                  </a:lnTo>
                  <a:close/>
                </a:path>
                <a:path w="11842750" h="788034">
                  <a:moveTo>
                    <a:pt x="10680662" y="381"/>
                  </a:moveTo>
                  <a:lnTo>
                    <a:pt x="10649890" y="381"/>
                  </a:lnTo>
                  <a:lnTo>
                    <a:pt x="10649890" y="192493"/>
                  </a:lnTo>
                  <a:lnTo>
                    <a:pt x="10680662" y="192493"/>
                  </a:lnTo>
                  <a:lnTo>
                    <a:pt x="10680662" y="381"/>
                  </a:lnTo>
                  <a:close/>
                </a:path>
                <a:path w="11842750" h="788034">
                  <a:moveTo>
                    <a:pt x="10710672" y="308813"/>
                  </a:moveTo>
                  <a:lnTo>
                    <a:pt x="10660863" y="274713"/>
                  </a:lnTo>
                  <a:lnTo>
                    <a:pt x="10643133" y="225132"/>
                  </a:lnTo>
                  <a:lnTo>
                    <a:pt x="10643133" y="207124"/>
                  </a:lnTo>
                  <a:lnTo>
                    <a:pt x="10613123" y="207124"/>
                  </a:lnTo>
                  <a:lnTo>
                    <a:pt x="10613123" y="225132"/>
                  </a:lnTo>
                  <a:lnTo>
                    <a:pt x="10610088" y="245910"/>
                  </a:lnTo>
                  <a:lnTo>
                    <a:pt x="10601020" y="267487"/>
                  </a:lnTo>
                  <a:lnTo>
                    <a:pt x="10585895" y="287870"/>
                  </a:lnTo>
                  <a:lnTo>
                    <a:pt x="10564711" y="305054"/>
                  </a:lnTo>
                  <a:lnTo>
                    <a:pt x="10544302" y="288988"/>
                  </a:lnTo>
                  <a:lnTo>
                    <a:pt x="10530116" y="269786"/>
                  </a:lnTo>
                  <a:lnTo>
                    <a:pt x="10529773" y="269316"/>
                  </a:lnTo>
                  <a:lnTo>
                    <a:pt x="10521074" y="247548"/>
                  </a:lnTo>
                  <a:lnTo>
                    <a:pt x="10518191" y="225132"/>
                  </a:lnTo>
                  <a:lnTo>
                    <a:pt x="10518191" y="207124"/>
                  </a:lnTo>
                  <a:lnTo>
                    <a:pt x="10488549" y="207124"/>
                  </a:lnTo>
                  <a:lnTo>
                    <a:pt x="10488549" y="225132"/>
                  </a:lnTo>
                  <a:lnTo>
                    <a:pt x="10483952" y="249720"/>
                  </a:lnTo>
                  <a:lnTo>
                    <a:pt x="10470667" y="273443"/>
                  </a:lnTo>
                  <a:lnTo>
                    <a:pt x="10449446" y="293941"/>
                  </a:lnTo>
                  <a:lnTo>
                    <a:pt x="10420998" y="308813"/>
                  </a:lnTo>
                  <a:lnTo>
                    <a:pt x="10436390" y="332079"/>
                  </a:lnTo>
                  <a:lnTo>
                    <a:pt x="10458374" y="321081"/>
                  </a:lnTo>
                  <a:lnTo>
                    <a:pt x="10476916" y="306565"/>
                  </a:lnTo>
                  <a:lnTo>
                    <a:pt x="10491787" y="289229"/>
                  </a:lnTo>
                  <a:lnTo>
                    <a:pt x="10502798" y="269786"/>
                  </a:lnTo>
                  <a:lnTo>
                    <a:pt x="10512323" y="290068"/>
                  </a:lnTo>
                  <a:lnTo>
                    <a:pt x="10525836" y="308203"/>
                  </a:lnTo>
                  <a:lnTo>
                    <a:pt x="10543489" y="323456"/>
                  </a:lnTo>
                  <a:lnTo>
                    <a:pt x="10565460" y="335076"/>
                  </a:lnTo>
                  <a:lnTo>
                    <a:pt x="10586860" y="322859"/>
                  </a:lnTo>
                  <a:lnTo>
                    <a:pt x="10604348" y="307073"/>
                  </a:lnTo>
                  <a:lnTo>
                    <a:pt x="10605846" y="305054"/>
                  </a:lnTo>
                  <a:lnTo>
                    <a:pt x="10617962" y="288696"/>
                  </a:lnTo>
                  <a:lnTo>
                    <a:pt x="10627754" y="268668"/>
                  </a:lnTo>
                  <a:lnTo>
                    <a:pt x="10638409" y="288759"/>
                  </a:lnTo>
                  <a:lnTo>
                    <a:pt x="10653357" y="306425"/>
                  </a:lnTo>
                  <a:lnTo>
                    <a:pt x="10672394" y="321056"/>
                  </a:lnTo>
                  <a:lnTo>
                    <a:pt x="10695292" y="332079"/>
                  </a:lnTo>
                  <a:lnTo>
                    <a:pt x="10710672" y="308813"/>
                  </a:lnTo>
                  <a:close/>
                </a:path>
                <a:path w="11842750" h="788034">
                  <a:moveTo>
                    <a:pt x="11014240" y="201498"/>
                  </a:moveTo>
                  <a:lnTo>
                    <a:pt x="10983849" y="201498"/>
                  </a:lnTo>
                  <a:lnTo>
                    <a:pt x="10983849" y="240893"/>
                  </a:lnTo>
                  <a:lnTo>
                    <a:pt x="10983849" y="264541"/>
                  </a:lnTo>
                  <a:lnTo>
                    <a:pt x="10983849" y="307314"/>
                  </a:lnTo>
                  <a:lnTo>
                    <a:pt x="10818368" y="307314"/>
                  </a:lnTo>
                  <a:lnTo>
                    <a:pt x="10818368" y="264541"/>
                  </a:lnTo>
                  <a:lnTo>
                    <a:pt x="10983849" y="264541"/>
                  </a:lnTo>
                  <a:lnTo>
                    <a:pt x="10983849" y="240893"/>
                  </a:lnTo>
                  <a:lnTo>
                    <a:pt x="10818368" y="240893"/>
                  </a:lnTo>
                  <a:lnTo>
                    <a:pt x="10818368" y="201498"/>
                  </a:lnTo>
                  <a:lnTo>
                    <a:pt x="10787977" y="201498"/>
                  </a:lnTo>
                  <a:lnTo>
                    <a:pt x="10787977" y="332079"/>
                  </a:lnTo>
                  <a:lnTo>
                    <a:pt x="11014240" y="332079"/>
                  </a:lnTo>
                  <a:lnTo>
                    <a:pt x="11014240" y="307314"/>
                  </a:lnTo>
                  <a:lnTo>
                    <a:pt x="11014240" y="264541"/>
                  </a:lnTo>
                  <a:lnTo>
                    <a:pt x="11014240" y="240893"/>
                  </a:lnTo>
                  <a:lnTo>
                    <a:pt x="11014240" y="201498"/>
                  </a:lnTo>
                  <a:close/>
                </a:path>
                <a:path w="11842750" h="788034">
                  <a:moveTo>
                    <a:pt x="11036745" y="105067"/>
                  </a:moveTo>
                  <a:lnTo>
                    <a:pt x="10992993" y="94272"/>
                  </a:lnTo>
                  <a:lnTo>
                    <a:pt x="10954906" y="74714"/>
                  </a:lnTo>
                  <a:lnTo>
                    <a:pt x="10937354" y="57785"/>
                  </a:lnTo>
                  <a:lnTo>
                    <a:pt x="10927994" y="48768"/>
                  </a:lnTo>
                  <a:lnTo>
                    <a:pt x="10917809" y="18757"/>
                  </a:lnTo>
                  <a:lnTo>
                    <a:pt x="10917809" y="3746"/>
                  </a:lnTo>
                  <a:lnTo>
                    <a:pt x="10886288" y="3746"/>
                  </a:lnTo>
                  <a:lnTo>
                    <a:pt x="10886288" y="18757"/>
                  </a:lnTo>
                  <a:lnTo>
                    <a:pt x="10876140" y="49237"/>
                  </a:lnTo>
                  <a:lnTo>
                    <a:pt x="10849280" y="75133"/>
                  </a:lnTo>
                  <a:lnTo>
                    <a:pt x="10811091" y="94424"/>
                  </a:lnTo>
                  <a:lnTo>
                    <a:pt x="10766958" y="105067"/>
                  </a:lnTo>
                  <a:lnTo>
                    <a:pt x="10778223" y="129832"/>
                  </a:lnTo>
                  <a:lnTo>
                    <a:pt x="10816768" y="120370"/>
                  </a:lnTo>
                  <a:lnTo>
                    <a:pt x="10851947" y="104787"/>
                  </a:lnTo>
                  <a:lnTo>
                    <a:pt x="10881220" y="83705"/>
                  </a:lnTo>
                  <a:lnTo>
                    <a:pt x="10902048" y="57785"/>
                  </a:lnTo>
                  <a:lnTo>
                    <a:pt x="10923016" y="83705"/>
                  </a:lnTo>
                  <a:lnTo>
                    <a:pt x="10952226" y="104787"/>
                  </a:lnTo>
                  <a:lnTo>
                    <a:pt x="10987215" y="120370"/>
                  </a:lnTo>
                  <a:lnTo>
                    <a:pt x="11025492" y="129832"/>
                  </a:lnTo>
                  <a:lnTo>
                    <a:pt x="11036745" y="105067"/>
                  </a:lnTo>
                  <a:close/>
                </a:path>
                <a:path w="11842750" h="788034">
                  <a:moveTo>
                    <a:pt x="11054017" y="153466"/>
                  </a:moveTo>
                  <a:lnTo>
                    <a:pt x="10749331" y="153466"/>
                  </a:lnTo>
                  <a:lnTo>
                    <a:pt x="10749331" y="178231"/>
                  </a:lnTo>
                  <a:lnTo>
                    <a:pt x="11054017" y="178231"/>
                  </a:lnTo>
                  <a:lnTo>
                    <a:pt x="11054017" y="153466"/>
                  </a:lnTo>
                  <a:close/>
                </a:path>
                <a:path w="11842750" h="788034">
                  <a:moveTo>
                    <a:pt x="11308791" y="233768"/>
                  </a:moveTo>
                  <a:lnTo>
                    <a:pt x="11307445" y="223266"/>
                  </a:lnTo>
                  <a:lnTo>
                    <a:pt x="11305413" y="207505"/>
                  </a:lnTo>
                  <a:lnTo>
                    <a:pt x="11264151" y="214706"/>
                  </a:lnTo>
                  <a:lnTo>
                    <a:pt x="11224082" y="219608"/>
                  </a:lnTo>
                  <a:lnTo>
                    <a:pt x="11185004" y="222377"/>
                  </a:lnTo>
                  <a:lnTo>
                    <a:pt x="11146688" y="223266"/>
                  </a:lnTo>
                  <a:lnTo>
                    <a:pt x="11146688" y="32639"/>
                  </a:lnTo>
                  <a:lnTo>
                    <a:pt x="11115929" y="32639"/>
                  </a:lnTo>
                  <a:lnTo>
                    <a:pt x="11115929" y="249529"/>
                  </a:lnTo>
                  <a:lnTo>
                    <a:pt x="11143691" y="249529"/>
                  </a:lnTo>
                  <a:lnTo>
                    <a:pt x="11183887" y="248754"/>
                  </a:lnTo>
                  <a:lnTo>
                    <a:pt x="11224412" y="246151"/>
                  </a:lnTo>
                  <a:lnTo>
                    <a:pt x="11265840" y="241300"/>
                  </a:lnTo>
                  <a:lnTo>
                    <a:pt x="11308791" y="233768"/>
                  </a:lnTo>
                  <a:close/>
                </a:path>
                <a:path w="11842750" h="788034">
                  <a:moveTo>
                    <a:pt x="11370704" y="0"/>
                  </a:moveTo>
                  <a:lnTo>
                    <a:pt x="11339932" y="0"/>
                  </a:lnTo>
                  <a:lnTo>
                    <a:pt x="11339932" y="336207"/>
                  </a:lnTo>
                  <a:lnTo>
                    <a:pt x="11370704" y="336207"/>
                  </a:lnTo>
                  <a:lnTo>
                    <a:pt x="11370704" y="0"/>
                  </a:lnTo>
                  <a:close/>
                </a:path>
                <a:path w="11842750" h="788034">
                  <a:moveTo>
                    <a:pt x="11640122" y="241274"/>
                  </a:moveTo>
                  <a:lnTo>
                    <a:pt x="11638229" y="227012"/>
                  </a:lnTo>
                  <a:lnTo>
                    <a:pt x="11636743" y="215760"/>
                  </a:lnTo>
                  <a:lnTo>
                    <a:pt x="11600866" y="221157"/>
                  </a:lnTo>
                  <a:lnTo>
                    <a:pt x="11565026" y="224624"/>
                  </a:lnTo>
                  <a:lnTo>
                    <a:pt x="11527142" y="226466"/>
                  </a:lnTo>
                  <a:lnTo>
                    <a:pt x="11485143" y="227012"/>
                  </a:lnTo>
                  <a:lnTo>
                    <a:pt x="11485143" y="57785"/>
                  </a:lnTo>
                  <a:lnTo>
                    <a:pt x="11610848" y="57785"/>
                  </a:lnTo>
                  <a:lnTo>
                    <a:pt x="11610848" y="32270"/>
                  </a:lnTo>
                  <a:lnTo>
                    <a:pt x="11454384" y="32270"/>
                  </a:lnTo>
                  <a:lnTo>
                    <a:pt x="11454384" y="253276"/>
                  </a:lnTo>
                  <a:lnTo>
                    <a:pt x="11481016" y="253276"/>
                  </a:lnTo>
                  <a:lnTo>
                    <a:pt x="11525402" y="252780"/>
                  </a:lnTo>
                  <a:lnTo>
                    <a:pt x="11565077" y="250939"/>
                  </a:lnTo>
                  <a:lnTo>
                    <a:pt x="11602491" y="247269"/>
                  </a:lnTo>
                  <a:lnTo>
                    <a:pt x="11640122" y="241274"/>
                  </a:lnTo>
                  <a:close/>
                </a:path>
                <a:path w="11842750" h="788034">
                  <a:moveTo>
                    <a:pt x="11754561" y="132829"/>
                  </a:moveTo>
                  <a:lnTo>
                    <a:pt x="11699024" y="132829"/>
                  </a:lnTo>
                  <a:lnTo>
                    <a:pt x="11699024" y="0"/>
                  </a:lnTo>
                  <a:lnTo>
                    <a:pt x="11668265" y="0"/>
                  </a:lnTo>
                  <a:lnTo>
                    <a:pt x="11668265" y="337324"/>
                  </a:lnTo>
                  <a:lnTo>
                    <a:pt x="11699024" y="337324"/>
                  </a:lnTo>
                  <a:lnTo>
                    <a:pt x="11699024" y="158343"/>
                  </a:lnTo>
                  <a:lnTo>
                    <a:pt x="11754561" y="158343"/>
                  </a:lnTo>
                  <a:lnTo>
                    <a:pt x="11754561" y="132829"/>
                  </a:lnTo>
                  <a:close/>
                </a:path>
                <a:path w="11842750" h="788034">
                  <a:moveTo>
                    <a:pt x="11842369" y="287794"/>
                  </a:moveTo>
                  <a:lnTo>
                    <a:pt x="11840401" y="277152"/>
                  </a:lnTo>
                  <a:lnTo>
                    <a:pt x="11835054" y="268706"/>
                  </a:lnTo>
                  <a:lnTo>
                    <a:pt x="11827167" y="263156"/>
                  </a:lnTo>
                  <a:lnTo>
                    <a:pt x="11817604" y="261162"/>
                  </a:lnTo>
                  <a:lnTo>
                    <a:pt x="11808028" y="263156"/>
                  </a:lnTo>
                  <a:lnTo>
                    <a:pt x="11800154" y="268706"/>
                  </a:lnTo>
                  <a:lnTo>
                    <a:pt x="11794808" y="277152"/>
                  </a:lnTo>
                  <a:lnTo>
                    <a:pt x="11792839" y="287794"/>
                  </a:lnTo>
                  <a:lnTo>
                    <a:pt x="11794808" y="298335"/>
                  </a:lnTo>
                  <a:lnTo>
                    <a:pt x="11800154" y="306514"/>
                  </a:lnTo>
                  <a:lnTo>
                    <a:pt x="11808028" y="311810"/>
                  </a:lnTo>
                  <a:lnTo>
                    <a:pt x="11817604" y="313690"/>
                  </a:lnTo>
                  <a:lnTo>
                    <a:pt x="11827167" y="311810"/>
                  </a:lnTo>
                  <a:lnTo>
                    <a:pt x="11835054" y="306514"/>
                  </a:lnTo>
                  <a:lnTo>
                    <a:pt x="11840401" y="298335"/>
                  </a:lnTo>
                  <a:lnTo>
                    <a:pt x="11842369" y="287794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17242"/>
              <a:ext cx="10797540" cy="564515"/>
            </a:xfrm>
            <a:custGeom>
              <a:avLst/>
              <a:gdLst/>
              <a:ahLst/>
              <a:cxnLst/>
              <a:rect l="l" t="t" r="r" b="b"/>
              <a:pathLst>
                <a:path w="10797540" h="564514">
                  <a:moveTo>
                    <a:pt x="293357" y="272503"/>
                  </a:moveTo>
                  <a:lnTo>
                    <a:pt x="290487" y="208330"/>
                  </a:lnTo>
                  <a:lnTo>
                    <a:pt x="281825" y="157721"/>
                  </a:lnTo>
                  <a:lnTo>
                    <a:pt x="267322" y="118478"/>
                  </a:lnTo>
                  <a:lnTo>
                    <a:pt x="264706" y="114630"/>
                  </a:lnTo>
                  <a:lnTo>
                    <a:pt x="246926" y="88404"/>
                  </a:lnTo>
                  <a:lnTo>
                    <a:pt x="227380" y="71424"/>
                  </a:lnTo>
                  <a:lnTo>
                    <a:pt x="215785" y="65303"/>
                  </a:lnTo>
                  <a:lnTo>
                    <a:pt x="215785" y="272503"/>
                  </a:lnTo>
                  <a:lnTo>
                    <a:pt x="214680" y="323583"/>
                  </a:lnTo>
                  <a:lnTo>
                    <a:pt x="211074" y="361899"/>
                  </a:lnTo>
                  <a:lnTo>
                    <a:pt x="194475" y="409079"/>
                  </a:lnTo>
                  <a:lnTo>
                    <a:pt x="161213" y="430136"/>
                  </a:lnTo>
                  <a:lnTo>
                    <a:pt x="146951" y="431482"/>
                  </a:lnTo>
                  <a:lnTo>
                    <a:pt x="132384" y="430136"/>
                  </a:lnTo>
                  <a:lnTo>
                    <a:pt x="99428" y="409079"/>
                  </a:lnTo>
                  <a:lnTo>
                    <a:pt x="82359" y="361899"/>
                  </a:lnTo>
                  <a:lnTo>
                    <a:pt x="78676" y="323583"/>
                  </a:lnTo>
                  <a:lnTo>
                    <a:pt x="77571" y="272503"/>
                  </a:lnTo>
                  <a:lnTo>
                    <a:pt x="78676" y="222059"/>
                  </a:lnTo>
                  <a:lnTo>
                    <a:pt x="82359" y="184010"/>
                  </a:lnTo>
                  <a:lnTo>
                    <a:pt x="99428" y="136486"/>
                  </a:lnTo>
                  <a:lnTo>
                    <a:pt x="132384" y="115976"/>
                  </a:lnTo>
                  <a:lnTo>
                    <a:pt x="146951" y="114630"/>
                  </a:lnTo>
                  <a:lnTo>
                    <a:pt x="161213" y="115976"/>
                  </a:lnTo>
                  <a:lnTo>
                    <a:pt x="194475" y="136486"/>
                  </a:lnTo>
                  <a:lnTo>
                    <a:pt x="211074" y="184010"/>
                  </a:lnTo>
                  <a:lnTo>
                    <a:pt x="214680" y="222059"/>
                  </a:lnTo>
                  <a:lnTo>
                    <a:pt x="215785" y="272503"/>
                  </a:lnTo>
                  <a:lnTo>
                    <a:pt x="215785" y="65303"/>
                  </a:lnTo>
                  <a:lnTo>
                    <a:pt x="204114" y="59118"/>
                  </a:lnTo>
                  <a:lnTo>
                    <a:pt x="177241" y="51612"/>
                  </a:lnTo>
                  <a:lnTo>
                    <a:pt x="146951" y="49072"/>
                  </a:lnTo>
                  <a:lnTo>
                    <a:pt x="116344" y="51612"/>
                  </a:lnTo>
                  <a:lnTo>
                    <a:pt x="65976" y="71424"/>
                  </a:lnTo>
                  <a:lnTo>
                    <a:pt x="26047" y="118478"/>
                  </a:lnTo>
                  <a:lnTo>
                    <a:pt x="11544" y="157721"/>
                  </a:lnTo>
                  <a:lnTo>
                    <a:pt x="2870" y="208330"/>
                  </a:lnTo>
                  <a:lnTo>
                    <a:pt x="0" y="272503"/>
                  </a:lnTo>
                  <a:lnTo>
                    <a:pt x="2870" y="337312"/>
                  </a:lnTo>
                  <a:lnTo>
                    <a:pt x="11544" y="388188"/>
                  </a:lnTo>
                  <a:lnTo>
                    <a:pt x="26047" y="427380"/>
                  </a:lnTo>
                  <a:lnTo>
                    <a:pt x="65976" y="474370"/>
                  </a:lnTo>
                  <a:lnTo>
                    <a:pt x="116344" y="494030"/>
                  </a:lnTo>
                  <a:lnTo>
                    <a:pt x="146951" y="496493"/>
                  </a:lnTo>
                  <a:lnTo>
                    <a:pt x="177241" y="494030"/>
                  </a:lnTo>
                  <a:lnTo>
                    <a:pt x="227380" y="474370"/>
                  </a:lnTo>
                  <a:lnTo>
                    <a:pt x="264515" y="431482"/>
                  </a:lnTo>
                  <a:lnTo>
                    <a:pt x="281825" y="388188"/>
                  </a:lnTo>
                  <a:lnTo>
                    <a:pt x="290487" y="337312"/>
                  </a:lnTo>
                  <a:lnTo>
                    <a:pt x="293357" y="272503"/>
                  </a:lnTo>
                  <a:close/>
                </a:path>
                <a:path w="10797540" h="564514">
                  <a:moveTo>
                    <a:pt x="612394" y="352818"/>
                  </a:moveTo>
                  <a:lnTo>
                    <a:pt x="606552" y="300685"/>
                  </a:lnTo>
                  <a:lnTo>
                    <a:pt x="590003" y="260273"/>
                  </a:lnTo>
                  <a:lnTo>
                    <a:pt x="564248" y="231508"/>
                  </a:lnTo>
                  <a:lnTo>
                    <a:pt x="491121" y="208597"/>
                  </a:lnTo>
                  <a:lnTo>
                    <a:pt x="470141" y="210820"/>
                  </a:lnTo>
                  <a:lnTo>
                    <a:pt x="451916" y="216992"/>
                  </a:lnTo>
                  <a:lnTo>
                    <a:pt x="437184" y="226339"/>
                  </a:lnTo>
                  <a:lnTo>
                    <a:pt x="426656" y="238086"/>
                  </a:lnTo>
                  <a:lnTo>
                    <a:pt x="432663" y="121729"/>
                  </a:lnTo>
                  <a:lnTo>
                    <a:pt x="588911" y="121729"/>
                  </a:lnTo>
                  <a:lnTo>
                    <a:pt x="588911" y="56718"/>
                  </a:lnTo>
                  <a:lnTo>
                    <a:pt x="360553" y="56718"/>
                  </a:lnTo>
                  <a:lnTo>
                    <a:pt x="349084" y="299275"/>
                  </a:lnTo>
                  <a:lnTo>
                    <a:pt x="425018" y="299275"/>
                  </a:lnTo>
                  <a:lnTo>
                    <a:pt x="433298" y="288493"/>
                  </a:lnTo>
                  <a:lnTo>
                    <a:pt x="444144" y="280225"/>
                  </a:lnTo>
                  <a:lnTo>
                    <a:pt x="457441" y="274929"/>
                  </a:lnTo>
                  <a:lnTo>
                    <a:pt x="473087" y="273050"/>
                  </a:lnTo>
                  <a:lnTo>
                    <a:pt x="499567" y="278206"/>
                  </a:lnTo>
                  <a:lnTo>
                    <a:pt x="518909" y="293408"/>
                  </a:lnTo>
                  <a:lnTo>
                    <a:pt x="530783" y="318223"/>
                  </a:lnTo>
                  <a:lnTo>
                    <a:pt x="534822" y="352272"/>
                  </a:lnTo>
                  <a:lnTo>
                    <a:pt x="530555" y="387007"/>
                  </a:lnTo>
                  <a:lnTo>
                    <a:pt x="518299" y="411746"/>
                  </a:lnTo>
                  <a:lnTo>
                    <a:pt x="498868" y="426554"/>
                  </a:lnTo>
                  <a:lnTo>
                    <a:pt x="473087" y="431482"/>
                  </a:lnTo>
                  <a:lnTo>
                    <a:pt x="449554" y="427621"/>
                  </a:lnTo>
                  <a:lnTo>
                    <a:pt x="431025" y="416115"/>
                  </a:lnTo>
                  <a:lnTo>
                    <a:pt x="418236" y="397141"/>
                  </a:lnTo>
                  <a:lnTo>
                    <a:pt x="411911" y="370840"/>
                  </a:lnTo>
                  <a:lnTo>
                    <a:pt x="334327" y="370840"/>
                  </a:lnTo>
                  <a:lnTo>
                    <a:pt x="342734" y="413905"/>
                  </a:lnTo>
                  <a:lnTo>
                    <a:pt x="361543" y="448818"/>
                  </a:lnTo>
                  <a:lnTo>
                    <a:pt x="390029" y="474764"/>
                  </a:lnTo>
                  <a:lnTo>
                    <a:pt x="427456" y="490918"/>
                  </a:lnTo>
                  <a:lnTo>
                    <a:pt x="473087" y="496493"/>
                  </a:lnTo>
                  <a:lnTo>
                    <a:pt x="520725" y="490258"/>
                  </a:lnTo>
                  <a:lnTo>
                    <a:pt x="559409" y="472033"/>
                  </a:lnTo>
                  <a:lnTo>
                    <a:pt x="588225" y="442569"/>
                  </a:lnTo>
                  <a:lnTo>
                    <a:pt x="606196" y="402577"/>
                  </a:lnTo>
                  <a:lnTo>
                    <a:pt x="612394" y="352818"/>
                  </a:lnTo>
                  <a:close/>
                </a:path>
                <a:path w="10797540" h="564514">
                  <a:moveTo>
                    <a:pt x="846213" y="255028"/>
                  </a:moveTo>
                  <a:lnTo>
                    <a:pt x="650633" y="255028"/>
                  </a:lnTo>
                  <a:lnTo>
                    <a:pt x="650633" y="320586"/>
                  </a:lnTo>
                  <a:lnTo>
                    <a:pt x="846213" y="320586"/>
                  </a:lnTo>
                  <a:lnTo>
                    <a:pt x="846213" y="255028"/>
                  </a:lnTo>
                  <a:close/>
                </a:path>
                <a:path w="10797540" h="564514">
                  <a:moveTo>
                    <a:pt x="1166342" y="423837"/>
                  </a:moveTo>
                  <a:lnTo>
                    <a:pt x="995895" y="423837"/>
                  </a:lnTo>
                  <a:lnTo>
                    <a:pt x="1118273" y="282892"/>
                  </a:lnTo>
                  <a:lnTo>
                    <a:pt x="1138440" y="257467"/>
                  </a:lnTo>
                  <a:lnTo>
                    <a:pt x="1151382" y="233921"/>
                  </a:lnTo>
                  <a:lnTo>
                    <a:pt x="1158290" y="209067"/>
                  </a:lnTo>
                  <a:lnTo>
                    <a:pt x="1160335" y="179641"/>
                  </a:lnTo>
                  <a:lnTo>
                    <a:pt x="1154582" y="138582"/>
                  </a:lnTo>
                  <a:lnTo>
                    <a:pt x="1137627" y="102768"/>
                  </a:lnTo>
                  <a:lnTo>
                    <a:pt x="1109941" y="74422"/>
                  </a:lnTo>
                  <a:lnTo>
                    <a:pt x="1072019" y="55778"/>
                  </a:lnTo>
                  <a:lnTo>
                    <a:pt x="1024305" y="49072"/>
                  </a:lnTo>
                  <a:lnTo>
                    <a:pt x="976807" y="55778"/>
                  </a:lnTo>
                  <a:lnTo>
                    <a:pt x="938898" y="74422"/>
                  </a:lnTo>
                  <a:lnTo>
                    <a:pt x="911148" y="102768"/>
                  </a:lnTo>
                  <a:lnTo>
                    <a:pt x="894080" y="138582"/>
                  </a:lnTo>
                  <a:lnTo>
                    <a:pt x="888276" y="179641"/>
                  </a:lnTo>
                  <a:lnTo>
                    <a:pt x="888276" y="193294"/>
                  </a:lnTo>
                  <a:lnTo>
                    <a:pt x="965847" y="193294"/>
                  </a:lnTo>
                  <a:lnTo>
                    <a:pt x="965847" y="180187"/>
                  </a:lnTo>
                  <a:lnTo>
                    <a:pt x="969911" y="152654"/>
                  </a:lnTo>
                  <a:lnTo>
                    <a:pt x="981557" y="132041"/>
                  </a:lnTo>
                  <a:lnTo>
                    <a:pt x="999959" y="119113"/>
                  </a:lnTo>
                  <a:lnTo>
                    <a:pt x="1024305" y="114630"/>
                  </a:lnTo>
                  <a:lnTo>
                    <a:pt x="1048880" y="119189"/>
                  </a:lnTo>
                  <a:lnTo>
                    <a:pt x="1067257" y="132245"/>
                  </a:lnTo>
                  <a:lnTo>
                    <a:pt x="1078776" y="152882"/>
                  </a:lnTo>
                  <a:lnTo>
                    <a:pt x="1082763" y="180187"/>
                  </a:lnTo>
                  <a:lnTo>
                    <a:pt x="1081176" y="196938"/>
                  </a:lnTo>
                  <a:lnTo>
                    <a:pt x="1076198" y="212623"/>
                  </a:lnTo>
                  <a:lnTo>
                    <a:pt x="1067549" y="228206"/>
                  </a:lnTo>
                  <a:lnTo>
                    <a:pt x="1054900" y="244652"/>
                  </a:lnTo>
                  <a:lnTo>
                    <a:pt x="894283" y="429844"/>
                  </a:lnTo>
                  <a:lnTo>
                    <a:pt x="894283" y="488848"/>
                  </a:lnTo>
                  <a:lnTo>
                    <a:pt x="1166342" y="488848"/>
                  </a:lnTo>
                  <a:lnTo>
                    <a:pt x="1166342" y="423837"/>
                  </a:lnTo>
                  <a:close/>
                </a:path>
                <a:path w="10797540" h="564514">
                  <a:moveTo>
                    <a:pt x="1305648" y="406895"/>
                  </a:moveTo>
                  <a:lnTo>
                    <a:pt x="1223162" y="406895"/>
                  </a:lnTo>
                  <a:lnTo>
                    <a:pt x="1223162" y="488848"/>
                  </a:lnTo>
                  <a:lnTo>
                    <a:pt x="1305648" y="488848"/>
                  </a:lnTo>
                  <a:lnTo>
                    <a:pt x="1305648" y="406895"/>
                  </a:lnTo>
                  <a:close/>
                </a:path>
                <a:path w="10797540" h="564514">
                  <a:moveTo>
                    <a:pt x="1731949" y="421106"/>
                  </a:moveTo>
                  <a:lnTo>
                    <a:pt x="1704251" y="398703"/>
                  </a:lnTo>
                  <a:lnTo>
                    <a:pt x="1698879" y="394360"/>
                  </a:lnTo>
                  <a:lnTo>
                    <a:pt x="1675130" y="357111"/>
                  </a:lnTo>
                  <a:lnTo>
                    <a:pt x="1660804" y="305028"/>
                  </a:lnTo>
                  <a:lnTo>
                    <a:pt x="1656016" y="233718"/>
                  </a:lnTo>
                  <a:lnTo>
                    <a:pt x="1656016" y="27774"/>
                  </a:lnTo>
                  <a:lnTo>
                    <a:pt x="1582254" y="27774"/>
                  </a:lnTo>
                  <a:lnTo>
                    <a:pt x="1582254" y="233718"/>
                  </a:lnTo>
                  <a:lnTo>
                    <a:pt x="1577390" y="305104"/>
                  </a:lnTo>
                  <a:lnTo>
                    <a:pt x="1562938" y="357327"/>
                  </a:lnTo>
                  <a:lnTo>
                    <a:pt x="1539163" y="394589"/>
                  </a:lnTo>
                  <a:lnTo>
                    <a:pt x="1506321" y="421106"/>
                  </a:lnTo>
                  <a:lnTo>
                    <a:pt x="1506321" y="489940"/>
                  </a:lnTo>
                  <a:lnTo>
                    <a:pt x="1540510" y="473227"/>
                  </a:lnTo>
                  <a:lnTo>
                    <a:pt x="1571675" y="451700"/>
                  </a:lnTo>
                  <a:lnTo>
                    <a:pt x="1598434" y="426478"/>
                  </a:lnTo>
                  <a:lnTo>
                    <a:pt x="1619415" y="398703"/>
                  </a:lnTo>
                  <a:lnTo>
                    <a:pt x="1640065" y="426326"/>
                  </a:lnTo>
                  <a:lnTo>
                    <a:pt x="1666659" y="451700"/>
                  </a:lnTo>
                  <a:lnTo>
                    <a:pt x="1697774" y="473379"/>
                  </a:lnTo>
                  <a:lnTo>
                    <a:pt x="1731949" y="489940"/>
                  </a:lnTo>
                  <a:lnTo>
                    <a:pt x="1731949" y="421106"/>
                  </a:lnTo>
                  <a:close/>
                </a:path>
                <a:path w="10797540" h="564514">
                  <a:moveTo>
                    <a:pt x="1835200" y="24485"/>
                  </a:moveTo>
                  <a:lnTo>
                    <a:pt x="1763090" y="24485"/>
                  </a:lnTo>
                  <a:lnTo>
                    <a:pt x="1763090" y="197116"/>
                  </a:lnTo>
                  <a:lnTo>
                    <a:pt x="1696440" y="197116"/>
                  </a:lnTo>
                  <a:lnTo>
                    <a:pt x="1696440" y="262128"/>
                  </a:lnTo>
                  <a:lnTo>
                    <a:pt x="1763090" y="262128"/>
                  </a:lnTo>
                  <a:lnTo>
                    <a:pt x="1763090" y="517245"/>
                  </a:lnTo>
                  <a:lnTo>
                    <a:pt x="1835200" y="517245"/>
                  </a:lnTo>
                  <a:lnTo>
                    <a:pt x="1835200" y="24485"/>
                  </a:lnTo>
                  <a:close/>
                </a:path>
                <a:path w="10797540" h="564514">
                  <a:moveTo>
                    <a:pt x="1943366" y="21755"/>
                  </a:moveTo>
                  <a:lnTo>
                    <a:pt x="1870710" y="21755"/>
                  </a:lnTo>
                  <a:lnTo>
                    <a:pt x="1870710" y="523265"/>
                  </a:lnTo>
                  <a:lnTo>
                    <a:pt x="1943366" y="523265"/>
                  </a:lnTo>
                  <a:lnTo>
                    <a:pt x="1943366" y="21755"/>
                  </a:lnTo>
                  <a:close/>
                </a:path>
                <a:path w="10797540" h="564514">
                  <a:moveTo>
                    <a:pt x="2445410" y="27774"/>
                  </a:moveTo>
                  <a:lnTo>
                    <a:pt x="2370569" y="27774"/>
                  </a:lnTo>
                  <a:lnTo>
                    <a:pt x="2370569" y="97586"/>
                  </a:lnTo>
                  <a:lnTo>
                    <a:pt x="2370569" y="162356"/>
                  </a:lnTo>
                  <a:lnTo>
                    <a:pt x="2370569" y="224586"/>
                  </a:lnTo>
                  <a:lnTo>
                    <a:pt x="2124735" y="224586"/>
                  </a:lnTo>
                  <a:lnTo>
                    <a:pt x="2124735" y="162356"/>
                  </a:lnTo>
                  <a:lnTo>
                    <a:pt x="2370569" y="162356"/>
                  </a:lnTo>
                  <a:lnTo>
                    <a:pt x="2370569" y="97586"/>
                  </a:lnTo>
                  <a:lnTo>
                    <a:pt x="2124735" y="97586"/>
                  </a:lnTo>
                  <a:lnTo>
                    <a:pt x="2124735" y="27736"/>
                  </a:lnTo>
                  <a:lnTo>
                    <a:pt x="2049894" y="27736"/>
                  </a:lnTo>
                  <a:lnTo>
                    <a:pt x="2049894" y="97586"/>
                  </a:lnTo>
                  <a:lnTo>
                    <a:pt x="2049894" y="162356"/>
                  </a:lnTo>
                  <a:lnTo>
                    <a:pt x="2049894" y="224586"/>
                  </a:lnTo>
                  <a:lnTo>
                    <a:pt x="2049894" y="289356"/>
                  </a:lnTo>
                  <a:lnTo>
                    <a:pt x="2445410" y="289356"/>
                  </a:lnTo>
                  <a:lnTo>
                    <a:pt x="2445410" y="97586"/>
                  </a:lnTo>
                  <a:lnTo>
                    <a:pt x="2445410" y="27774"/>
                  </a:lnTo>
                  <a:close/>
                </a:path>
                <a:path w="10797540" h="564514">
                  <a:moveTo>
                    <a:pt x="2470543" y="338607"/>
                  </a:moveTo>
                  <a:lnTo>
                    <a:pt x="2024761" y="338607"/>
                  </a:lnTo>
                  <a:lnTo>
                    <a:pt x="2024761" y="404164"/>
                  </a:lnTo>
                  <a:lnTo>
                    <a:pt x="2209406" y="404164"/>
                  </a:lnTo>
                  <a:lnTo>
                    <a:pt x="2209406" y="531456"/>
                  </a:lnTo>
                  <a:lnTo>
                    <a:pt x="2284247" y="531456"/>
                  </a:lnTo>
                  <a:lnTo>
                    <a:pt x="2284247" y="404164"/>
                  </a:lnTo>
                  <a:lnTo>
                    <a:pt x="2470543" y="404164"/>
                  </a:lnTo>
                  <a:lnTo>
                    <a:pt x="2470543" y="338607"/>
                  </a:lnTo>
                  <a:close/>
                </a:path>
                <a:path w="10797540" h="564514">
                  <a:moveTo>
                    <a:pt x="2939542" y="30505"/>
                  </a:moveTo>
                  <a:lnTo>
                    <a:pt x="2692616" y="30505"/>
                  </a:lnTo>
                  <a:lnTo>
                    <a:pt x="2692616" y="95504"/>
                  </a:lnTo>
                  <a:lnTo>
                    <a:pt x="2865247" y="95504"/>
                  </a:lnTo>
                  <a:lnTo>
                    <a:pt x="2865247" y="140309"/>
                  </a:lnTo>
                  <a:lnTo>
                    <a:pt x="2862821" y="193560"/>
                  </a:lnTo>
                  <a:lnTo>
                    <a:pt x="2855366" y="242163"/>
                  </a:lnTo>
                  <a:lnTo>
                    <a:pt x="2842603" y="285915"/>
                  </a:lnTo>
                  <a:lnTo>
                    <a:pt x="2824276" y="324612"/>
                  </a:lnTo>
                  <a:lnTo>
                    <a:pt x="2800108" y="358063"/>
                  </a:lnTo>
                  <a:lnTo>
                    <a:pt x="2769832" y="386067"/>
                  </a:lnTo>
                  <a:lnTo>
                    <a:pt x="2733179" y="408419"/>
                  </a:lnTo>
                  <a:lnTo>
                    <a:pt x="2689885" y="424929"/>
                  </a:lnTo>
                  <a:lnTo>
                    <a:pt x="2689885" y="495947"/>
                  </a:lnTo>
                  <a:lnTo>
                    <a:pt x="2740812" y="479869"/>
                  </a:lnTo>
                  <a:lnTo>
                    <a:pt x="2785287" y="458939"/>
                  </a:lnTo>
                  <a:lnTo>
                    <a:pt x="2823553" y="433273"/>
                  </a:lnTo>
                  <a:lnTo>
                    <a:pt x="2855887" y="403009"/>
                  </a:lnTo>
                  <a:lnTo>
                    <a:pt x="2882519" y="368249"/>
                  </a:lnTo>
                  <a:lnTo>
                    <a:pt x="2903740" y="329133"/>
                  </a:lnTo>
                  <a:lnTo>
                    <a:pt x="2919793" y="285775"/>
                  </a:lnTo>
                  <a:lnTo>
                    <a:pt x="2930931" y="238315"/>
                  </a:lnTo>
                  <a:lnTo>
                    <a:pt x="2937433" y="186867"/>
                  </a:lnTo>
                  <a:lnTo>
                    <a:pt x="2939542" y="131559"/>
                  </a:lnTo>
                  <a:lnTo>
                    <a:pt x="2939542" y="30505"/>
                  </a:lnTo>
                  <a:close/>
                </a:path>
                <a:path w="10797540" h="564514">
                  <a:moveTo>
                    <a:pt x="3096336" y="21755"/>
                  </a:moveTo>
                  <a:lnTo>
                    <a:pt x="3021482" y="21755"/>
                  </a:lnTo>
                  <a:lnTo>
                    <a:pt x="3021482" y="523265"/>
                  </a:lnTo>
                  <a:lnTo>
                    <a:pt x="3096336" y="523265"/>
                  </a:lnTo>
                  <a:lnTo>
                    <a:pt x="3096336" y="21755"/>
                  </a:lnTo>
                  <a:close/>
                </a:path>
                <a:path w="10797540" h="564514">
                  <a:moveTo>
                    <a:pt x="3604933" y="125552"/>
                  </a:moveTo>
                  <a:lnTo>
                    <a:pt x="3288627" y="125552"/>
                  </a:lnTo>
                  <a:lnTo>
                    <a:pt x="3288627" y="24485"/>
                  </a:lnTo>
                  <a:lnTo>
                    <a:pt x="3213785" y="24485"/>
                  </a:lnTo>
                  <a:lnTo>
                    <a:pt x="3213785" y="190563"/>
                  </a:lnTo>
                  <a:lnTo>
                    <a:pt x="3604933" y="190563"/>
                  </a:lnTo>
                  <a:lnTo>
                    <a:pt x="3604933" y="125552"/>
                  </a:lnTo>
                  <a:close/>
                </a:path>
                <a:path w="10797540" h="564514">
                  <a:moveTo>
                    <a:pt x="3611486" y="434759"/>
                  </a:moveTo>
                  <a:lnTo>
                    <a:pt x="3601707" y="395973"/>
                  </a:lnTo>
                  <a:lnTo>
                    <a:pt x="3561778" y="358279"/>
                  </a:lnTo>
                  <a:lnTo>
                    <a:pt x="3536645" y="348653"/>
                  </a:lnTo>
                  <a:lnTo>
                    <a:pt x="3536645" y="434759"/>
                  </a:lnTo>
                  <a:lnTo>
                    <a:pt x="3535527" y="442442"/>
                  </a:lnTo>
                  <a:lnTo>
                    <a:pt x="3500297" y="466483"/>
                  </a:lnTo>
                  <a:lnTo>
                    <a:pt x="3444341" y="473405"/>
                  </a:lnTo>
                  <a:lnTo>
                    <a:pt x="3408261" y="474091"/>
                  </a:lnTo>
                  <a:lnTo>
                    <a:pt x="3372193" y="473405"/>
                  </a:lnTo>
                  <a:lnTo>
                    <a:pt x="3316236" y="466483"/>
                  </a:lnTo>
                  <a:lnTo>
                    <a:pt x="3281007" y="442442"/>
                  </a:lnTo>
                  <a:lnTo>
                    <a:pt x="3279889" y="434759"/>
                  </a:lnTo>
                  <a:lnTo>
                    <a:pt x="3281007" y="427380"/>
                  </a:lnTo>
                  <a:lnTo>
                    <a:pt x="3316236" y="403352"/>
                  </a:lnTo>
                  <a:lnTo>
                    <a:pt x="3372193" y="396659"/>
                  </a:lnTo>
                  <a:lnTo>
                    <a:pt x="3408261" y="395973"/>
                  </a:lnTo>
                  <a:lnTo>
                    <a:pt x="3444341" y="396659"/>
                  </a:lnTo>
                  <a:lnTo>
                    <a:pt x="3500297" y="403352"/>
                  </a:lnTo>
                  <a:lnTo>
                    <a:pt x="3535527" y="427380"/>
                  </a:lnTo>
                  <a:lnTo>
                    <a:pt x="3536645" y="434759"/>
                  </a:lnTo>
                  <a:lnTo>
                    <a:pt x="3536645" y="348653"/>
                  </a:lnTo>
                  <a:lnTo>
                    <a:pt x="3530257" y="346202"/>
                  </a:lnTo>
                  <a:lnTo>
                    <a:pt x="3493211" y="338264"/>
                  </a:lnTo>
                  <a:lnTo>
                    <a:pt x="3452076" y="333921"/>
                  </a:lnTo>
                  <a:lnTo>
                    <a:pt x="3408261" y="332600"/>
                  </a:lnTo>
                  <a:lnTo>
                    <a:pt x="3364458" y="333921"/>
                  </a:lnTo>
                  <a:lnTo>
                    <a:pt x="3323310" y="338264"/>
                  </a:lnTo>
                  <a:lnTo>
                    <a:pt x="3254756" y="358279"/>
                  </a:lnTo>
                  <a:lnTo>
                    <a:pt x="3218218" y="388734"/>
                  </a:lnTo>
                  <a:lnTo>
                    <a:pt x="3205048" y="434759"/>
                  </a:lnTo>
                  <a:lnTo>
                    <a:pt x="3208426" y="460235"/>
                  </a:lnTo>
                  <a:lnTo>
                    <a:pt x="3233851" y="498297"/>
                  </a:lnTo>
                  <a:lnTo>
                    <a:pt x="3286264" y="523862"/>
                  </a:lnTo>
                  <a:lnTo>
                    <a:pt x="3364458" y="536143"/>
                  </a:lnTo>
                  <a:lnTo>
                    <a:pt x="3408261" y="537464"/>
                  </a:lnTo>
                  <a:lnTo>
                    <a:pt x="3452076" y="536143"/>
                  </a:lnTo>
                  <a:lnTo>
                    <a:pt x="3493211" y="531799"/>
                  </a:lnTo>
                  <a:lnTo>
                    <a:pt x="3561778" y="511784"/>
                  </a:lnTo>
                  <a:lnTo>
                    <a:pt x="3598303" y="481266"/>
                  </a:lnTo>
                  <a:lnTo>
                    <a:pt x="3601643" y="474091"/>
                  </a:lnTo>
                  <a:lnTo>
                    <a:pt x="3608095" y="460235"/>
                  </a:lnTo>
                  <a:lnTo>
                    <a:pt x="3611486" y="434759"/>
                  </a:lnTo>
                  <a:close/>
                </a:path>
                <a:path w="10797540" h="564514">
                  <a:moveTo>
                    <a:pt x="3633343" y="228803"/>
                  </a:moveTo>
                  <a:lnTo>
                    <a:pt x="3182099" y="228803"/>
                  </a:lnTo>
                  <a:lnTo>
                    <a:pt x="3182099" y="293268"/>
                  </a:lnTo>
                  <a:lnTo>
                    <a:pt x="3633343" y="293268"/>
                  </a:lnTo>
                  <a:lnTo>
                    <a:pt x="3633343" y="228803"/>
                  </a:lnTo>
                  <a:close/>
                </a:path>
                <a:path w="10797540" h="564514">
                  <a:moveTo>
                    <a:pt x="4273880" y="259943"/>
                  </a:moveTo>
                  <a:lnTo>
                    <a:pt x="4220896" y="243141"/>
                  </a:lnTo>
                  <a:lnTo>
                    <a:pt x="4176865" y="219494"/>
                  </a:lnTo>
                  <a:lnTo>
                    <a:pt x="4142092" y="188988"/>
                  </a:lnTo>
                  <a:lnTo>
                    <a:pt x="4116870" y="151612"/>
                  </a:lnTo>
                  <a:lnTo>
                    <a:pt x="4101515" y="107353"/>
                  </a:lnTo>
                  <a:lnTo>
                    <a:pt x="4096334" y="56172"/>
                  </a:lnTo>
                  <a:lnTo>
                    <a:pt x="4096334" y="27774"/>
                  </a:lnTo>
                  <a:lnTo>
                    <a:pt x="4021493" y="27774"/>
                  </a:lnTo>
                  <a:lnTo>
                    <a:pt x="4021493" y="56172"/>
                  </a:lnTo>
                  <a:lnTo>
                    <a:pt x="4016349" y="107353"/>
                  </a:lnTo>
                  <a:lnTo>
                    <a:pt x="4001097" y="151612"/>
                  </a:lnTo>
                  <a:lnTo>
                    <a:pt x="3976014" y="188988"/>
                  </a:lnTo>
                  <a:lnTo>
                    <a:pt x="3941368" y="219494"/>
                  </a:lnTo>
                  <a:lnTo>
                    <a:pt x="3897439" y="243141"/>
                  </a:lnTo>
                  <a:lnTo>
                    <a:pt x="3844493" y="259943"/>
                  </a:lnTo>
                  <a:lnTo>
                    <a:pt x="3844493" y="325501"/>
                  </a:lnTo>
                  <a:lnTo>
                    <a:pt x="3904056" y="310680"/>
                  </a:lnTo>
                  <a:lnTo>
                    <a:pt x="3955465" y="289547"/>
                  </a:lnTo>
                  <a:lnTo>
                    <a:pt x="3998557" y="263626"/>
                  </a:lnTo>
                  <a:lnTo>
                    <a:pt x="4033189" y="234492"/>
                  </a:lnTo>
                  <a:lnTo>
                    <a:pt x="4059186" y="203682"/>
                  </a:lnTo>
                  <a:lnTo>
                    <a:pt x="4085183" y="234492"/>
                  </a:lnTo>
                  <a:lnTo>
                    <a:pt x="4119816" y="263626"/>
                  </a:lnTo>
                  <a:lnTo>
                    <a:pt x="4162907" y="289547"/>
                  </a:lnTo>
                  <a:lnTo>
                    <a:pt x="4214317" y="310680"/>
                  </a:lnTo>
                  <a:lnTo>
                    <a:pt x="4273880" y="325501"/>
                  </a:lnTo>
                  <a:lnTo>
                    <a:pt x="4273880" y="259943"/>
                  </a:lnTo>
                  <a:close/>
                </a:path>
                <a:path w="10797540" h="564514">
                  <a:moveTo>
                    <a:pt x="4282618" y="436397"/>
                  </a:moveTo>
                  <a:lnTo>
                    <a:pt x="4095788" y="436397"/>
                  </a:lnTo>
                  <a:lnTo>
                    <a:pt x="4095788" y="294360"/>
                  </a:lnTo>
                  <a:lnTo>
                    <a:pt x="4021493" y="294360"/>
                  </a:lnTo>
                  <a:lnTo>
                    <a:pt x="4021493" y="436397"/>
                  </a:lnTo>
                  <a:lnTo>
                    <a:pt x="3836847" y="436397"/>
                  </a:lnTo>
                  <a:lnTo>
                    <a:pt x="3836847" y="501408"/>
                  </a:lnTo>
                  <a:lnTo>
                    <a:pt x="4282618" y="501408"/>
                  </a:lnTo>
                  <a:lnTo>
                    <a:pt x="4282618" y="436397"/>
                  </a:lnTo>
                  <a:close/>
                </a:path>
                <a:path w="10797540" h="564514">
                  <a:moveTo>
                    <a:pt x="4547578" y="30505"/>
                  </a:moveTo>
                  <a:lnTo>
                    <a:pt x="4358005" y="30505"/>
                  </a:lnTo>
                  <a:lnTo>
                    <a:pt x="4358005" y="95504"/>
                  </a:lnTo>
                  <a:lnTo>
                    <a:pt x="4474375" y="95504"/>
                  </a:lnTo>
                  <a:lnTo>
                    <a:pt x="4474375" y="192201"/>
                  </a:lnTo>
                  <a:lnTo>
                    <a:pt x="4470616" y="252234"/>
                  </a:lnTo>
                  <a:lnTo>
                    <a:pt x="4459643" y="303466"/>
                  </a:lnTo>
                  <a:lnTo>
                    <a:pt x="4441863" y="346049"/>
                  </a:lnTo>
                  <a:lnTo>
                    <a:pt x="4417720" y="380136"/>
                  </a:lnTo>
                  <a:lnTo>
                    <a:pt x="4387621" y="405828"/>
                  </a:lnTo>
                  <a:lnTo>
                    <a:pt x="4351998" y="423291"/>
                  </a:lnTo>
                  <a:lnTo>
                    <a:pt x="4351998" y="495947"/>
                  </a:lnTo>
                  <a:lnTo>
                    <a:pt x="4401502" y="477710"/>
                  </a:lnTo>
                  <a:lnTo>
                    <a:pt x="4442942" y="453123"/>
                  </a:lnTo>
                  <a:lnTo>
                    <a:pt x="4476775" y="422478"/>
                  </a:lnTo>
                  <a:lnTo>
                    <a:pt x="4503458" y="386067"/>
                  </a:lnTo>
                  <a:lnTo>
                    <a:pt x="4523435" y="344208"/>
                  </a:lnTo>
                  <a:lnTo>
                    <a:pt x="4537138" y="297205"/>
                  </a:lnTo>
                  <a:lnTo>
                    <a:pt x="4545038" y="245338"/>
                  </a:lnTo>
                  <a:lnTo>
                    <a:pt x="4547578" y="188925"/>
                  </a:lnTo>
                  <a:lnTo>
                    <a:pt x="4547578" y="30505"/>
                  </a:lnTo>
                  <a:close/>
                </a:path>
                <a:path w="10797540" h="564514">
                  <a:moveTo>
                    <a:pt x="4771555" y="21755"/>
                  </a:moveTo>
                  <a:lnTo>
                    <a:pt x="4698898" y="21755"/>
                  </a:lnTo>
                  <a:lnTo>
                    <a:pt x="4698898" y="214058"/>
                  </a:lnTo>
                  <a:lnTo>
                    <a:pt x="4660112" y="214058"/>
                  </a:lnTo>
                  <a:lnTo>
                    <a:pt x="4660112" y="24485"/>
                  </a:lnTo>
                  <a:lnTo>
                    <a:pt x="4587456" y="24485"/>
                  </a:lnTo>
                  <a:lnTo>
                    <a:pt x="4587456" y="517245"/>
                  </a:lnTo>
                  <a:lnTo>
                    <a:pt x="4660112" y="517245"/>
                  </a:lnTo>
                  <a:lnTo>
                    <a:pt x="4660112" y="279615"/>
                  </a:lnTo>
                  <a:lnTo>
                    <a:pt x="4698898" y="279615"/>
                  </a:lnTo>
                  <a:lnTo>
                    <a:pt x="4698898" y="523265"/>
                  </a:lnTo>
                  <a:lnTo>
                    <a:pt x="4771555" y="523265"/>
                  </a:lnTo>
                  <a:lnTo>
                    <a:pt x="4771555" y="279615"/>
                  </a:lnTo>
                  <a:lnTo>
                    <a:pt x="4771555" y="214058"/>
                  </a:lnTo>
                  <a:lnTo>
                    <a:pt x="4771555" y="21755"/>
                  </a:lnTo>
                  <a:close/>
                </a:path>
                <a:path w="10797540" h="564514">
                  <a:moveTo>
                    <a:pt x="5178298" y="255028"/>
                  </a:moveTo>
                  <a:lnTo>
                    <a:pt x="4982718" y="255028"/>
                  </a:lnTo>
                  <a:lnTo>
                    <a:pt x="4982718" y="320586"/>
                  </a:lnTo>
                  <a:lnTo>
                    <a:pt x="5178298" y="320586"/>
                  </a:lnTo>
                  <a:lnTo>
                    <a:pt x="5178298" y="255028"/>
                  </a:lnTo>
                  <a:close/>
                </a:path>
                <a:path w="10797540" h="564514">
                  <a:moveTo>
                    <a:pt x="5629999" y="95504"/>
                  </a:moveTo>
                  <a:lnTo>
                    <a:pt x="5556250" y="95504"/>
                  </a:lnTo>
                  <a:lnTo>
                    <a:pt x="5556250" y="424929"/>
                  </a:lnTo>
                  <a:lnTo>
                    <a:pt x="5629999" y="424929"/>
                  </a:lnTo>
                  <a:lnTo>
                    <a:pt x="5629999" y="95504"/>
                  </a:lnTo>
                  <a:close/>
                </a:path>
                <a:path w="10797540" h="564514">
                  <a:moveTo>
                    <a:pt x="5629999" y="30276"/>
                  </a:moveTo>
                  <a:lnTo>
                    <a:pt x="5383619" y="30276"/>
                  </a:lnTo>
                  <a:lnTo>
                    <a:pt x="5383619" y="95046"/>
                  </a:lnTo>
                  <a:lnTo>
                    <a:pt x="5383619" y="425246"/>
                  </a:lnTo>
                  <a:lnTo>
                    <a:pt x="5383619" y="490016"/>
                  </a:lnTo>
                  <a:lnTo>
                    <a:pt x="5629999" y="490016"/>
                  </a:lnTo>
                  <a:lnTo>
                    <a:pt x="5629999" y="425246"/>
                  </a:lnTo>
                  <a:lnTo>
                    <a:pt x="5457914" y="425246"/>
                  </a:lnTo>
                  <a:lnTo>
                    <a:pt x="5457914" y="95046"/>
                  </a:lnTo>
                  <a:lnTo>
                    <a:pt x="5629999" y="95046"/>
                  </a:lnTo>
                  <a:lnTo>
                    <a:pt x="5629999" y="30276"/>
                  </a:lnTo>
                  <a:close/>
                </a:path>
                <a:path w="10797540" h="564514">
                  <a:moveTo>
                    <a:pt x="5852896" y="220776"/>
                  </a:moveTo>
                  <a:lnTo>
                    <a:pt x="5777496" y="220776"/>
                  </a:lnTo>
                  <a:lnTo>
                    <a:pt x="5777496" y="21386"/>
                  </a:lnTo>
                  <a:lnTo>
                    <a:pt x="5702655" y="21386"/>
                  </a:lnTo>
                  <a:lnTo>
                    <a:pt x="5702655" y="220776"/>
                  </a:lnTo>
                  <a:lnTo>
                    <a:pt x="5702655" y="285546"/>
                  </a:lnTo>
                  <a:lnTo>
                    <a:pt x="5702655" y="523036"/>
                  </a:lnTo>
                  <a:lnTo>
                    <a:pt x="5777496" y="523036"/>
                  </a:lnTo>
                  <a:lnTo>
                    <a:pt x="5777496" y="285546"/>
                  </a:lnTo>
                  <a:lnTo>
                    <a:pt x="5852896" y="285546"/>
                  </a:lnTo>
                  <a:lnTo>
                    <a:pt x="5852896" y="220776"/>
                  </a:lnTo>
                  <a:close/>
                </a:path>
                <a:path w="10797540" h="564514">
                  <a:moveTo>
                    <a:pt x="6150622" y="259397"/>
                  </a:moveTo>
                  <a:lnTo>
                    <a:pt x="6149035" y="197739"/>
                  </a:lnTo>
                  <a:lnTo>
                    <a:pt x="6143244" y="144335"/>
                  </a:lnTo>
                  <a:lnTo>
                    <a:pt x="6131725" y="99834"/>
                  </a:lnTo>
                  <a:lnTo>
                    <a:pt x="6124981" y="87312"/>
                  </a:lnTo>
                  <a:lnTo>
                    <a:pt x="6112929" y="64922"/>
                  </a:lnTo>
                  <a:lnTo>
                    <a:pt x="6095111" y="46736"/>
                  </a:lnTo>
                  <a:lnTo>
                    <a:pt x="6076327" y="35280"/>
                  </a:lnTo>
                  <a:lnTo>
                    <a:pt x="6076327" y="259397"/>
                  </a:lnTo>
                  <a:lnTo>
                    <a:pt x="6075553" y="311353"/>
                  </a:lnTo>
                  <a:lnTo>
                    <a:pt x="6072644" y="355066"/>
                  </a:lnTo>
                  <a:lnTo>
                    <a:pt x="6056655" y="413448"/>
                  </a:lnTo>
                  <a:lnTo>
                    <a:pt x="6019508" y="432028"/>
                  </a:lnTo>
                  <a:lnTo>
                    <a:pt x="6008497" y="430822"/>
                  </a:lnTo>
                  <a:lnTo>
                    <a:pt x="5972835" y="389458"/>
                  </a:lnTo>
                  <a:lnTo>
                    <a:pt x="5963551" y="311353"/>
                  </a:lnTo>
                  <a:lnTo>
                    <a:pt x="5962701" y="259397"/>
                  </a:lnTo>
                  <a:lnTo>
                    <a:pt x="5963551" y="207759"/>
                  </a:lnTo>
                  <a:lnTo>
                    <a:pt x="5966663" y="164211"/>
                  </a:lnTo>
                  <a:lnTo>
                    <a:pt x="5982906" y="105892"/>
                  </a:lnTo>
                  <a:lnTo>
                    <a:pt x="6019508" y="87312"/>
                  </a:lnTo>
                  <a:lnTo>
                    <a:pt x="6030620" y="88531"/>
                  </a:lnTo>
                  <a:lnTo>
                    <a:pt x="6066650" y="129870"/>
                  </a:lnTo>
                  <a:lnTo>
                    <a:pt x="6075553" y="207759"/>
                  </a:lnTo>
                  <a:lnTo>
                    <a:pt x="6076327" y="259397"/>
                  </a:lnTo>
                  <a:lnTo>
                    <a:pt x="6076327" y="35280"/>
                  </a:lnTo>
                  <a:lnTo>
                    <a:pt x="6073191" y="33362"/>
                  </a:lnTo>
                  <a:lnTo>
                    <a:pt x="6047778" y="25120"/>
                  </a:lnTo>
                  <a:lnTo>
                    <a:pt x="6019508" y="22301"/>
                  </a:lnTo>
                  <a:lnTo>
                    <a:pt x="5991542" y="25120"/>
                  </a:lnTo>
                  <a:lnTo>
                    <a:pt x="5944222" y="46736"/>
                  </a:lnTo>
                  <a:lnTo>
                    <a:pt x="5907379" y="99834"/>
                  </a:lnTo>
                  <a:lnTo>
                    <a:pt x="5896051" y="144335"/>
                  </a:lnTo>
                  <a:lnTo>
                    <a:pt x="5890450" y="197739"/>
                  </a:lnTo>
                  <a:lnTo>
                    <a:pt x="5888952" y="259397"/>
                  </a:lnTo>
                  <a:lnTo>
                    <a:pt x="5890450" y="321373"/>
                  </a:lnTo>
                  <a:lnTo>
                    <a:pt x="5896051" y="374942"/>
                  </a:lnTo>
                  <a:lnTo>
                    <a:pt x="5907379" y="419493"/>
                  </a:lnTo>
                  <a:lnTo>
                    <a:pt x="5926099" y="454431"/>
                  </a:lnTo>
                  <a:lnTo>
                    <a:pt x="5966244" y="485698"/>
                  </a:lnTo>
                  <a:lnTo>
                    <a:pt x="6019508" y="496493"/>
                  </a:lnTo>
                  <a:lnTo>
                    <a:pt x="6047778" y="493763"/>
                  </a:lnTo>
                  <a:lnTo>
                    <a:pt x="6073191" y="485698"/>
                  </a:lnTo>
                  <a:lnTo>
                    <a:pt x="6095111" y="472528"/>
                  </a:lnTo>
                  <a:lnTo>
                    <a:pt x="6112929" y="454431"/>
                  </a:lnTo>
                  <a:lnTo>
                    <a:pt x="6124981" y="432028"/>
                  </a:lnTo>
                  <a:lnTo>
                    <a:pt x="6131725" y="419493"/>
                  </a:lnTo>
                  <a:lnTo>
                    <a:pt x="6143244" y="374942"/>
                  </a:lnTo>
                  <a:lnTo>
                    <a:pt x="6149035" y="321373"/>
                  </a:lnTo>
                  <a:lnTo>
                    <a:pt x="6150622" y="259397"/>
                  </a:lnTo>
                  <a:close/>
                </a:path>
                <a:path w="10797540" h="564514">
                  <a:moveTo>
                    <a:pt x="6298120" y="21755"/>
                  </a:moveTo>
                  <a:lnTo>
                    <a:pt x="6223279" y="21755"/>
                  </a:lnTo>
                  <a:lnTo>
                    <a:pt x="6223279" y="523265"/>
                  </a:lnTo>
                  <a:lnTo>
                    <a:pt x="6298120" y="523265"/>
                  </a:lnTo>
                  <a:lnTo>
                    <a:pt x="6298120" y="21755"/>
                  </a:lnTo>
                  <a:close/>
                </a:path>
                <a:path w="10797540" h="564514">
                  <a:moveTo>
                    <a:pt x="6631914" y="421652"/>
                  </a:moveTo>
                  <a:lnTo>
                    <a:pt x="6621373" y="423811"/>
                  </a:lnTo>
                  <a:lnTo>
                    <a:pt x="6610261" y="425399"/>
                  </a:lnTo>
                  <a:lnTo>
                    <a:pt x="6598640" y="426491"/>
                  </a:lnTo>
                  <a:lnTo>
                    <a:pt x="6586563" y="427113"/>
                  </a:lnTo>
                  <a:lnTo>
                    <a:pt x="6590297" y="403034"/>
                  </a:lnTo>
                  <a:lnTo>
                    <a:pt x="6592646" y="377532"/>
                  </a:lnTo>
                  <a:lnTo>
                    <a:pt x="6593865" y="350596"/>
                  </a:lnTo>
                  <a:lnTo>
                    <a:pt x="6594183" y="324954"/>
                  </a:lnTo>
                  <a:lnTo>
                    <a:pt x="6594221" y="92773"/>
                  </a:lnTo>
                  <a:lnTo>
                    <a:pt x="6618249" y="92773"/>
                  </a:lnTo>
                  <a:lnTo>
                    <a:pt x="6618249" y="30505"/>
                  </a:lnTo>
                  <a:lnTo>
                    <a:pt x="6524841" y="30505"/>
                  </a:lnTo>
                  <a:lnTo>
                    <a:pt x="6524841" y="92773"/>
                  </a:lnTo>
                  <a:lnTo>
                    <a:pt x="6524841" y="324954"/>
                  </a:lnTo>
                  <a:lnTo>
                    <a:pt x="6524676" y="352831"/>
                  </a:lnTo>
                  <a:lnTo>
                    <a:pt x="6523952" y="379171"/>
                  </a:lnTo>
                  <a:lnTo>
                    <a:pt x="6522301" y="404075"/>
                  </a:lnTo>
                  <a:lnTo>
                    <a:pt x="6519367" y="427659"/>
                  </a:lnTo>
                  <a:lnTo>
                    <a:pt x="6491516" y="427659"/>
                  </a:lnTo>
                  <a:lnTo>
                    <a:pt x="6491516" y="92773"/>
                  </a:lnTo>
                  <a:lnTo>
                    <a:pt x="6524841" y="92773"/>
                  </a:lnTo>
                  <a:lnTo>
                    <a:pt x="6524841" y="30505"/>
                  </a:lnTo>
                  <a:lnTo>
                    <a:pt x="6393726" y="30505"/>
                  </a:lnTo>
                  <a:lnTo>
                    <a:pt x="6393726" y="92773"/>
                  </a:lnTo>
                  <a:lnTo>
                    <a:pt x="6422136" y="92773"/>
                  </a:lnTo>
                  <a:lnTo>
                    <a:pt x="6422136" y="427659"/>
                  </a:lnTo>
                  <a:lnTo>
                    <a:pt x="6387719" y="427659"/>
                  </a:lnTo>
                  <a:lnTo>
                    <a:pt x="6387719" y="489940"/>
                  </a:lnTo>
                  <a:lnTo>
                    <a:pt x="6560896" y="489940"/>
                  </a:lnTo>
                  <a:lnTo>
                    <a:pt x="6580060" y="489483"/>
                  </a:lnTo>
                  <a:lnTo>
                    <a:pt x="6598653" y="487959"/>
                  </a:lnTo>
                  <a:lnTo>
                    <a:pt x="6616128" y="485101"/>
                  </a:lnTo>
                  <a:lnTo>
                    <a:pt x="6631914" y="480644"/>
                  </a:lnTo>
                  <a:lnTo>
                    <a:pt x="6631914" y="427113"/>
                  </a:lnTo>
                  <a:lnTo>
                    <a:pt x="6631914" y="421652"/>
                  </a:lnTo>
                  <a:close/>
                </a:path>
                <a:path w="10797540" h="564514">
                  <a:moveTo>
                    <a:pt x="6714947" y="24485"/>
                  </a:moveTo>
                  <a:lnTo>
                    <a:pt x="6644475" y="24485"/>
                  </a:lnTo>
                  <a:lnTo>
                    <a:pt x="6644475" y="211874"/>
                  </a:lnTo>
                  <a:lnTo>
                    <a:pt x="6604597" y="211874"/>
                  </a:lnTo>
                  <a:lnTo>
                    <a:pt x="6604597" y="277431"/>
                  </a:lnTo>
                  <a:lnTo>
                    <a:pt x="6644475" y="277431"/>
                  </a:lnTo>
                  <a:lnTo>
                    <a:pt x="6644475" y="517245"/>
                  </a:lnTo>
                  <a:lnTo>
                    <a:pt x="6714947" y="517245"/>
                  </a:lnTo>
                  <a:lnTo>
                    <a:pt x="6714947" y="24485"/>
                  </a:lnTo>
                  <a:close/>
                </a:path>
                <a:path w="10797540" h="564514">
                  <a:moveTo>
                    <a:pt x="6813283" y="21755"/>
                  </a:moveTo>
                  <a:lnTo>
                    <a:pt x="6742265" y="21755"/>
                  </a:lnTo>
                  <a:lnTo>
                    <a:pt x="6742265" y="523265"/>
                  </a:lnTo>
                  <a:lnTo>
                    <a:pt x="6813283" y="523265"/>
                  </a:lnTo>
                  <a:lnTo>
                    <a:pt x="6813283" y="21755"/>
                  </a:lnTo>
                  <a:close/>
                </a:path>
                <a:path w="10797540" h="564514">
                  <a:moveTo>
                    <a:pt x="7166737" y="259397"/>
                  </a:moveTo>
                  <a:lnTo>
                    <a:pt x="7165149" y="197739"/>
                  </a:lnTo>
                  <a:lnTo>
                    <a:pt x="7159358" y="144335"/>
                  </a:lnTo>
                  <a:lnTo>
                    <a:pt x="7147839" y="99834"/>
                  </a:lnTo>
                  <a:lnTo>
                    <a:pt x="7141096" y="87312"/>
                  </a:lnTo>
                  <a:lnTo>
                    <a:pt x="7129043" y="64922"/>
                  </a:lnTo>
                  <a:lnTo>
                    <a:pt x="7111212" y="46736"/>
                  </a:lnTo>
                  <a:lnTo>
                    <a:pt x="7092442" y="35293"/>
                  </a:lnTo>
                  <a:lnTo>
                    <a:pt x="7092442" y="259397"/>
                  </a:lnTo>
                  <a:lnTo>
                    <a:pt x="7091667" y="311353"/>
                  </a:lnTo>
                  <a:lnTo>
                    <a:pt x="7088746" y="355066"/>
                  </a:lnTo>
                  <a:lnTo>
                    <a:pt x="7072770" y="413448"/>
                  </a:lnTo>
                  <a:lnTo>
                    <a:pt x="7035622" y="432028"/>
                  </a:lnTo>
                  <a:lnTo>
                    <a:pt x="7024598" y="430822"/>
                  </a:lnTo>
                  <a:lnTo>
                    <a:pt x="6988950" y="389458"/>
                  </a:lnTo>
                  <a:lnTo>
                    <a:pt x="6979666" y="311353"/>
                  </a:lnTo>
                  <a:lnTo>
                    <a:pt x="6978815" y="259397"/>
                  </a:lnTo>
                  <a:lnTo>
                    <a:pt x="6979666" y="207759"/>
                  </a:lnTo>
                  <a:lnTo>
                    <a:pt x="6982765" y="164211"/>
                  </a:lnTo>
                  <a:lnTo>
                    <a:pt x="6999021" y="105892"/>
                  </a:lnTo>
                  <a:lnTo>
                    <a:pt x="7035622" y="87312"/>
                  </a:lnTo>
                  <a:lnTo>
                    <a:pt x="7046735" y="88531"/>
                  </a:lnTo>
                  <a:lnTo>
                    <a:pt x="7082764" y="129870"/>
                  </a:lnTo>
                  <a:lnTo>
                    <a:pt x="7091667" y="207759"/>
                  </a:lnTo>
                  <a:lnTo>
                    <a:pt x="7092442" y="259397"/>
                  </a:lnTo>
                  <a:lnTo>
                    <a:pt x="7092442" y="35293"/>
                  </a:lnTo>
                  <a:lnTo>
                    <a:pt x="7089292" y="33362"/>
                  </a:lnTo>
                  <a:lnTo>
                    <a:pt x="7063892" y="25120"/>
                  </a:lnTo>
                  <a:lnTo>
                    <a:pt x="7035622" y="22301"/>
                  </a:lnTo>
                  <a:lnTo>
                    <a:pt x="7007657" y="25120"/>
                  </a:lnTo>
                  <a:lnTo>
                    <a:pt x="6960336" y="46736"/>
                  </a:lnTo>
                  <a:lnTo>
                    <a:pt x="6923494" y="99834"/>
                  </a:lnTo>
                  <a:lnTo>
                    <a:pt x="6912165" y="144335"/>
                  </a:lnTo>
                  <a:lnTo>
                    <a:pt x="6906565" y="197739"/>
                  </a:lnTo>
                  <a:lnTo>
                    <a:pt x="6905053" y="259397"/>
                  </a:lnTo>
                  <a:lnTo>
                    <a:pt x="6906565" y="321373"/>
                  </a:lnTo>
                  <a:lnTo>
                    <a:pt x="6912165" y="374942"/>
                  </a:lnTo>
                  <a:lnTo>
                    <a:pt x="6923494" y="419493"/>
                  </a:lnTo>
                  <a:lnTo>
                    <a:pt x="6942201" y="454431"/>
                  </a:lnTo>
                  <a:lnTo>
                    <a:pt x="6982358" y="485698"/>
                  </a:lnTo>
                  <a:lnTo>
                    <a:pt x="7035622" y="496493"/>
                  </a:lnTo>
                  <a:lnTo>
                    <a:pt x="7063892" y="493763"/>
                  </a:lnTo>
                  <a:lnTo>
                    <a:pt x="7089292" y="485698"/>
                  </a:lnTo>
                  <a:lnTo>
                    <a:pt x="7111212" y="472528"/>
                  </a:lnTo>
                  <a:lnTo>
                    <a:pt x="7129043" y="454431"/>
                  </a:lnTo>
                  <a:lnTo>
                    <a:pt x="7141096" y="432028"/>
                  </a:lnTo>
                  <a:lnTo>
                    <a:pt x="7147839" y="419493"/>
                  </a:lnTo>
                  <a:lnTo>
                    <a:pt x="7159358" y="374942"/>
                  </a:lnTo>
                  <a:lnTo>
                    <a:pt x="7165149" y="321373"/>
                  </a:lnTo>
                  <a:lnTo>
                    <a:pt x="7166737" y="259397"/>
                  </a:lnTo>
                  <a:close/>
                </a:path>
                <a:path w="10797540" h="564514">
                  <a:moveTo>
                    <a:pt x="7314235" y="21755"/>
                  </a:moveTo>
                  <a:lnTo>
                    <a:pt x="7239394" y="21755"/>
                  </a:lnTo>
                  <a:lnTo>
                    <a:pt x="7239394" y="523265"/>
                  </a:lnTo>
                  <a:lnTo>
                    <a:pt x="7314235" y="523265"/>
                  </a:lnTo>
                  <a:lnTo>
                    <a:pt x="7314235" y="21755"/>
                  </a:lnTo>
                  <a:close/>
                </a:path>
                <a:path w="10797540" h="564514">
                  <a:moveTo>
                    <a:pt x="7691729" y="421106"/>
                  </a:moveTo>
                  <a:lnTo>
                    <a:pt x="7659002" y="402412"/>
                  </a:lnTo>
                  <a:lnTo>
                    <a:pt x="7638809" y="383413"/>
                  </a:lnTo>
                  <a:lnTo>
                    <a:pt x="7630261" y="375373"/>
                  </a:lnTo>
                  <a:lnTo>
                    <a:pt x="7607401" y="336372"/>
                  </a:lnTo>
                  <a:lnTo>
                    <a:pt x="7592288" y="281813"/>
                  </a:lnTo>
                  <a:lnTo>
                    <a:pt x="7586840" y="208051"/>
                  </a:lnTo>
                  <a:lnTo>
                    <a:pt x="7586840" y="95504"/>
                  </a:lnTo>
                  <a:lnTo>
                    <a:pt x="7687361" y="95504"/>
                  </a:lnTo>
                  <a:lnTo>
                    <a:pt x="7687361" y="30505"/>
                  </a:lnTo>
                  <a:lnTo>
                    <a:pt x="7413117" y="30505"/>
                  </a:lnTo>
                  <a:lnTo>
                    <a:pt x="7413117" y="95504"/>
                  </a:lnTo>
                  <a:lnTo>
                    <a:pt x="7511999" y="95504"/>
                  </a:lnTo>
                  <a:lnTo>
                    <a:pt x="7511999" y="208051"/>
                  </a:lnTo>
                  <a:lnTo>
                    <a:pt x="7506602" y="281813"/>
                  </a:lnTo>
                  <a:lnTo>
                    <a:pt x="7491628" y="336372"/>
                  </a:lnTo>
                  <a:lnTo>
                    <a:pt x="7468921" y="375373"/>
                  </a:lnTo>
                  <a:lnTo>
                    <a:pt x="7440320" y="402412"/>
                  </a:lnTo>
                  <a:lnTo>
                    <a:pt x="7407656" y="421106"/>
                  </a:lnTo>
                  <a:lnTo>
                    <a:pt x="7407656" y="489940"/>
                  </a:lnTo>
                  <a:lnTo>
                    <a:pt x="7451357" y="472528"/>
                  </a:lnTo>
                  <a:lnTo>
                    <a:pt x="7490968" y="447738"/>
                  </a:lnTo>
                  <a:lnTo>
                    <a:pt x="7524420" y="417410"/>
                  </a:lnTo>
                  <a:lnTo>
                    <a:pt x="7549693" y="383413"/>
                  </a:lnTo>
                  <a:lnTo>
                    <a:pt x="7574953" y="417410"/>
                  </a:lnTo>
                  <a:lnTo>
                    <a:pt x="7608417" y="447738"/>
                  </a:lnTo>
                  <a:lnTo>
                    <a:pt x="7648029" y="472528"/>
                  </a:lnTo>
                  <a:lnTo>
                    <a:pt x="7691729" y="489940"/>
                  </a:lnTo>
                  <a:lnTo>
                    <a:pt x="7691729" y="421106"/>
                  </a:lnTo>
                  <a:close/>
                </a:path>
                <a:path w="10797540" h="564514">
                  <a:moveTo>
                    <a:pt x="7822285" y="21755"/>
                  </a:moveTo>
                  <a:lnTo>
                    <a:pt x="7747444" y="21755"/>
                  </a:lnTo>
                  <a:lnTo>
                    <a:pt x="7747444" y="523265"/>
                  </a:lnTo>
                  <a:lnTo>
                    <a:pt x="7822285" y="523265"/>
                  </a:lnTo>
                  <a:lnTo>
                    <a:pt x="7822285" y="21755"/>
                  </a:lnTo>
                  <a:close/>
                </a:path>
                <a:path w="10797540" h="564514">
                  <a:moveTo>
                    <a:pt x="10797146" y="0"/>
                  </a:moveTo>
                  <a:lnTo>
                    <a:pt x="10759643" y="0"/>
                  </a:lnTo>
                  <a:lnTo>
                    <a:pt x="10759643" y="564349"/>
                  </a:lnTo>
                  <a:lnTo>
                    <a:pt x="10797146" y="564349"/>
                  </a:lnTo>
                  <a:lnTo>
                    <a:pt x="10797146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85086" y="8668511"/>
              <a:ext cx="8384540" cy="380365"/>
            </a:xfrm>
            <a:custGeom>
              <a:avLst/>
              <a:gdLst/>
              <a:ahLst/>
              <a:cxnLst/>
              <a:rect l="l" t="t" r="r" b="b"/>
              <a:pathLst>
                <a:path w="8384540" h="380365">
                  <a:moveTo>
                    <a:pt x="173736" y="87058"/>
                  </a:moveTo>
                  <a:lnTo>
                    <a:pt x="167195" y="56489"/>
                  </a:lnTo>
                  <a:lnTo>
                    <a:pt x="152400" y="37147"/>
                  </a:lnTo>
                  <a:lnTo>
                    <a:pt x="149059" y="32791"/>
                  </a:lnTo>
                  <a:lnTo>
                    <a:pt x="143713" y="29819"/>
                  </a:lnTo>
                  <a:lnTo>
                    <a:pt x="143713" y="87058"/>
                  </a:lnTo>
                  <a:lnTo>
                    <a:pt x="139446" y="106984"/>
                  </a:lnTo>
                  <a:lnTo>
                    <a:pt x="127571" y="122656"/>
                  </a:lnTo>
                  <a:lnTo>
                    <a:pt x="109524" y="132905"/>
                  </a:lnTo>
                  <a:lnTo>
                    <a:pt x="86677" y="136588"/>
                  </a:lnTo>
                  <a:lnTo>
                    <a:pt x="63995" y="132905"/>
                  </a:lnTo>
                  <a:lnTo>
                    <a:pt x="45923" y="122656"/>
                  </a:lnTo>
                  <a:lnTo>
                    <a:pt x="33959" y="106984"/>
                  </a:lnTo>
                  <a:lnTo>
                    <a:pt x="29641" y="87058"/>
                  </a:lnTo>
                  <a:lnTo>
                    <a:pt x="33959" y="66916"/>
                  </a:lnTo>
                  <a:lnTo>
                    <a:pt x="45923" y="51130"/>
                  </a:lnTo>
                  <a:lnTo>
                    <a:pt x="63995" y="40830"/>
                  </a:lnTo>
                  <a:lnTo>
                    <a:pt x="86677" y="37147"/>
                  </a:lnTo>
                  <a:lnTo>
                    <a:pt x="109524" y="40830"/>
                  </a:lnTo>
                  <a:lnTo>
                    <a:pt x="127571" y="51130"/>
                  </a:lnTo>
                  <a:lnTo>
                    <a:pt x="139446" y="66916"/>
                  </a:lnTo>
                  <a:lnTo>
                    <a:pt x="143713" y="87058"/>
                  </a:lnTo>
                  <a:lnTo>
                    <a:pt x="143713" y="29819"/>
                  </a:lnTo>
                  <a:lnTo>
                    <a:pt x="121488" y="17462"/>
                  </a:lnTo>
                  <a:lnTo>
                    <a:pt x="86677" y="12014"/>
                  </a:lnTo>
                  <a:lnTo>
                    <a:pt x="51917" y="17462"/>
                  </a:lnTo>
                  <a:lnTo>
                    <a:pt x="24485" y="32791"/>
                  </a:lnTo>
                  <a:lnTo>
                    <a:pt x="6477" y="56489"/>
                  </a:lnTo>
                  <a:lnTo>
                    <a:pt x="0" y="87058"/>
                  </a:lnTo>
                  <a:lnTo>
                    <a:pt x="6477" y="117348"/>
                  </a:lnTo>
                  <a:lnTo>
                    <a:pt x="24485" y="140804"/>
                  </a:lnTo>
                  <a:lnTo>
                    <a:pt x="51917" y="155968"/>
                  </a:lnTo>
                  <a:lnTo>
                    <a:pt x="86677" y="161353"/>
                  </a:lnTo>
                  <a:lnTo>
                    <a:pt x="121488" y="155968"/>
                  </a:lnTo>
                  <a:lnTo>
                    <a:pt x="149059" y="140804"/>
                  </a:lnTo>
                  <a:lnTo>
                    <a:pt x="152323" y="136588"/>
                  </a:lnTo>
                  <a:lnTo>
                    <a:pt x="167195" y="117348"/>
                  </a:lnTo>
                  <a:lnTo>
                    <a:pt x="173736" y="87058"/>
                  </a:lnTo>
                  <a:close/>
                </a:path>
                <a:path w="8384540" h="380365">
                  <a:moveTo>
                    <a:pt x="268287" y="0"/>
                  </a:moveTo>
                  <a:lnTo>
                    <a:pt x="237515" y="0"/>
                  </a:lnTo>
                  <a:lnTo>
                    <a:pt x="237515" y="172605"/>
                  </a:lnTo>
                  <a:lnTo>
                    <a:pt x="268287" y="172605"/>
                  </a:lnTo>
                  <a:lnTo>
                    <a:pt x="268287" y="0"/>
                  </a:lnTo>
                  <a:close/>
                </a:path>
                <a:path w="8384540" h="380365">
                  <a:moveTo>
                    <a:pt x="279539" y="307695"/>
                  </a:moveTo>
                  <a:lnTo>
                    <a:pt x="81419" y="307695"/>
                  </a:lnTo>
                  <a:lnTo>
                    <a:pt x="81419" y="270548"/>
                  </a:lnTo>
                  <a:lnTo>
                    <a:pt x="268287" y="270548"/>
                  </a:lnTo>
                  <a:lnTo>
                    <a:pt x="268287" y="189115"/>
                  </a:lnTo>
                  <a:lnTo>
                    <a:pt x="50279" y="189115"/>
                  </a:lnTo>
                  <a:lnTo>
                    <a:pt x="50279" y="213512"/>
                  </a:lnTo>
                  <a:lnTo>
                    <a:pt x="237896" y="213512"/>
                  </a:lnTo>
                  <a:lnTo>
                    <a:pt x="237896" y="247650"/>
                  </a:lnTo>
                  <a:lnTo>
                    <a:pt x="51028" y="247650"/>
                  </a:lnTo>
                  <a:lnTo>
                    <a:pt x="51028" y="332079"/>
                  </a:lnTo>
                  <a:lnTo>
                    <a:pt x="279539" y="332079"/>
                  </a:lnTo>
                  <a:lnTo>
                    <a:pt x="279539" y="307695"/>
                  </a:lnTo>
                  <a:close/>
                </a:path>
                <a:path w="8384540" h="380365">
                  <a:moveTo>
                    <a:pt x="506933" y="104686"/>
                  </a:moveTo>
                  <a:lnTo>
                    <a:pt x="476910" y="104686"/>
                  </a:lnTo>
                  <a:lnTo>
                    <a:pt x="476910" y="166230"/>
                  </a:lnTo>
                  <a:lnTo>
                    <a:pt x="506933" y="166230"/>
                  </a:lnTo>
                  <a:lnTo>
                    <a:pt x="506933" y="104686"/>
                  </a:lnTo>
                  <a:close/>
                </a:path>
                <a:path w="8384540" h="380365">
                  <a:moveTo>
                    <a:pt x="506933" y="24396"/>
                  </a:moveTo>
                  <a:lnTo>
                    <a:pt x="476910" y="24396"/>
                  </a:lnTo>
                  <a:lnTo>
                    <a:pt x="476910" y="80238"/>
                  </a:lnTo>
                  <a:lnTo>
                    <a:pt x="381609" y="80238"/>
                  </a:lnTo>
                  <a:lnTo>
                    <a:pt x="381609" y="24358"/>
                  </a:lnTo>
                  <a:lnTo>
                    <a:pt x="351218" y="24358"/>
                  </a:lnTo>
                  <a:lnTo>
                    <a:pt x="351218" y="80238"/>
                  </a:lnTo>
                  <a:lnTo>
                    <a:pt x="351218" y="104368"/>
                  </a:lnTo>
                  <a:lnTo>
                    <a:pt x="351218" y="166598"/>
                  </a:lnTo>
                  <a:lnTo>
                    <a:pt x="351218" y="190728"/>
                  </a:lnTo>
                  <a:lnTo>
                    <a:pt x="506933" y="190728"/>
                  </a:lnTo>
                  <a:lnTo>
                    <a:pt x="506933" y="166598"/>
                  </a:lnTo>
                  <a:lnTo>
                    <a:pt x="381609" y="166598"/>
                  </a:lnTo>
                  <a:lnTo>
                    <a:pt x="381609" y="104368"/>
                  </a:lnTo>
                  <a:lnTo>
                    <a:pt x="506933" y="104368"/>
                  </a:lnTo>
                  <a:lnTo>
                    <a:pt x="506933" y="80683"/>
                  </a:lnTo>
                  <a:lnTo>
                    <a:pt x="506933" y="80238"/>
                  </a:lnTo>
                  <a:lnTo>
                    <a:pt x="506933" y="24396"/>
                  </a:lnTo>
                  <a:close/>
                </a:path>
                <a:path w="8384540" h="380365">
                  <a:moveTo>
                    <a:pt x="613498" y="303758"/>
                  </a:moveTo>
                  <a:lnTo>
                    <a:pt x="419874" y="303758"/>
                  </a:lnTo>
                  <a:lnTo>
                    <a:pt x="419874" y="223748"/>
                  </a:lnTo>
                  <a:lnTo>
                    <a:pt x="389115" y="223748"/>
                  </a:lnTo>
                  <a:lnTo>
                    <a:pt x="389115" y="303758"/>
                  </a:lnTo>
                  <a:lnTo>
                    <a:pt x="389115" y="329158"/>
                  </a:lnTo>
                  <a:lnTo>
                    <a:pt x="613498" y="329158"/>
                  </a:lnTo>
                  <a:lnTo>
                    <a:pt x="613498" y="303758"/>
                  </a:lnTo>
                  <a:close/>
                </a:path>
                <a:path w="8384540" h="380365">
                  <a:moveTo>
                    <a:pt x="648398" y="101828"/>
                  </a:moveTo>
                  <a:lnTo>
                    <a:pt x="598487" y="101828"/>
                  </a:lnTo>
                  <a:lnTo>
                    <a:pt x="598487" y="228"/>
                  </a:lnTo>
                  <a:lnTo>
                    <a:pt x="567715" y="228"/>
                  </a:lnTo>
                  <a:lnTo>
                    <a:pt x="567715" y="101828"/>
                  </a:lnTo>
                  <a:lnTo>
                    <a:pt x="567715" y="128498"/>
                  </a:lnTo>
                  <a:lnTo>
                    <a:pt x="567715" y="247878"/>
                  </a:lnTo>
                  <a:lnTo>
                    <a:pt x="598487" y="247878"/>
                  </a:lnTo>
                  <a:lnTo>
                    <a:pt x="598487" y="128498"/>
                  </a:lnTo>
                  <a:lnTo>
                    <a:pt x="648398" y="128498"/>
                  </a:lnTo>
                  <a:lnTo>
                    <a:pt x="648398" y="101828"/>
                  </a:lnTo>
                  <a:close/>
                </a:path>
                <a:path w="8384540" h="380365">
                  <a:moveTo>
                    <a:pt x="1092581" y="269468"/>
                  </a:moveTo>
                  <a:lnTo>
                    <a:pt x="954874" y="269468"/>
                  </a:lnTo>
                  <a:lnTo>
                    <a:pt x="954874" y="205968"/>
                  </a:lnTo>
                  <a:lnTo>
                    <a:pt x="1062558" y="205968"/>
                  </a:lnTo>
                  <a:lnTo>
                    <a:pt x="1062558" y="181838"/>
                  </a:lnTo>
                  <a:lnTo>
                    <a:pt x="855433" y="181838"/>
                  </a:lnTo>
                  <a:lnTo>
                    <a:pt x="855433" y="127228"/>
                  </a:lnTo>
                  <a:lnTo>
                    <a:pt x="1054684" y="127228"/>
                  </a:lnTo>
                  <a:lnTo>
                    <a:pt x="1054684" y="101828"/>
                  </a:lnTo>
                  <a:lnTo>
                    <a:pt x="1054684" y="49758"/>
                  </a:lnTo>
                  <a:lnTo>
                    <a:pt x="1054684" y="24358"/>
                  </a:lnTo>
                  <a:lnTo>
                    <a:pt x="824293" y="24358"/>
                  </a:lnTo>
                  <a:lnTo>
                    <a:pt x="824293" y="49758"/>
                  </a:lnTo>
                  <a:lnTo>
                    <a:pt x="1024661" y="49758"/>
                  </a:lnTo>
                  <a:lnTo>
                    <a:pt x="1024661" y="101828"/>
                  </a:lnTo>
                  <a:lnTo>
                    <a:pt x="825042" y="101828"/>
                  </a:lnTo>
                  <a:lnTo>
                    <a:pt x="825042" y="127228"/>
                  </a:lnTo>
                  <a:lnTo>
                    <a:pt x="825042" y="181838"/>
                  </a:lnTo>
                  <a:lnTo>
                    <a:pt x="825042" y="205968"/>
                  </a:lnTo>
                  <a:lnTo>
                    <a:pt x="923721" y="205968"/>
                  </a:lnTo>
                  <a:lnTo>
                    <a:pt x="923721" y="269468"/>
                  </a:lnTo>
                  <a:lnTo>
                    <a:pt x="786765" y="269468"/>
                  </a:lnTo>
                  <a:lnTo>
                    <a:pt x="786765" y="294868"/>
                  </a:lnTo>
                  <a:lnTo>
                    <a:pt x="1092581" y="294868"/>
                  </a:lnTo>
                  <a:lnTo>
                    <a:pt x="1092581" y="269468"/>
                  </a:lnTo>
                  <a:close/>
                </a:path>
                <a:path w="8384540" h="380365">
                  <a:moveTo>
                    <a:pt x="1396136" y="36029"/>
                  </a:moveTo>
                  <a:lnTo>
                    <a:pt x="1381874" y="36029"/>
                  </a:lnTo>
                  <a:lnTo>
                    <a:pt x="1381874" y="35648"/>
                  </a:lnTo>
                  <a:lnTo>
                    <a:pt x="1165377" y="35648"/>
                  </a:lnTo>
                  <a:lnTo>
                    <a:pt x="1165377" y="60794"/>
                  </a:lnTo>
                  <a:lnTo>
                    <a:pt x="1365745" y="60794"/>
                  </a:lnTo>
                  <a:lnTo>
                    <a:pt x="1365745" y="69418"/>
                  </a:lnTo>
                  <a:lnTo>
                    <a:pt x="1365529" y="102425"/>
                  </a:lnTo>
                  <a:lnTo>
                    <a:pt x="1364056" y="139585"/>
                  </a:lnTo>
                  <a:lnTo>
                    <a:pt x="1360043" y="181813"/>
                  </a:lnTo>
                  <a:lnTo>
                    <a:pt x="1352232" y="230022"/>
                  </a:lnTo>
                  <a:lnTo>
                    <a:pt x="1383004" y="233400"/>
                  </a:lnTo>
                  <a:lnTo>
                    <a:pt x="1390599" y="183083"/>
                  </a:lnTo>
                  <a:lnTo>
                    <a:pt x="1394498" y="140157"/>
                  </a:lnTo>
                  <a:lnTo>
                    <a:pt x="1395933" y="102857"/>
                  </a:lnTo>
                  <a:lnTo>
                    <a:pt x="1396136" y="69418"/>
                  </a:lnTo>
                  <a:lnTo>
                    <a:pt x="1396136" y="36029"/>
                  </a:lnTo>
                  <a:close/>
                </a:path>
                <a:path w="8384540" h="380365">
                  <a:moveTo>
                    <a:pt x="1437043" y="261912"/>
                  </a:moveTo>
                  <a:lnTo>
                    <a:pt x="1132725" y="261912"/>
                  </a:lnTo>
                  <a:lnTo>
                    <a:pt x="1132725" y="287426"/>
                  </a:lnTo>
                  <a:lnTo>
                    <a:pt x="1437043" y="287426"/>
                  </a:lnTo>
                  <a:lnTo>
                    <a:pt x="1437043" y="261912"/>
                  </a:lnTo>
                  <a:close/>
                </a:path>
                <a:path w="8384540" h="380365">
                  <a:moveTo>
                    <a:pt x="1661045" y="106197"/>
                  </a:moveTo>
                  <a:lnTo>
                    <a:pt x="1654340" y="72872"/>
                  </a:lnTo>
                  <a:lnTo>
                    <a:pt x="1638312" y="50279"/>
                  </a:lnTo>
                  <a:lnTo>
                    <a:pt x="1635810" y="46761"/>
                  </a:lnTo>
                  <a:lnTo>
                    <a:pt x="1631035" y="43853"/>
                  </a:lnTo>
                  <a:lnTo>
                    <a:pt x="1631035" y="106197"/>
                  </a:lnTo>
                  <a:lnTo>
                    <a:pt x="1626641" y="129133"/>
                  </a:lnTo>
                  <a:lnTo>
                    <a:pt x="1614474" y="147040"/>
                  </a:lnTo>
                  <a:lnTo>
                    <a:pt x="1596047" y="158699"/>
                  </a:lnTo>
                  <a:lnTo>
                    <a:pt x="1572869" y="162852"/>
                  </a:lnTo>
                  <a:lnTo>
                    <a:pt x="1550123" y="158699"/>
                  </a:lnTo>
                  <a:lnTo>
                    <a:pt x="1531924" y="147040"/>
                  </a:lnTo>
                  <a:lnTo>
                    <a:pt x="1519834" y="129133"/>
                  </a:lnTo>
                  <a:lnTo>
                    <a:pt x="1515465" y="106197"/>
                  </a:lnTo>
                  <a:lnTo>
                    <a:pt x="1519834" y="83680"/>
                  </a:lnTo>
                  <a:lnTo>
                    <a:pt x="1531924" y="66001"/>
                  </a:lnTo>
                  <a:lnTo>
                    <a:pt x="1550123" y="54432"/>
                  </a:lnTo>
                  <a:lnTo>
                    <a:pt x="1572869" y="50279"/>
                  </a:lnTo>
                  <a:lnTo>
                    <a:pt x="1596047" y="54432"/>
                  </a:lnTo>
                  <a:lnTo>
                    <a:pt x="1614474" y="66001"/>
                  </a:lnTo>
                  <a:lnTo>
                    <a:pt x="1626641" y="83680"/>
                  </a:lnTo>
                  <a:lnTo>
                    <a:pt x="1631035" y="106197"/>
                  </a:lnTo>
                  <a:lnTo>
                    <a:pt x="1631035" y="43853"/>
                  </a:lnTo>
                  <a:lnTo>
                    <a:pt x="1607858" y="29730"/>
                  </a:lnTo>
                  <a:lnTo>
                    <a:pt x="1572869" y="23647"/>
                  </a:lnTo>
                  <a:lnTo>
                    <a:pt x="1538160" y="29730"/>
                  </a:lnTo>
                  <a:lnTo>
                    <a:pt x="1510436" y="46761"/>
                  </a:lnTo>
                  <a:lnTo>
                    <a:pt x="1492084" y="72872"/>
                  </a:lnTo>
                  <a:lnTo>
                    <a:pt x="1485442" y="106197"/>
                  </a:lnTo>
                  <a:lnTo>
                    <a:pt x="1492084" y="139788"/>
                  </a:lnTo>
                  <a:lnTo>
                    <a:pt x="1510436" y="166141"/>
                  </a:lnTo>
                  <a:lnTo>
                    <a:pt x="1538160" y="183337"/>
                  </a:lnTo>
                  <a:lnTo>
                    <a:pt x="1572869" y="189496"/>
                  </a:lnTo>
                  <a:lnTo>
                    <a:pt x="1607858" y="183337"/>
                  </a:lnTo>
                  <a:lnTo>
                    <a:pt x="1635810" y="166141"/>
                  </a:lnTo>
                  <a:lnTo>
                    <a:pt x="1638122" y="162852"/>
                  </a:lnTo>
                  <a:lnTo>
                    <a:pt x="1654340" y="139788"/>
                  </a:lnTo>
                  <a:lnTo>
                    <a:pt x="1661045" y="106197"/>
                  </a:lnTo>
                  <a:close/>
                </a:path>
                <a:path w="8384540" h="380365">
                  <a:moveTo>
                    <a:pt x="1753730" y="381"/>
                  </a:moveTo>
                  <a:lnTo>
                    <a:pt x="1722958" y="381"/>
                  </a:lnTo>
                  <a:lnTo>
                    <a:pt x="1722958" y="246151"/>
                  </a:lnTo>
                  <a:lnTo>
                    <a:pt x="1753730" y="246151"/>
                  </a:lnTo>
                  <a:lnTo>
                    <a:pt x="1753730" y="381"/>
                  </a:lnTo>
                  <a:close/>
                </a:path>
                <a:path w="8384540" h="380365">
                  <a:moveTo>
                    <a:pt x="1763864" y="303936"/>
                  </a:moveTo>
                  <a:lnTo>
                    <a:pt x="1567992" y="303936"/>
                  </a:lnTo>
                  <a:lnTo>
                    <a:pt x="1567992" y="221018"/>
                  </a:lnTo>
                  <a:lnTo>
                    <a:pt x="1537220" y="221018"/>
                  </a:lnTo>
                  <a:lnTo>
                    <a:pt x="1537220" y="329082"/>
                  </a:lnTo>
                  <a:lnTo>
                    <a:pt x="1763864" y="329082"/>
                  </a:lnTo>
                  <a:lnTo>
                    <a:pt x="1763864" y="303936"/>
                  </a:lnTo>
                  <a:close/>
                </a:path>
                <a:path w="8384540" h="380365">
                  <a:moveTo>
                    <a:pt x="2140953" y="41275"/>
                  </a:moveTo>
                  <a:lnTo>
                    <a:pt x="2054275" y="41275"/>
                  </a:lnTo>
                  <a:lnTo>
                    <a:pt x="2054275" y="381"/>
                  </a:lnTo>
                  <a:lnTo>
                    <a:pt x="2023503" y="381"/>
                  </a:lnTo>
                  <a:lnTo>
                    <a:pt x="2023503" y="41275"/>
                  </a:lnTo>
                  <a:lnTo>
                    <a:pt x="1936457" y="41275"/>
                  </a:lnTo>
                  <a:lnTo>
                    <a:pt x="1936457" y="66040"/>
                  </a:lnTo>
                  <a:lnTo>
                    <a:pt x="2140953" y="66040"/>
                  </a:lnTo>
                  <a:lnTo>
                    <a:pt x="2140953" y="41275"/>
                  </a:lnTo>
                  <a:close/>
                </a:path>
                <a:path w="8384540" h="380365">
                  <a:moveTo>
                    <a:pt x="2151837" y="259283"/>
                  </a:moveTo>
                  <a:lnTo>
                    <a:pt x="2150364" y="244271"/>
                  </a:lnTo>
                  <a:lnTo>
                    <a:pt x="2149576" y="236397"/>
                  </a:lnTo>
                  <a:lnTo>
                    <a:pt x="2126196" y="239153"/>
                  </a:lnTo>
                  <a:lnTo>
                    <a:pt x="2102345" y="241325"/>
                  </a:lnTo>
                  <a:lnTo>
                    <a:pt x="2078291" y="242989"/>
                  </a:lnTo>
                  <a:lnTo>
                    <a:pt x="2054275" y="244271"/>
                  </a:lnTo>
                  <a:lnTo>
                    <a:pt x="2054275" y="209003"/>
                  </a:lnTo>
                  <a:lnTo>
                    <a:pt x="2081250" y="202031"/>
                  </a:lnTo>
                  <a:lnTo>
                    <a:pt x="2101837" y="188925"/>
                  </a:lnTo>
                  <a:lnTo>
                    <a:pt x="2104097" y="185737"/>
                  </a:lnTo>
                  <a:lnTo>
                    <a:pt x="2114956" y="170484"/>
                  </a:lnTo>
                  <a:lnTo>
                    <a:pt x="2119566" y="147472"/>
                  </a:lnTo>
                  <a:lnTo>
                    <a:pt x="2113711" y="121742"/>
                  </a:lnTo>
                  <a:lnTo>
                    <a:pt x="2102866" y="108813"/>
                  </a:lnTo>
                  <a:lnTo>
                    <a:pt x="2097239" y="102108"/>
                  </a:lnTo>
                  <a:lnTo>
                    <a:pt x="2090293" y="98704"/>
                  </a:lnTo>
                  <a:lnTo>
                    <a:pt x="2090293" y="147472"/>
                  </a:lnTo>
                  <a:lnTo>
                    <a:pt x="2086533" y="163258"/>
                  </a:lnTo>
                  <a:lnTo>
                    <a:pt x="2075992" y="175323"/>
                  </a:lnTo>
                  <a:lnTo>
                    <a:pt x="2059749" y="183032"/>
                  </a:lnTo>
                  <a:lnTo>
                    <a:pt x="2038896" y="185737"/>
                  </a:lnTo>
                  <a:lnTo>
                    <a:pt x="2017814" y="183032"/>
                  </a:lnTo>
                  <a:lnTo>
                    <a:pt x="2001456" y="175323"/>
                  </a:lnTo>
                  <a:lnTo>
                    <a:pt x="1990877" y="163258"/>
                  </a:lnTo>
                  <a:lnTo>
                    <a:pt x="1987105" y="147472"/>
                  </a:lnTo>
                  <a:lnTo>
                    <a:pt x="1990877" y="131457"/>
                  </a:lnTo>
                  <a:lnTo>
                    <a:pt x="2001456" y="119278"/>
                  </a:lnTo>
                  <a:lnTo>
                    <a:pt x="2017814" y="111531"/>
                  </a:lnTo>
                  <a:lnTo>
                    <a:pt x="2038896" y="108813"/>
                  </a:lnTo>
                  <a:lnTo>
                    <a:pt x="2059749" y="111531"/>
                  </a:lnTo>
                  <a:lnTo>
                    <a:pt x="2075992" y="119278"/>
                  </a:lnTo>
                  <a:lnTo>
                    <a:pt x="2086533" y="131457"/>
                  </a:lnTo>
                  <a:lnTo>
                    <a:pt x="2090293" y="147472"/>
                  </a:lnTo>
                  <a:lnTo>
                    <a:pt x="2090293" y="98704"/>
                  </a:lnTo>
                  <a:lnTo>
                    <a:pt x="2071763" y="89585"/>
                  </a:lnTo>
                  <a:lnTo>
                    <a:pt x="2038896" y="85178"/>
                  </a:lnTo>
                  <a:lnTo>
                    <a:pt x="2005965" y="89585"/>
                  </a:lnTo>
                  <a:lnTo>
                    <a:pt x="1980349" y="102108"/>
                  </a:lnTo>
                  <a:lnTo>
                    <a:pt x="1963750" y="121742"/>
                  </a:lnTo>
                  <a:lnTo>
                    <a:pt x="1957844" y="147472"/>
                  </a:lnTo>
                  <a:lnTo>
                    <a:pt x="1962505" y="170700"/>
                  </a:lnTo>
                  <a:lnTo>
                    <a:pt x="1975764" y="189255"/>
                  </a:lnTo>
                  <a:lnTo>
                    <a:pt x="1996465" y="202399"/>
                  </a:lnTo>
                  <a:lnTo>
                    <a:pt x="2023503" y="209384"/>
                  </a:lnTo>
                  <a:lnTo>
                    <a:pt x="2023503" y="245402"/>
                  </a:lnTo>
                  <a:lnTo>
                    <a:pt x="1974583" y="246570"/>
                  </a:lnTo>
                  <a:lnTo>
                    <a:pt x="1929320" y="246900"/>
                  </a:lnTo>
                  <a:lnTo>
                    <a:pt x="1933829" y="272796"/>
                  </a:lnTo>
                  <a:lnTo>
                    <a:pt x="1983460" y="272427"/>
                  </a:lnTo>
                  <a:lnTo>
                    <a:pt x="2037905" y="270687"/>
                  </a:lnTo>
                  <a:lnTo>
                    <a:pt x="2094814" y="266623"/>
                  </a:lnTo>
                  <a:lnTo>
                    <a:pt x="2151837" y="259283"/>
                  </a:lnTo>
                  <a:close/>
                </a:path>
                <a:path w="8384540" h="380365">
                  <a:moveTo>
                    <a:pt x="2201735" y="381"/>
                  </a:moveTo>
                  <a:lnTo>
                    <a:pt x="2170976" y="381"/>
                  </a:lnTo>
                  <a:lnTo>
                    <a:pt x="2170976" y="336588"/>
                  </a:lnTo>
                  <a:lnTo>
                    <a:pt x="2201735" y="336588"/>
                  </a:lnTo>
                  <a:lnTo>
                    <a:pt x="2201735" y="381"/>
                  </a:lnTo>
                  <a:close/>
                </a:path>
                <a:path w="8384540" h="380365">
                  <a:moveTo>
                    <a:pt x="2463279" y="72047"/>
                  </a:moveTo>
                  <a:lnTo>
                    <a:pt x="2457234" y="48018"/>
                  </a:lnTo>
                  <a:lnTo>
                    <a:pt x="2446540" y="36398"/>
                  </a:lnTo>
                  <a:lnTo>
                    <a:pt x="2440241" y="29552"/>
                  </a:lnTo>
                  <a:lnTo>
                    <a:pt x="2434005" y="26733"/>
                  </a:lnTo>
                  <a:lnTo>
                    <a:pt x="2434005" y="72047"/>
                  </a:lnTo>
                  <a:lnTo>
                    <a:pt x="2430107" y="86855"/>
                  </a:lnTo>
                  <a:lnTo>
                    <a:pt x="2419134" y="98221"/>
                  </a:lnTo>
                  <a:lnTo>
                    <a:pt x="2402192" y="105498"/>
                  </a:lnTo>
                  <a:lnTo>
                    <a:pt x="2380348" y="108064"/>
                  </a:lnTo>
                  <a:lnTo>
                    <a:pt x="2358504" y="105498"/>
                  </a:lnTo>
                  <a:lnTo>
                    <a:pt x="2341562" y="98221"/>
                  </a:lnTo>
                  <a:lnTo>
                    <a:pt x="2330589" y="86855"/>
                  </a:lnTo>
                  <a:lnTo>
                    <a:pt x="2326690" y="72047"/>
                  </a:lnTo>
                  <a:lnTo>
                    <a:pt x="2330589" y="57454"/>
                  </a:lnTo>
                  <a:lnTo>
                    <a:pt x="2341562" y="46202"/>
                  </a:lnTo>
                  <a:lnTo>
                    <a:pt x="2358504" y="38963"/>
                  </a:lnTo>
                  <a:lnTo>
                    <a:pt x="2380348" y="36398"/>
                  </a:lnTo>
                  <a:lnTo>
                    <a:pt x="2402192" y="38963"/>
                  </a:lnTo>
                  <a:lnTo>
                    <a:pt x="2419134" y="46202"/>
                  </a:lnTo>
                  <a:lnTo>
                    <a:pt x="2430107" y="57454"/>
                  </a:lnTo>
                  <a:lnTo>
                    <a:pt x="2434005" y="72047"/>
                  </a:lnTo>
                  <a:lnTo>
                    <a:pt x="2434005" y="26733"/>
                  </a:lnTo>
                  <a:lnTo>
                    <a:pt x="2414041" y="17703"/>
                  </a:lnTo>
                  <a:lnTo>
                    <a:pt x="2380348" y="13512"/>
                  </a:lnTo>
                  <a:lnTo>
                    <a:pt x="2346655" y="17703"/>
                  </a:lnTo>
                  <a:lnTo>
                    <a:pt x="2320455" y="29552"/>
                  </a:lnTo>
                  <a:lnTo>
                    <a:pt x="2303462" y="48018"/>
                  </a:lnTo>
                  <a:lnTo>
                    <a:pt x="2297417" y="72047"/>
                  </a:lnTo>
                  <a:lnTo>
                    <a:pt x="2303462" y="96443"/>
                  </a:lnTo>
                  <a:lnTo>
                    <a:pt x="2320455" y="115011"/>
                  </a:lnTo>
                  <a:lnTo>
                    <a:pt x="2346655" y="126822"/>
                  </a:lnTo>
                  <a:lnTo>
                    <a:pt x="2380348" y="130962"/>
                  </a:lnTo>
                  <a:lnTo>
                    <a:pt x="2414041" y="126822"/>
                  </a:lnTo>
                  <a:lnTo>
                    <a:pt x="2440241" y="115011"/>
                  </a:lnTo>
                  <a:lnTo>
                    <a:pt x="2446591" y="108064"/>
                  </a:lnTo>
                  <a:lnTo>
                    <a:pt x="2457234" y="96443"/>
                  </a:lnTo>
                  <a:lnTo>
                    <a:pt x="2463279" y="72047"/>
                  </a:lnTo>
                  <a:close/>
                </a:path>
                <a:path w="8384540" h="380365">
                  <a:moveTo>
                    <a:pt x="2490292" y="168109"/>
                  </a:moveTo>
                  <a:lnTo>
                    <a:pt x="2487663" y="145973"/>
                  </a:lnTo>
                  <a:lnTo>
                    <a:pt x="2432456" y="151295"/>
                  </a:lnTo>
                  <a:lnTo>
                    <a:pt x="2375839" y="154228"/>
                  </a:lnTo>
                  <a:lnTo>
                    <a:pt x="2320925" y="155460"/>
                  </a:lnTo>
                  <a:lnTo>
                    <a:pt x="2270785" y="155727"/>
                  </a:lnTo>
                  <a:lnTo>
                    <a:pt x="2274913" y="181241"/>
                  </a:lnTo>
                  <a:lnTo>
                    <a:pt x="2319515" y="180860"/>
                  </a:lnTo>
                  <a:lnTo>
                    <a:pt x="2343556" y="180289"/>
                  </a:lnTo>
                  <a:lnTo>
                    <a:pt x="2368346" y="179362"/>
                  </a:lnTo>
                  <a:lnTo>
                    <a:pt x="2368346" y="244271"/>
                  </a:lnTo>
                  <a:lnTo>
                    <a:pt x="2399106" y="244271"/>
                  </a:lnTo>
                  <a:lnTo>
                    <a:pt x="2399106" y="179362"/>
                  </a:lnTo>
                  <a:lnTo>
                    <a:pt x="2399106" y="177863"/>
                  </a:lnTo>
                  <a:lnTo>
                    <a:pt x="2422004" y="176174"/>
                  </a:lnTo>
                  <a:lnTo>
                    <a:pt x="2444978" y="173964"/>
                  </a:lnTo>
                  <a:lnTo>
                    <a:pt x="2467813" y="171272"/>
                  </a:lnTo>
                  <a:lnTo>
                    <a:pt x="2490292" y="168109"/>
                  </a:lnTo>
                  <a:close/>
                </a:path>
                <a:path w="8384540" h="380365">
                  <a:moveTo>
                    <a:pt x="2548077" y="0"/>
                  </a:moveTo>
                  <a:lnTo>
                    <a:pt x="2517305" y="0"/>
                  </a:lnTo>
                  <a:lnTo>
                    <a:pt x="2517305" y="198869"/>
                  </a:lnTo>
                  <a:lnTo>
                    <a:pt x="2449017" y="198869"/>
                  </a:lnTo>
                  <a:lnTo>
                    <a:pt x="2449017" y="221767"/>
                  </a:lnTo>
                  <a:lnTo>
                    <a:pt x="2517305" y="221767"/>
                  </a:lnTo>
                  <a:lnTo>
                    <a:pt x="2517305" y="256286"/>
                  </a:lnTo>
                  <a:lnTo>
                    <a:pt x="2548077" y="256286"/>
                  </a:lnTo>
                  <a:lnTo>
                    <a:pt x="2548077" y="0"/>
                  </a:lnTo>
                  <a:close/>
                </a:path>
                <a:path w="8384540" h="380365">
                  <a:moveTo>
                    <a:pt x="2556700" y="303936"/>
                  </a:moveTo>
                  <a:lnTo>
                    <a:pt x="2349576" y="303936"/>
                  </a:lnTo>
                  <a:lnTo>
                    <a:pt x="2349576" y="231140"/>
                  </a:lnTo>
                  <a:lnTo>
                    <a:pt x="2318816" y="231140"/>
                  </a:lnTo>
                  <a:lnTo>
                    <a:pt x="2318816" y="329082"/>
                  </a:lnTo>
                  <a:lnTo>
                    <a:pt x="2556700" y="329082"/>
                  </a:lnTo>
                  <a:lnTo>
                    <a:pt x="2556700" y="303936"/>
                  </a:lnTo>
                  <a:close/>
                </a:path>
                <a:path w="8384540" h="380365">
                  <a:moveTo>
                    <a:pt x="2888030" y="78803"/>
                  </a:moveTo>
                  <a:lnTo>
                    <a:pt x="2879699" y="50571"/>
                  </a:lnTo>
                  <a:lnTo>
                    <a:pt x="2863748" y="36398"/>
                  </a:lnTo>
                  <a:lnTo>
                    <a:pt x="2856509" y="29972"/>
                  </a:lnTo>
                  <a:lnTo>
                    <a:pt x="2856509" y="78803"/>
                  </a:lnTo>
                  <a:lnTo>
                    <a:pt x="2850413" y="96608"/>
                  </a:lnTo>
                  <a:lnTo>
                    <a:pt x="2833014" y="109804"/>
                  </a:lnTo>
                  <a:lnTo>
                    <a:pt x="2805696" y="118008"/>
                  </a:lnTo>
                  <a:lnTo>
                    <a:pt x="2769832" y="120827"/>
                  </a:lnTo>
                  <a:lnTo>
                    <a:pt x="2733967" y="118008"/>
                  </a:lnTo>
                  <a:lnTo>
                    <a:pt x="2706649" y="109804"/>
                  </a:lnTo>
                  <a:lnTo>
                    <a:pt x="2689263" y="96608"/>
                  </a:lnTo>
                  <a:lnTo>
                    <a:pt x="2683154" y="78803"/>
                  </a:lnTo>
                  <a:lnTo>
                    <a:pt x="2689263" y="60934"/>
                  </a:lnTo>
                  <a:lnTo>
                    <a:pt x="2706649" y="47612"/>
                  </a:lnTo>
                  <a:lnTo>
                    <a:pt x="2733967" y="39281"/>
                  </a:lnTo>
                  <a:lnTo>
                    <a:pt x="2769832" y="36398"/>
                  </a:lnTo>
                  <a:lnTo>
                    <a:pt x="2805696" y="39281"/>
                  </a:lnTo>
                  <a:lnTo>
                    <a:pt x="2833014" y="47612"/>
                  </a:lnTo>
                  <a:lnTo>
                    <a:pt x="2850413" y="60934"/>
                  </a:lnTo>
                  <a:lnTo>
                    <a:pt x="2856509" y="78803"/>
                  </a:lnTo>
                  <a:lnTo>
                    <a:pt x="2856509" y="29972"/>
                  </a:lnTo>
                  <a:lnTo>
                    <a:pt x="2855950" y="29464"/>
                  </a:lnTo>
                  <a:lnTo>
                    <a:pt x="2818701" y="16217"/>
                  </a:lnTo>
                  <a:lnTo>
                    <a:pt x="2769832" y="11633"/>
                  </a:lnTo>
                  <a:lnTo>
                    <a:pt x="2720975" y="16217"/>
                  </a:lnTo>
                  <a:lnTo>
                    <a:pt x="2683726" y="29464"/>
                  </a:lnTo>
                  <a:lnTo>
                    <a:pt x="2659977" y="50571"/>
                  </a:lnTo>
                  <a:lnTo>
                    <a:pt x="2651633" y="78803"/>
                  </a:lnTo>
                  <a:lnTo>
                    <a:pt x="2659977" y="106972"/>
                  </a:lnTo>
                  <a:lnTo>
                    <a:pt x="2683726" y="127952"/>
                  </a:lnTo>
                  <a:lnTo>
                    <a:pt x="2720975" y="141071"/>
                  </a:lnTo>
                  <a:lnTo>
                    <a:pt x="2769832" y="145592"/>
                  </a:lnTo>
                  <a:lnTo>
                    <a:pt x="2818701" y="141071"/>
                  </a:lnTo>
                  <a:lnTo>
                    <a:pt x="2855950" y="127952"/>
                  </a:lnTo>
                  <a:lnTo>
                    <a:pt x="2864015" y="120827"/>
                  </a:lnTo>
                  <a:lnTo>
                    <a:pt x="2879699" y="106972"/>
                  </a:lnTo>
                  <a:lnTo>
                    <a:pt x="2888030" y="78803"/>
                  </a:lnTo>
                  <a:close/>
                </a:path>
                <a:path w="8384540" h="380365">
                  <a:moveTo>
                    <a:pt x="2888411" y="303936"/>
                  </a:moveTo>
                  <a:lnTo>
                    <a:pt x="2687663" y="303936"/>
                  </a:lnTo>
                  <a:lnTo>
                    <a:pt x="2687663" y="231521"/>
                  </a:lnTo>
                  <a:lnTo>
                    <a:pt x="2656890" y="231521"/>
                  </a:lnTo>
                  <a:lnTo>
                    <a:pt x="2656890" y="329082"/>
                  </a:lnTo>
                  <a:lnTo>
                    <a:pt x="2888411" y="329082"/>
                  </a:lnTo>
                  <a:lnTo>
                    <a:pt x="2888411" y="303936"/>
                  </a:lnTo>
                  <a:close/>
                </a:path>
                <a:path w="8384540" h="380365">
                  <a:moveTo>
                    <a:pt x="2921800" y="177114"/>
                  </a:moveTo>
                  <a:lnTo>
                    <a:pt x="2617495" y="177114"/>
                  </a:lnTo>
                  <a:lnTo>
                    <a:pt x="2617495" y="201879"/>
                  </a:lnTo>
                  <a:lnTo>
                    <a:pt x="2921800" y="201879"/>
                  </a:lnTo>
                  <a:lnTo>
                    <a:pt x="2921800" y="177114"/>
                  </a:lnTo>
                  <a:close/>
                </a:path>
                <a:path w="8384540" h="380365">
                  <a:moveTo>
                    <a:pt x="3245459" y="28524"/>
                  </a:moveTo>
                  <a:lnTo>
                    <a:pt x="3215068" y="28524"/>
                  </a:lnTo>
                  <a:lnTo>
                    <a:pt x="3215068" y="117068"/>
                  </a:lnTo>
                  <a:lnTo>
                    <a:pt x="3215068" y="142468"/>
                  </a:lnTo>
                  <a:lnTo>
                    <a:pt x="3215068" y="230098"/>
                  </a:lnTo>
                  <a:lnTo>
                    <a:pt x="3117507" y="230098"/>
                  </a:lnTo>
                  <a:lnTo>
                    <a:pt x="3117507" y="142468"/>
                  </a:lnTo>
                  <a:lnTo>
                    <a:pt x="3215068" y="142468"/>
                  </a:lnTo>
                  <a:lnTo>
                    <a:pt x="3215068" y="117068"/>
                  </a:lnTo>
                  <a:lnTo>
                    <a:pt x="3117507" y="117068"/>
                  </a:lnTo>
                  <a:lnTo>
                    <a:pt x="3117507" y="28168"/>
                  </a:lnTo>
                  <a:lnTo>
                    <a:pt x="3087116" y="28168"/>
                  </a:lnTo>
                  <a:lnTo>
                    <a:pt x="3087116" y="117068"/>
                  </a:lnTo>
                  <a:lnTo>
                    <a:pt x="3087116" y="142468"/>
                  </a:lnTo>
                  <a:lnTo>
                    <a:pt x="3087116" y="230098"/>
                  </a:lnTo>
                  <a:lnTo>
                    <a:pt x="3087116" y="255498"/>
                  </a:lnTo>
                  <a:lnTo>
                    <a:pt x="3245459" y="255498"/>
                  </a:lnTo>
                  <a:lnTo>
                    <a:pt x="3245459" y="117068"/>
                  </a:lnTo>
                  <a:lnTo>
                    <a:pt x="3245459" y="28524"/>
                  </a:lnTo>
                  <a:close/>
                </a:path>
                <a:path w="8384540" h="380365">
                  <a:moveTo>
                    <a:pt x="3343402" y="0"/>
                  </a:moveTo>
                  <a:lnTo>
                    <a:pt x="3312630" y="0"/>
                  </a:lnTo>
                  <a:lnTo>
                    <a:pt x="3312630" y="336956"/>
                  </a:lnTo>
                  <a:lnTo>
                    <a:pt x="3343402" y="336956"/>
                  </a:lnTo>
                  <a:lnTo>
                    <a:pt x="3343402" y="0"/>
                  </a:lnTo>
                  <a:close/>
                </a:path>
                <a:path w="8384540" h="380365">
                  <a:moveTo>
                    <a:pt x="3588042" y="19278"/>
                  </a:moveTo>
                  <a:lnTo>
                    <a:pt x="3430828" y="19278"/>
                  </a:lnTo>
                  <a:lnTo>
                    <a:pt x="3430828" y="43408"/>
                  </a:lnTo>
                  <a:lnTo>
                    <a:pt x="3430828" y="132308"/>
                  </a:lnTo>
                  <a:lnTo>
                    <a:pt x="3430828" y="156438"/>
                  </a:lnTo>
                  <a:lnTo>
                    <a:pt x="3588042" y="156438"/>
                  </a:lnTo>
                  <a:lnTo>
                    <a:pt x="3588042" y="132308"/>
                  </a:lnTo>
                  <a:lnTo>
                    <a:pt x="3460839" y="132308"/>
                  </a:lnTo>
                  <a:lnTo>
                    <a:pt x="3460839" y="43408"/>
                  </a:lnTo>
                  <a:lnTo>
                    <a:pt x="3558032" y="43408"/>
                  </a:lnTo>
                  <a:lnTo>
                    <a:pt x="3558032" y="131711"/>
                  </a:lnTo>
                  <a:lnTo>
                    <a:pt x="3588042" y="131711"/>
                  </a:lnTo>
                  <a:lnTo>
                    <a:pt x="3588042" y="43408"/>
                  </a:lnTo>
                  <a:lnTo>
                    <a:pt x="3588042" y="43154"/>
                  </a:lnTo>
                  <a:lnTo>
                    <a:pt x="3588042" y="19278"/>
                  </a:lnTo>
                  <a:close/>
                </a:path>
                <a:path w="8384540" h="380365">
                  <a:moveTo>
                    <a:pt x="3688981" y="381"/>
                  </a:moveTo>
                  <a:lnTo>
                    <a:pt x="3658209" y="381"/>
                  </a:lnTo>
                  <a:lnTo>
                    <a:pt x="3658209" y="173355"/>
                  </a:lnTo>
                  <a:lnTo>
                    <a:pt x="3688981" y="173355"/>
                  </a:lnTo>
                  <a:lnTo>
                    <a:pt x="3688981" y="381"/>
                  </a:lnTo>
                  <a:close/>
                </a:path>
                <a:path w="8384540" h="380365">
                  <a:moveTo>
                    <a:pt x="3700615" y="308838"/>
                  </a:moveTo>
                  <a:lnTo>
                    <a:pt x="3502114" y="308838"/>
                  </a:lnTo>
                  <a:lnTo>
                    <a:pt x="3502114" y="270738"/>
                  </a:lnTo>
                  <a:lnTo>
                    <a:pt x="3688981" y="270738"/>
                  </a:lnTo>
                  <a:lnTo>
                    <a:pt x="3688981" y="247878"/>
                  </a:lnTo>
                  <a:lnTo>
                    <a:pt x="3688981" y="214858"/>
                  </a:lnTo>
                  <a:lnTo>
                    <a:pt x="3688981" y="190728"/>
                  </a:lnTo>
                  <a:lnTo>
                    <a:pt x="3470973" y="190728"/>
                  </a:lnTo>
                  <a:lnTo>
                    <a:pt x="3470973" y="214858"/>
                  </a:lnTo>
                  <a:lnTo>
                    <a:pt x="3658590" y="214858"/>
                  </a:lnTo>
                  <a:lnTo>
                    <a:pt x="3658590" y="247878"/>
                  </a:lnTo>
                  <a:lnTo>
                    <a:pt x="3472103" y="247878"/>
                  </a:lnTo>
                  <a:lnTo>
                    <a:pt x="3472103" y="270738"/>
                  </a:lnTo>
                  <a:lnTo>
                    <a:pt x="3472103" y="308838"/>
                  </a:lnTo>
                  <a:lnTo>
                    <a:pt x="3472103" y="332968"/>
                  </a:lnTo>
                  <a:lnTo>
                    <a:pt x="3700615" y="332968"/>
                  </a:lnTo>
                  <a:lnTo>
                    <a:pt x="3700615" y="308838"/>
                  </a:lnTo>
                  <a:close/>
                </a:path>
                <a:path w="8384540" h="380365">
                  <a:moveTo>
                    <a:pt x="4035691" y="120078"/>
                  </a:moveTo>
                  <a:lnTo>
                    <a:pt x="4004551" y="120078"/>
                  </a:lnTo>
                  <a:lnTo>
                    <a:pt x="4004551" y="249161"/>
                  </a:lnTo>
                  <a:lnTo>
                    <a:pt x="4035691" y="249161"/>
                  </a:lnTo>
                  <a:lnTo>
                    <a:pt x="4035691" y="120078"/>
                  </a:lnTo>
                  <a:close/>
                </a:path>
                <a:path w="8384540" h="380365">
                  <a:moveTo>
                    <a:pt x="4035691" y="95478"/>
                  </a:moveTo>
                  <a:lnTo>
                    <a:pt x="3926878" y="95478"/>
                  </a:lnTo>
                  <a:lnTo>
                    <a:pt x="3926878" y="81800"/>
                  </a:lnTo>
                  <a:lnTo>
                    <a:pt x="3926878" y="81508"/>
                  </a:lnTo>
                  <a:lnTo>
                    <a:pt x="3926878" y="22517"/>
                  </a:lnTo>
                  <a:lnTo>
                    <a:pt x="3896487" y="22517"/>
                  </a:lnTo>
                  <a:lnTo>
                    <a:pt x="3896487" y="81508"/>
                  </a:lnTo>
                  <a:lnTo>
                    <a:pt x="3896487" y="105638"/>
                  </a:lnTo>
                  <a:lnTo>
                    <a:pt x="3896487" y="119608"/>
                  </a:lnTo>
                  <a:lnTo>
                    <a:pt x="3896487" y="166598"/>
                  </a:lnTo>
                  <a:lnTo>
                    <a:pt x="3805682" y="166598"/>
                  </a:lnTo>
                  <a:lnTo>
                    <a:pt x="3805682" y="105638"/>
                  </a:lnTo>
                  <a:lnTo>
                    <a:pt x="3896487" y="105638"/>
                  </a:lnTo>
                  <a:lnTo>
                    <a:pt x="3896487" y="81508"/>
                  </a:lnTo>
                  <a:lnTo>
                    <a:pt x="3805682" y="81508"/>
                  </a:lnTo>
                  <a:lnTo>
                    <a:pt x="3805682" y="23088"/>
                  </a:lnTo>
                  <a:lnTo>
                    <a:pt x="3775291" y="23088"/>
                  </a:lnTo>
                  <a:lnTo>
                    <a:pt x="3775291" y="191998"/>
                  </a:lnTo>
                  <a:lnTo>
                    <a:pt x="3926878" y="191998"/>
                  </a:lnTo>
                  <a:lnTo>
                    <a:pt x="3926878" y="166598"/>
                  </a:lnTo>
                  <a:lnTo>
                    <a:pt x="3926878" y="119608"/>
                  </a:lnTo>
                  <a:lnTo>
                    <a:pt x="4035691" y="119608"/>
                  </a:lnTo>
                  <a:lnTo>
                    <a:pt x="4035691" y="105638"/>
                  </a:lnTo>
                  <a:lnTo>
                    <a:pt x="4035691" y="95478"/>
                  </a:lnTo>
                  <a:close/>
                </a:path>
                <a:path w="8384540" h="380365">
                  <a:moveTo>
                    <a:pt x="4035691" y="0"/>
                  </a:moveTo>
                  <a:lnTo>
                    <a:pt x="4004551" y="0"/>
                  </a:lnTo>
                  <a:lnTo>
                    <a:pt x="4004551" y="94932"/>
                  </a:lnTo>
                  <a:lnTo>
                    <a:pt x="4035691" y="94932"/>
                  </a:lnTo>
                  <a:lnTo>
                    <a:pt x="4035691" y="0"/>
                  </a:lnTo>
                  <a:close/>
                </a:path>
                <a:path w="8384540" h="380365">
                  <a:moveTo>
                    <a:pt x="4043578" y="303758"/>
                  </a:moveTo>
                  <a:lnTo>
                    <a:pt x="3849954" y="303758"/>
                  </a:lnTo>
                  <a:lnTo>
                    <a:pt x="3849954" y="225018"/>
                  </a:lnTo>
                  <a:lnTo>
                    <a:pt x="3819182" y="225018"/>
                  </a:lnTo>
                  <a:lnTo>
                    <a:pt x="3819182" y="303758"/>
                  </a:lnTo>
                  <a:lnTo>
                    <a:pt x="3819182" y="329158"/>
                  </a:lnTo>
                  <a:lnTo>
                    <a:pt x="4043578" y="329158"/>
                  </a:lnTo>
                  <a:lnTo>
                    <a:pt x="4043578" y="303758"/>
                  </a:lnTo>
                  <a:close/>
                </a:path>
                <a:path w="8384540" h="380365">
                  <a:moveTo>
                    <a:pt x="4391787" y="49161"/>
                  </a:moveTo>
                  <a:lnTo>
                    <a:pt x="4271340" y="49161"/>
                  </a:lnTo>
                  <a:lnTo>
                    <a:pt x="4271340" y="5257"/>
                  </a:lnTo>
                  <a:lnTo>
                    <a:pt x="4240568" y="5257"/>
                  </a:lnTo>
                  <a:lnTo>
                    <a:pt x="4240568" y="49161"/>
                  </a:lnTo>
                  <a:lnTo>
                    <a:pt x="4118622" y="49161"/>
                  </a:lnTo>
                  <a:lnTo>
                    <a:pt x="4118622" y="74295"/>
                  </a:lnTo>
                  <a:lnTo>
                    <a:pt x="4391787" y="74295"/>
                  </a:lnTo>
                  <a:lnTo>
                    <a:pt x="4391787" y="49161"/>
                  </a:lnTo>
                  <a:close/>
                </a:path>
                <a:path w="8384540" h="380365">
                  <a:moveTo>
                    <a:pt x="4408665" y="272046"/>
                  </a:moveTo>
                  <a:lnTo>
                    <a:pt x="4271340" y="272046"/>
                  </a:lnTo>
                  <a:lnTo>
                    <a:pt x="4271340" y="224764"/>
                  </a:lnTo>
                  <a:lnTo>
                    <a:pt x="4310748" y="218490"/>
                  </a:lnTo>
                  <a:lnTo>
                    <a:pt x="4340377" y="205536"/>
                  </a:lnTo>
                  <a:lnTo>
                    <a:pt x="4344644" y="201129"/>
                  </a:lnTo>
                  <a:lnTo>
                    <a:pt x="4359033" y="186245"/>
                  </a:lnTo>
                  <a:lnTo>
                    <a:pt x="4365523" y="160972"/>
                  </a:lnTo>
                  <a:lnTo>
                    <a:pt x="4357840" y="133908"/>
                  </a:lnTo>
                  <a:lnTo>
                    <a:pt x="4343933" y="121208"/>
                  </a:lnTo>
                  <a:lnTo>
                    <a:pt x="4335919" y="113880"/>
                  </a:lnTo>
                  <a:lnTo>
                    <a:pt x="4334370" y="113334"/>
                  </a:lnTo>
                  <a:lnTo>
                    <a:pt x="4334370" y="160972"/>
                  </a:lnTo>
                  <a:lnTo>
                    <a:pt x="4328922" y="177850"/>
                  </a:lnTo>
                  <a:lnTo>
                    <a:pt x="4313313" y="190474"/>
                  </a:lnTo>
                  <a:lnTo>
                    <a:pt x="4288625" y="198386"/>
                  </a:lnTo>
                  <a:lnTo>
                    <a:pt x="4255948" y="201129"/>
                  </a:lnTo>
                  <a:lnTo>
                    <a:pt x="4222788" y="198386"/>
                  </a:lnTo>
                  <a:lnTo>
                    <a:pt x="4197743" y="190474"/>
                  </a:lnTo>
                  <a:lnTo>
                    <a:pt x="4181919" y="177850"/>
                  </a:lnTo>
                  <a:lnTo>
                    <a:pt x="4176407" y="160972"/>
                  </a:lnTo>
                  <a:lnTo>
                    <a:pt x="4181919" y="144310"/>
                  </a:lnTo>
                  <a:lnTo>
                    <a:pt x="4197743" y="131800"/>
                  </a:lnTo>
                  <a:lnTo>
                    <a:pt x="4222788" y="123939"/>
                  </a:lnTo>
                  <a:lnTo>
                    <a:pt x="4255948" y="121208"/>
                  </a:lnTo>
                  <a:lnTo>
                    <a:pt x="4288625" y="123939"/>
                  </a:lnTo>
                  <a:lnTo>
                    <a:pt x="4313313" y="131800"/>
                  </a:lnTo>
                  <a:lnTo>
                    <a:pt x="4328922" y="144310"/>
                  </a:lnTo>
                  <a:lnTo>
                    <a:pt x="4334370" y="160972"/>
                  </a:lnTo>
                  <a:lnTo>
                    <a:pt x="4334370" y="113334"/>
                  </a:lnTo>
                  <a:lnTo>
                    <a:pt x="4301414" y="101460"/>
                  </a:lnTo>
                  <a:lnTo>
                    <a:pt x="4255948" y="97193"/>
                  </a:lnTo>
                  <a:lnTo>
                    <a:pt x="4209846" y="101460"/>
                  </a:lnTo>
                  <a:lnTo>
                    <a:pt x="4174998" y="113880"/>
                  </a:lnTo>
                  <a:lnTo>
                    <a:pt x="4152950" y="133908"/>
                  </a:lnTo>
                  <a:lnTo>
                    <a:pt x="4145254" y="160972"/>
                  </a:lnTo>
                  <a:lnTo>
                    <a:pt x="4151820" y="186296"/>
                  </a:lnTo>
                  <a:lnTo>
                    <a:pt x="4170680" y="205676"/>
                  </a:lnTo>
                  <a:lnTo>
                    <a:pt x="4200664" y="218655"/>
                  </a:lnTo>
                  <a:lnTo>
                    <a:pt x="4240568" y="224764"/>
                  </a:lnTo>
                  <a:lnTo>
                    <a:pt x="4240568" y="272046"/>
                  </a:lnTo>
                  <a:lnTo>
                    <a:pt x="4103611" y="272046"/>
                  </a:lnTo>
                  <a:lnTo>
                    <a:pt x="4103611" y="297180"/>
                  </a:lnTo>
                  <a:lnTo>
                    <a:pt x="4408665" y="297180"/>
                  </a:lnTo>
                  <a:lnTo>
                    <a:pt x="4408665" y="272046"/>
                  </a:lnTo>
                  <a:close/>
                </a:path>
                <a:path w="8384540" h="380365">
                  <a:moveTo>
                    <a:pt x="4843018" y="128333"/>
                  </a:moveTo>
                  <a:lnTo>
                    <a:pt x="4798276" y="115887"/>
                  </a:lnTo>
                  <a:lnTo>
                    <a:pt x="4759477" y="93764"/>
                  </a:lnTo>
                  <a:lnTo>
                    <a:pt x="4741278" y="74295"/>
                  </a:lnTo>
                  <a:lnTo>
                    <a:pt x="4732147" y="64541"/>
                  </a:lnTo>
                  <a:lnTo>
                    <a:pt x="4721809" y="30772"/>
                  </a:lnTo>
                  <a:lnTo>
                    <a:pt x="4721809" y="12014"/>
                  </a:lnTo>
                  <a:lnTo>
                    <a:pt x="4689551" y="12014"/>
                  </a:lnTo>
                  <a:lnTo>
                    <a:pt x="4689551" y="30772"/>
                  </a:lnTo>
                  <a:lnTo>
                    <a:pt x="4679327" y="65011"/>
                  </a:lnTo>
                  <a:lnTo>
                    <a:pt x="4652251" y="94183"/>
                  </a:lnTo>
                  <a:lnTo>
                    <a:pt x="4613719" y="116039"/>
                  </a:lnTo>
                  <a:lnTo>
                    <a:pt x="4569091" y="128333"/>
                  </a:lnTo>
                  <a:lnTo>
                    <a:pt x="4581474" y="153098"/>
                  </a:lnTo>
                  <a:lnTo>
                    <a:pt x="4620095" y="142735"/>
                  </a:lnTo>
                  <a:lnTo>
                    <a:pt x="4655401" y="125653"/>
                  </a:lnTo>
                  <a:lnTo>
                    <a:pt x="4684801" y="102603"/>
                  </a:lnTo>
                  <a:lnTo>
                    <a:pt x="4705680" y="74295"/>
                  </a:lnTo>
                  <a:lnTo>
                    <a:pt x="4726991" y="102438"/>
                  </a:lnTo>
                  <a:lnTo>
                    <a:pt x="4756569" y="125514"/>
                  </a:lnTo>
                  <a:lnTo>
                    <a:pt x="4791849" y="142684"/>
                  </a:lnTo>
                  <a:lnTo>
                    <a:pt x="4830254" y="153098"/>
                  </a:lnTo>
                  <a:lnTo>
                    <a:pt x="4843018" y="128333"/>
                  </a:lnTo>
                  <a:close/>
                </a:path>
                <a:path w="8384540" h="380365">
                  <a:moveTo>
                    <a:pt x="4858016" y="215011"/>
                  </a:moveTo>
                  <a:lnTo>
                    <a:pt x="4857648" y="189496"/>
                  </a:lnTo>
                  <a:lnTo>
                    <a:pt x="4553712" y="189496"/>
                  </a:lnTo>
                  <a:lnTo>
                    <a:pt x="4553712" y="215011"/>
                  </a:lnTo>
                  <a:lnTo>
                    <a:pt x="4689551" y="215011"/>
                  </a:lnTo>
                  <a:lnTo>
                    <a:pt x="4689551" y="336956"/>
                  </a:lnTo>
                  <a:lnTo>
                    <a:pt x="4720310" y="336956"/>
                  </a:lnTo>
                  <a:lnTo>
                    <a:pt x="4720310" y="215011"/>
                  </a:lnTo>
                  <a:lnTo>
                    <a:pt x="4858016" y="215011"/>
                  </a:lnTo>
                  <a:close/>
                </a:path>
                <a:path w="8384540" h="380365">
                  <a:moveTo>
                    <a:pt x="5097043" y="163982"/>
                  </a:moveTo>
                  <a:lnTo>
                    <a:pt x="5063680" y="146697"/>
                  </a:lnTo>
                  <a:lnTo>
                    <a:pt x="5037848" y="122275"/>
                  </a:lnTo>
                  <a:lnTo>
                    <a:pt x="5032108" y="112191"/>
                  </a:lnTo>
                  <a:lnTo>
                    <a:pt x="5021161" y="93002"/>
                  </a:lnTo>
                  <a:lnTo>
                    <a:pt x="5015242" y="61163"/>
                  </a:lnTo>
                  <a:lnTo>
                    <a:pt x="5015242" y="49530"/>
                  </a:lnTo>
                  <a:lnTo>
                    <a:pt x="5089169" y="49530"/>
                  </a:lnTo>
                  <a:lnTo>
                    <a:pt x="5089169" y="24765"/>
                  </a:lnTo>
                  <a:lnTo>
                    <a:pt x="4909426" y="24765"/>
                  </a:lnTo>
                  <a:lnTo>
                    <a:pt x="4909426" y="49530"/>
                  </a:lnTo>
                  <a:lnTo>
                    <a:pt x="4984470" y="49530"/>
                  </a:lnTo>
                  <a:lnTo>
                    <a:pt x="4984470" y="61163"/>
                  </a:lnTo>
                  <a:lnTo>
                    <a:pt x="4978298" y="96532"/>
                  </a:lnTo>
                  <a:lnTo>
                    <a:pt x="4960925" y="128524"/>
                  </a:lnTo>
                  <a:lnTo>
                    <a:pt x="4934140" y="154876"/>
                  </a:lnTo>
                  <a:lnTo>
                    <a:pt x="4899672" y="173355"/>
                  </a:lnTo>
                  <a:lnTo>
                    <a:pt x="4915814" y="197751"/>
                  </a:lnTo>
                  <a:lnTo>
                    <a:pt x="4943678" y="183540"/>
                  </a:lnTo>
                  <a:lnTo>
                    <a:pt x="4967630" y="163982"/>
                  </a:lnTo>
                  <a:lnTo>
                    <a:pt x="4986883" y="139915"/>
                  </a:lnTo>
                  <a:lnTo>
                    <a:pt x="5000612" y="112191"/>
                  </a:lnTo>
                  <a:lnTo>
                    <a:pt x="5014176" y="136702"/>
                  </a:lnTo>
                  <a:lnTo>
                    <a:pt x="5032553" y="157975"/>
                  </a:lnTo>
                  <a:lnTo>
                    <a:pt x="5055222" y="175310"/>
                  </a:lnTo>
                  <a:lnTo>
                    <a:pt x="5081663" y="187998"/>
                  </a:lnTo>
                  <a:lnTo>
                    <a:pt x="5097043" y="163982"/>
                  </a:lnTo>
                  <a:close/>
                </a:path>
                <a:path w="8384540" h="380365">
                  <a:moveTo>
                    <a:pt x="5175847" y="381"/>
                  </a:moveTo>
                  <a:lnTo>
                    <a:pt x="5144694" y="381"/>
                  </a:lnTo>
                  <a:lnTo>
                    <a:pt x="5144694" y="87426"/>
                  </a:lnTo>
                  <a:lnTo>
                    <a:pt x="5078285" y="87426"/>
                  </a:lnTo>
                  <a:lnTo>
                    <a:pt x="5078285" y="112572"/>
                  </a:lnTo>
                  <a:lnTo>
                    <a:pt x="5144694" y="112572"/>
                  </a:lnTo>
                  <a:lnTo>
                    <a:pt x="5144694" y="200748"/>
                  </a:lnTo>
                  <a:lnTo>
                    <a:pt x="5175847" y="200748"/>
                  </a:lnTo>
                  <a:lnTo>
                    <a:pt x="5175847" y="381"/>
                  </a:lnTo>
                  <a:close/>
                </a:path>
                <a:path w="8384540" h="380365">
                  <a:moveTo>
                    <a:pt x="5176596" y="273926"/>
                  </a:moveTo>
                  <a:lnTo>
                    <a:pt x="5168824" y="247345"/>
                  </a:lnTo>
                  <a:lnTo>
                    <a:pt x="5154739" y="234899"/>
                  </a:lnTo>
                  <a:lnTo>
                    <a:pt x="5146573" y="227672"/>
                  </a:lnTo>
                  <a:lnTo>
                    <a:pt x="5146192" y="227545"/>
                  </a:lnTo>
                  <a:lnTo>
                    <a:pt x="5146192" y="273926"/>
                  </a:lnTo>
                  <a:lnTo>
                    <a:pt x="5140604" y="290245"/>
                  </a:lnTo>
                  <a:lnTo>
                    <a:pt x="5124475" y="302387"/>
                  </a:lnTo>
                  <a:lnTo>
                    <a:pt x="5098872" y="309956"/>
                  </a:lnTo>
                  <a:lnTo>
                    <a:pt x="5064772" y="312572"/>
                  </a:lnTo>
                  <a:lnTo>
                    <a:pt x="5030686" y="309956"/>
                  </a:lnTo>
                  <a:lnTo>
                    <a:pt x="5005070" y="302387"/>
                  </a:lnTo>
                  <a:lnTo>
                    <a:pt x="4988953" y="290245"/>
                  </a:lnTo>
                  <a:lnTo>
                    <a:pt x="4983353" y="273926"/>
                  </a:lnTo>
                  <a:lnTo>
                    <a:pt x="4988953" y="257530"/>
                  </a:lnTo>
                  <a:lnTo>
                    <a:pt x="5005070" y="245262"/>
                  </a:lnTo>
                  <a:lnTo>
                    <a:pt x="5030686" y="237566"/>
                  </a:lnTo>
                  <a:lnTo>
                    <a:pt x="5064772" y="234899"/>
                  </a:lnTo>
                  <a:lnTo>
                    <a:pt x="5098872" y="237566"/>
                  </a:lnTo>
                  <a:lnTo>
                    <a:pt x="5124475" y="245262"/>
                  </a:lnTo>
                  <a:lnTo>
                    <a:pt x="5140604" y="257530"/>
                  </a:lnTo>
                  <a:lnTo>
                    <a:pt x="5146192" y="273926"/>
                  </a:lnTo>
                  <a:lnTo>
                    <a:pt x="5146192" y="227545"/>
                  </a:lnTo>
                  <a:lnTo>
                    <a:pt x="5111369" y="215455"/>
                  </a:lnTo>
                  <a:lnTo>
                    <a:pt x="5064772" y="211251"/>
                  </a:lnTo>
                  <a:lnTo>
                    <a:pt x="5018113" y="215455"/>
                  </a:lnTo>
                  <a:lnTo>
                    <a:pt x="4982781" y="227672"/>
                  </a:lnTo>
                  <a:lnTo>
                    <a:pt x="4960404" y="247345"/>
                  </a:lnTo>
                  <a:lnTo>
                    <a:pt x="4952581" y="273926"/>
                  </a:lnTo>
                  <a:lnTo>
                    <a:pt x="4960404" y="300494"/>
                  </a:lnTo>
                  <a:lnTo>
                    <a:pt x="4982781" y="320167"/>
                  </a:lnTo>
                  <a:lnTo>
                    <a:pt x="5018113" y="332384"/>
                  </a:lnTo>
                  <a:lnTo>
                    <a:pt x="5064772" y="336588"/>
                  </a:lnTo>
                  <a:lnTo>
                    <a:pt x="5111369" y="332384"/>
                  </a:lnTo>
                  <a:lnTo>
                    <a:pt x="5146573" y="320167"/>
                  </a:lnTo>
                  <a:lnTo>
                    <a:pt x="5155171" y="312572"/>
                  </a:lnTo>
                  <a:lnTo>
                    <a:pt x="5168824" y="300494"/>
                  </a:lnTo>
                  <a:lnTo>
                    <a:pt x="5176596" y="273926"/>
                  </a:lnTo>
                  <a:close/>
                </a:path>
                <a:path w="8384540" h="380365">
                  <a:moveTo>
                    <a:pt x="5427243" y="143344"/>
                  </a:moveTo>
                  <a:lnTo>
                    <a:pt x="5420893" y="94754"/>
                  </a:lnTo>
                  <a:lnTo>
                    <a:pt x="5403177" y="57746"/>
                  </a:lnTo>
                  <a:lnTo>
                    <a:pt x="5398490" y="53657"/>
                  </a:lnTo>
                  <a:lnTo>
                    <a:pt x="5397601" y="52895"/>
                  </a:lnTo>
                  <a:lnTo>
                    <a:pt x="5397601" y="143344"/>
                  </a:lnTo>
                  <a:lnTo>
                    <a:pt x="5393461" y="180517"/>
                  </a:lnTo>
                  <a:lnTo>
                    <a:pt x="5381891" y="208915"/>
                  </a:lnTo>
                  <a:lnTo>
                    <a:pt x="5364200" y="227025"/>
                  </a:lnTo>
                  <a:lnTo>
                    <a:pt x="5341696" y="233400"/>
                  </a:lnTo>
                  <a:lnTo>
                    <a:pt x="5318963" y="227025"/>
                  </a:lnTo>
                  <a:lnTo>
                    <a:pt x="5301170" y="208915"/>
                  </a:lnTo>
                  <a:lnTo>
                    <a:pt x="5289562" y="180517"/>
                  </a:lnTo>
                  <a:lnTo>
                    <a:pt x="5285410" y="143344"/>
                  </a:lnTo>
                  <a:lnTo>
                    <a:pt x="5289562" y="106375"/>
                  </a:lnTo>
                  <a:lnTo>
                    <a:pt x="5301170" y="78092"/>
                  </a:lnTo>
                  <a:lnTo>
                    <a:pt x="5318963" y="60020"/>
                  </a:lnTo>
                  <a:lnTo>
                    <a:pt x="5341696" y="53657"/>
                  </a:lnTo>
                  <a:lnTo>
                    <a:pt x="5364200" y="60020"/>
                  </a:lnTo>
                  <a:lnTo>
                    <a:pt x="5381891" y="78092"/>
                  </a:lnTo>
                  <a:lnTo>
                    <a:pt x="5393461" y="106375"/>
                  </a:lnTo>
                  <a:lnTo>
                    <a:pt x="5397601" y="143344"/>
                  </a:lnTo>
                  <a:lnTo>
                    <a:pt x="5397601" y="52895"/>
                  </a:lnTo>
                  <a:lnTo>
                    <a:pt x="5376113" y="34163"/>
                  </a:lnTo>
                  <a:lnTo>
                    <a:pt x="5341696" y="25895"/>
                  </a:lnTo>
                  <a:lnTo>
                    <a:pt x="5307266" y="34163"/>
                  </a:lnTo>
                  <a:lnTo>
                    <a:pt x="5280203" y="57746"/>
                  </a:lnTo>
                  <a:lnTo>
                    <a:pt x="5262486" y="94754"/>
                  </a:lnTo>
                  <a:lnTo>
                    <a:pt x="5256136" y="143344"/>
                  </a:lnTo>
                  <a:lnTo>
                    <a:pt x="5262486" y="191922"/>
                  </a:lnTo>
                  <a:lnTo>
                    <a:pt x="5280203" y="228942"/>
                  </a:lnTo>
                  <a:lnTo>
                    <a:pt x="5307266" y="252514"/>
                  </a:lnTo>
                  <a:lnTo>
                    <a:pt x="5341696" y="260781"/>
                  </a:lnTo>
                  <a:lnTo>
                    <a:pt x="5376113" y="252514"/>
                  </a:lnTo>
                  <a:lnTo>
                    <a:pt x="5398071" y="233400"/>
                  </a:lnTo>
                  <a:lnTo>
                    <a:pt x="5403177" y="228942"/>
                  </a:lnTo>
                  <a:lnTo>
                    <a:pt x="5420893" y="191922"/>
                  </a:lnTo>
                  <a:lnTo>
                    <a:pt x="5427243" y="143344"/>
                  </a:lnTo>
                  <a:close/>
                </a:path>
                <a:path w="8384540" h="380365">
                  <a:moveTo>
                    <a:pt x="5519178" y="0"/>
                  </a:moveTo>
                  <a:lnTo>
                    <a:pt x="5488406" y="0"/>
                  </a:lnTo>
                  <a:lnTo>
                    <a:pt x="5488406" y="337337"/>
                  </a:lnTo>
                  <a:lnTo>
                    <a:pt x="5519178" y="337337"/>
                  </a:lnTo>
                  <a:lnTo>
                    <a:pt x="5519178" y="0"/>
                  </a:lnTo>
                  <a:close/>
                </a:path>
                <a:path w="8384540" h="380365">
                  <a:moveTo>
                    <a:pt x="5865495" y="36029"/>
                  </a:moveTo>
                  <a:lnTo>
                    <a:pt x="5711647" y="36029"/>
                  </a:lnTo>
                  <a:lnTo>
                    <a:pt x="5711647" y="61544"/>
                  </a:lnTo>
                  <a:lnTo>
                    <a:pt x="5835104" y="61544"/>
                  </a:lnTo>
                  <a:lnTo>
                    <a:pt x="5826137" y="107416"/>
                  </a:lnTo>
                  <a:lnTo>
                    <a:pt x="5807773" y="149390"/>
                  </a:lnTo>
                  <a:lnTo>
                    <a:pt x="5779960" y="187134"/>
                  </a:lnTo>
                  <a:lnTo>
                    <a:pt x="5742686" y="220370"/>
                  </a:lnTo>
                  <a:lnTo>
                    <a:pt x="5695899" y="248780"/>
                  </a:lnTo>
                  <a:lnTo>
                    <a:pt x="5712777" y="272796"/>
                  </a:lnTo>
                  <a:lnTo>
                    <a:pt x="5761875" y="243014"/>
                  </a:lnTo>
                  <a:lnTo>
                    <a:pt x="5800737" y="208495"/>
                  </a:lnTo>
                  <a:lnTo>
                    <a:pt x="5829947" y="169887"/>
                  </a:lnTo>
                  <a:lnTo>
                    <a:pt x="5850090" y="127850"/>
                  </a:lnTo>
                  <a:lnTo>
                    <a:pt x="5861736" y="83007"/>
                  </a:lnTo>
                  <a:lnTo>
                    <a:pt x="5865495" y="36029"/>
                  </a:lnTo>
                  <a:close/>
                </a:path>
                <a:path w="8384540" h="380365">
                  <a:moveTo>
                    <a:pt x="6006579" y="136588"/>
                  </a:moveTo>
                  <a:lnTo>
                    <a:pt x="5952553" y="136588"/>
                  </a:lnTo>
                  <a:lnTo>
                    <a:pt x="5952553" y="0"/>
                  </a:lnTo>
                  <a:lnTo>
                    <a:pt x="5921781" y="0"/>
                  </a:lnTo>
                  <a:lnTo>
                    <a:pt x="5921781" y="336588"/>
                  </a:lnTo>
                  <a:lnTo>
                    <a:pt x="5952553" y="336588"/>
                  </a:lnTo>
                  <a:lnTo>
                    <a:pt x="5952553" y="162102"/>
                  </a:lnTo>
                  <a:lnTo>
                    <a:pt x="6006579" y="162102"/>
                  </a:lnTo>
                  <a:lnTo>
                    <a:pt x="6006579" y="136588"/>
                  </a:lnTo>
                  <a:close/>
                </a:path>
                <a:path w="8384540" h="380365">
                  <a:moveTo>
                    <a:pt x="6306020" y="274294"/>
                  </a:moveTo>
                  <a:lnTo>
                    <a:pt x="6298095" y="248056"/>
                  </a:lnTo>
                  <a:lnTo>
                    <a:pt x="6284760" y="236778"/>
                  </a:lnTo>
                  <a:lnTo>
                    <a:pt x="6275298" y="228752"/>
                  </a:lnTo>
                  <a:lnTo>
                    <a:pt x="6274867" y="228612"/>
                  </a:lnTo>
                  <a:lnTo>
                    <a:pt x="6274867" y="274294"/>
                  </a:lnTo>
                  <a:lnTo>
                    <a:pt x="6269126" y="289915"/>
                  </a:lnTo>
                  <a:lnTo>
                    <a:pt x="6252540" y="301599"/>
                  </a:lnTo>
                  <a:lnTo>
                    <a:pt x="6226111" y="308914"/>
                  </a:lnTo>
                  <a:lnTo>
                    <a:pt x="6190818" y="311442"/>
                  </a:lnTo>
                  <a:lnTo>
                    <a:pt x="6155372" y="308914"/>
                  </a:lnTo>
                  <a:lnTo>
                    <a:pt x="6128956" y="301599"/>
                  </a:lnTo>
                  <a:lnTo>
                    <a:pt x="6112459" y="289915"/>
                  </a:lnTo>
                  <a:lnTo>
                    <a:pt x="6106769" y="274294"/>
                  </a:lnTo>
                  <a:lnTo>
                    <a:pt x="6112459" y="258305"/>
                  </a:lnTo>
                  <a:lnTo>
                    <a:pt x="6128956" y="246532"/>
                  </a:lnTo>
                  <a:lnTo>
                    <a:pt x="6155372" y="239255"/>
                  </a:lnTo>
                  <a:lnTo>
                    <a:pt x="6190818" y="236778"/>
                  </a:lnTo>
                  <a:lnTo>
                    <a:pt x="6226276" y="239255"/>
                  </a:lnTo>
                  <a:lnTo>
                    <a:pt x="6252680" y="246532"/>
                  </a:lnTo>
                  <a:lnTo>
                    <a:pt x="6269177" y="258305"/>
                  </a:lnTo>
                  <a:lnTo>
                    <a:pt x="6274867" y="274294"/>
                  </a:lnTo>
                  <a:lnTo>
                    <a:pt x="6274867" y="228612"/>
                  </a:lnTo>
                  <a:lnTo>
                    <a:pt x="6239053" y="216827"/>
                  </a:lnTo>
                  <a:lnTo>
                    <a:pt x="6190818" y="212763"/>
                  </a:lnTo>
                  <a:lnTo>
                    <a:pt x="6142583" y="216827"/>
                  </a:lnTo>
                  <a:lnTo>
                    <a:pt x="6106350" y="228752"/>
                  </a:lnTo>
                  <a:lnTo>
                    <a:pt x="6083541" y="248056"/>
                  </a:lnTo>
                  <a:lnTo>
                    <a:pt x="6075629" y="274294"/>
                  </a:lnTo>
                  <a:lnTo>
                    <a:pt x="6083541" y="300316"/>
                  </a:lnTo>
                  <a:lnTo>
                    <a:pt x="6106350" y="319506"/>
                  </a:lnTo>
                  <a:lnTo>
                    <a:pt x="6142583" y="331393"/>
                  </a:lnTo>
                  <a:lnTo>
                    <a:pt x="6190818" y="335457"/>
                  </a:lnTo>
                  <a:lnTo>
                    <a:pt x="6239053" y="331393"/>
                  </a:lnTo>
                  <a:lnTo>
                    <a:pt x="6275298" y="319506"/>
                  </a:lnTo>
                  <a:lnTo>
                    <a:pt x="6284874" y="311442"/>
                  </a:lnTo>
                  <a:lnTo>
                    <a:pt x="6298095" y="300316"/>
                  </a:lnTo>
                  <a:lnTo>
                    <a:pt x="6306020" y="274294"/>
                  </a:lnTo>
                  <a:close/>
                </a:path>
                <a:path w="8384540" h="380365">
                  <a:moveTo>
                    <a:pt x="6308636" y="93814"/>
                  </a:moveTo>
                  <a:lnTo>
                    <a:pt x="6110897" y="93814"/>
                  </a:lnTo>
                  <a:lnTo>
                    <a:pt x="6110897" y="7137"/>
                  </a:lnTo>
                  <a:lnTo>
                    <a:pt x="6080125" y="7137"/>
                  </a:lnTo>
                  <a:lnTo>
                    <a:pt x="6080125" y="118579"/>
                  </a:lnTo>
                  <a:lnTo>
                    <a:pt x="6308636" y="118579"/>
                  </a:lnTo>
                  <a:lnTo>
                    <a:pt x="6308636" y="93814"/>
                  </a:lnTo>
                  <a:close/>
                </a:path>
                <a:path w="8384540" h="380365">
                  <a:moveTo>
                    <a:pt x="6343536" y="157594"/>
                  </a:moveTo>
                  <a:lnTo>
                    <a:pt x="6039231" y="157594"/>
                  </a:lnTo>
                  <a:lnTo>
                    <a:pt x="6039231" y="182740"/>
                  </a:lnTo>
                  <a:lnTo>
                    <a:pt x="6343536" y="182740"/>
                  </a:lnTo>
                  <a:lnTo>
                    <a:pt x="6343536" y="157594"/>
                  </a:lnTo>
                  <a:close/>
                </a:path>
                <a:path w="8384540" h="380365">
                  <a:moveTo>
                    <a:pt x="6564922" y="184238"/>
                  </a:moveTo>
                  <a:lnTo>
                    <a:pt x="6558839" y="152946"/>
                  </a:lnTo>
                  <a:lnTo>
                    <a:pt x="6544411" y="132080"/>
                  </a:lnTo>
                  <a:lnTo>
                    <a:pt x="6541846" y="128384"/>
                  </a:lnTo>
                  <a:lnTo>
                    <a:pt x="6535648" y="124561"/>
                  </a:lnTo>
                  <a:lnTo>
                    <a:pt x="6535648" y="184238"/>
                  </a:lnTo>
                  <a:lnTo>
                    <a:pt x="6531711" y="204990"/>
                  </a:lnTo>
                  <a:lnTo>
                    <a:pt x="6520739" y="221386"/>
                  </a:lnTo>
                  <a:lnTo>
                    <a:pt x="6504000" y="232156"/>
                  </a:lnTo>
                  <a:lnTo>
                    <a:pt x="6482740" y="236016"/>
                  </a:lnTo>
                  <a:lnTo>
                    <a:pt x="6461722" y="232156"/>
                  </a:lnTo>
                  <a:lnTo>
                    <a:pt x="6445085" y="221386"/>
                  </a:lnTo>
                  <a:lnTo>
                    <a:pt x="6434150" y="204990"/>
                  </a:lnTo>
                  <a:lnTo>
                    <a:pt x="6430213" y="184238"/>
                  </a:lnTo>
                  <a:lnTo>
                    <a:pt x="6434150" y="163271"/>
                  </a:lnTo>
                  <a:lnTo>
                    <a:pt x="6445085" y="146761"/>
                  </a:lnTo>
                  <a:lnTo>
                    <a:pt x="6461722" y="135953"/>
                  </a:lnTo>
                  <a:lnTo>
                    <a:pt x="6482740" y="132080"/>
                  </a:lnTo>
                  <a:lnTo>
                    <a:pt x="6504000" y="135953"/>
                  </a:lnTo>
                  <a:lnTo>
                    <a:pt x="6520739" y="146761"/>
                  </a:lnTo>
                  <a:lnTo>
                    <a:pt x="6531711" y="163271"/>
                  </a:lnTo>
                  <a:lnTo>
                    <a:pt x="6535648" y="184238"/>
                  </a:lnTo>
                  <a:lnTo>
                    <a:pt x="6535648" y="124561"/>
                  </a:lnTo>
                  <a:lnTo>
                    <a:pt x="6515849" y="112318"/>
                  </a:lnTo>
                  <a:lnTo>
                    <a:pt x="6482740" y="106565"/>
                  </a:lnTo>
                  <a:lnTo>
                    <a:pt x="6450076" y="112318"/>
                  </a:lnTo>
                  <a:lnTo>
                    <a:pt x="6424308" y="128384"/>
                  </a:lnTo>
                  <a:lnTo>
                    <a:pt x="6407391" y="152946"/>
                  </a:lnTo>
                  <a:lnTo>
                    <a:pt x="6401321" y="184238"/>
                  </a:lnTo>
                  <a:lnTo>
                    <a:pt x="6407391" y="215633"/>
                  </a:lnTo>
                  <a:lnTo>
                    <a:pt x="6424308" y="240055"/>
                  </a:lnTo>
                  <a:lnTo>
                    <a:pt x="6450076" y="255892"/>
                  </a:lnTo>
                  <a:lnTo>
                    <a:pt x="6482740" y="261543"/>
                  </a:lnTo>
                  <a:lnTo>
                    <a:pt x="6515849" y="255892"/>
                  </a:lnTo>
                  <a:lnTo>
                    <a:pt x="6541846" y="240055"/>
                  </a:lnTo>
                  <a:lnTo>
                    <a:pt x="6544653" y="236016"/>
                  </a:lnTo>
                  <a:lnTo>
                    <a:pt x="6558839" y="215633"/>
                  </a:lnTo>
                  <a:lnTo>
                    <a:pt x="6564922" y="184238"/>
                  </a:lnTo>
                  <a:close/>
                </a:path>
                <a:path w="8384540" h="380365">
                  <a:moveTo>
                    <a:pt x="6580683" y="54038"/>
                  </a:moveTo>
                  <a:lnTo>
                    <a:pt x="6497752" y="54038"/>
                  </a:lnTo>
                  <a:lnTo>
                    <a:pt x="6497752" y="4127"/>
                  </a:lnTo>
                  <a:lnTo>
                    <a:pt x="6466992" y="4127"/>
                  </a:lnTo>
                  <a:lnTo>
                    <a:pt x="6466992" y="54038"/>
                  </a:lnTo>
                  <a:lnTo>
                    <a:pt x="6382182" y="54038"/>
                  </a:lnTo>
                  <a:lnTo>
                    <a:pt x="6382182" y="78803"/>
                  </a:lnTo>
                  <a:lnTo>
                    <a:pt x="6580683" y="78803"/>
                  </a:lnTo>
                  <a:lnTo>
                    <a:pt x="6580683" y="54038"/>
                  </a:lnTo>
                  <a:close/>
                </a:path>
                <a:path w="8384540" h="380365">
                  <a:moveTo>
                    <a:pt x="6698501" y="138468"/>
                  </a:moveTo>
                  <a:lnTo>
                    <a:pt x="6643344" y="138468"/>
                  </a:lnTo>
                  <a:lnTo>
                    <a:pt x="6643344" y="381"/>
                  </a:lnTo>
                  <a:lnTo>
                    <a:pt x="6612572" y="381"/>
                  </a:lnTo>
                  <a:lnTo>
                    <a:pt x="6612572" y="336588"/>
                  </a:lnTo>
                  <a:lnTo>
                    <a:pt x="6643344" y="336588"/>
                  </a:lnTo>
                  <a:lnTo>
                    <a:pt x="6643344" y="164350"/>
                  </a:lnTo>
                  <a:lnTo>
                    <a:pt x="6698501" y="164350"/>
                  </a:lnTo>
                  <a:lnTo>
                    <a:pt x="6698501" y="138468"/>
                  </a:lnTo>
                  <a:close/>
                </a:path>
                <a:path w="8384540" h="380365">
                  <a:moveTo>
                    <a:pt x="6997560" y="33769"/>
                  </a:moveTo>
                  <a:lnTo>
                    <a:pt x="6761543" y="33769"/>
                  </a:lnTo>
                  <a:lnTo>
                    <a:pt x="6761543" y="58915"/>
                  </a:lnTo>
                  <a:lnTo>
                    <a:pt x="6966788" y="58915"/>
                  </a:lnTo>
                  <a:lnTo>
                    <a:pt x="6966788" y="67170"/>
                  </a:lnTo>
                  <a:lnTo>
                    <a:pt x="6966585" y="98996"/>
                  </a:lnTo>
                  <a:lnTo>
                    <a:pt x="6965201" y="134340"/>
                  </a:lnTo>
                  <a:lnTo>
                    <a:pt x="6961403" y="174180"/>
                  </a:lnTo>
                  <a:lnTo>
                    <a:pt x="6954037" y="219506"/>
                  </a:lnTo>
                  <a:lnTo>
                    <a:pt x="6984797" y="222885"/>
                  </a:lnTo>
                  <a:lnTo>
                    <a:pt x="6992175" y="175768"/>
                  </a:lnTo>
                  <a:lnTo>
                    <a:pt x="6995960" y="135178"/>
                  </a:lnTo>
                  <a:lnTo>
                    <a:pt x="6997357" y="99517"/>
                  </a:lnTo>
                  <a:lnTo>
                    <a:pt x="6997560" y="67170"/>
                  </a:lnTo>
                  <a:lnTo>
                    <a:pt x="6997560" y="33769"/>
                  </a:lnTo>
                  <a:close/>
                </a:path>
                <a:path w="8384540" h="380365">
                  <a:moveTo>
                    <a:pt x="7033958" y="264160"/>
                  </a:moveTo>
                  <a:lnTo>
                    <a:pt x="6878612" y="264160"/>
                  </a:lnTo>
                  <a:lnTo>
                    <a:pt x="6878612" y="143713"/>
                  </a:lnTo>
                  <a:lnTo>
                    <a:pt x="6847840" y="143713"/>
                  </a:lnTo>
                  <a:lnTo>
                    <a:pt x="6847840" y="264160"/>
                  </a:lnTo>
                  <a:lnTo>
                    <a:pt x="6729641" y="264160"/>
                  </a:lnTo>
                  <a:lnTo>
                    <a:pt x="6729641" y="289306"/>
                  </a:lnTo>
                  <a:lnTo>
                    <a:pt x="7033958" y="289306"/>
                  </a:lnTo>
                  <a:lnTo>
                    <a:pt x="7033958" y="264160"/>
                  </a:lnTo>
                  <a:close/>
                </a:path>
                <a:path w="8384540" h="380365">
                  <a:moveTo>
                    <a:pt x="7137514" y="301688"/>
                  </a:moveTo>
                  <a:lnTo>
                    <a:pt x="7135533" y="284746"/>
                  </a:lnTo>
                  <a:lnTo>
                    <a:pt x="7129831" y="271995"/>
                  </a:lnTo>
                  <a:lnTo>
                    <a:pt x="7120737" y="263956"/>
                  </a:lnTo>
                  <a:lnTo>
                    <a:pt x="7108622" y="261162"/>
                  </a:lnTo>
                  <a:lnTo>
                    <a:pt x="7098728" y="262851"/>
                  </a:lnTo>
                  <a:lnTo>
                    <a:pt x="7090473" y="267677"/>
                  </a:lnTo>
                  <a:lnTo>
                    <a:pt x="7084835" y="275247"/>
                  </a:lnTo>
                  <a:lnTo>
                    <a:pt x="7082739" y="285178"/>
                  </a:lnTo>
                  <a:lnTo>
                    <a:pt x="7084822" y="295579"/>
                  </a:lnTo>
                  <a:lnTo>
                    <a:pt x="7090384" y="303098"/>
                  </a:lnTo>
                  <a:lnTo>
                    <a:pt x="7098411" y="307657"/>
                  </a:lnTo>
                  <a:lnTo>
                    <a:pt x="7107872" y="309194"/>
                  </a:lnTo>
                  <a:lnTo>
                    <a:pt x="7110501" y="309194"/>
                  </a:lnTo>
                  <a:lnTo>
                    <a:pt x="7112000" y="308813"/>
                  </a:lnTo>
                  <a:lnTo>
                    <a:pt x="7109257" y="325018"/>
                  </a:lnTo>
                  <a:lnTo>
                    <a:pt x="7101827" y="339115"/>
                  </a:lnTo>
                  <a:lnTo>
                    <a:pt x="7090105" y="350812"/>
                  </a:lnTo>
                  <a:lnTo>
                    <a:pt x="7074484" y="359841"/>
                  </a:lnTo>
                  <a:lnTo>
                    <a:pt x="7082739" y="380111"/>
                  </a:lnTo>
                  <a:lnTo>
                    <a:pt x="7105548" y="366903"/>
                  </a:lnTo>
                  <a:lnTo>
                    <a:pt x="7122795" y="349059"/>
                  </a:lnTo>
                  <a:lnTo>
                    <a:pt x="7133704" y="327126"/>
                  </a:lnTo>
                  <a:lnTo>
                    <a:pt x="7137514" y="301688"/>
                  </a:lnTo>
                  <a:close/>
                </a:path>
                <a:path w="8384540" h="380365">
                  <a:moveTo>
                    <a:pt x="7574115" y="164350"/>
                  </a:moveTo>
                  <a:lnTo>
                    <a:pt x="7530033" y="149669"/>
                  </a:lnTo>
                  <a:lnTo>
                    <a:pt x="7490485" y="123405"/>
                  </a:lnTo>
                  <a:lnTo>
                    <a:pt x="7461986" y="88633"/>
                  </a:lnTo>
                  <a:lnTo>
                    <a:pt x="7451039" y="48412"/>
                  </a:lnTo>
                  <a:lnTo>
                    <a:pt x="7451039" y="22517"/>
                  </a:lnTo>
                  <a:lnTo>
                    <a:pt x="7418768" y="22517"/>
                  </a:lnTo>
                  <a:lnTo>
                    <a:pt x="7418768" y="48412"/>
                  </a:lnTo>
                  <a:lnTo>
                    <a:pt x="7407884" y="88633"/>
                  </a:lnTo>
                  <a:lnTo>
                    <a:pt x="7379513" y="123405"/>
                  </a:lnTo>
                  <a:lnTo>
                    <a:pt x="7340092" y="149669"/>
                  </a:lnTo>
                  <a:lnTo>
                    <a:pt x="7296074" y="164350"/>
                  </a:lnTo>
                  <a:lnTo>
                    <a:pt x="7308824" y="189865"/>
                  </a:lnTo>
                  <a:lnTo>
                    <a:pt x="7347318" y="177380"/>
                  </a:lnTo>
                  <a:lnTo>
                    <a:pt x="7383119" y="156895"/>
                  </a:lnTo>
                  <a:lnTo>
                    <a:pt x="7413307" y="129451"/>
                  </a:lnTo>
                  <a:lnTo>
                    <a:pt x="7434910" y="96062"/>
                  </a:lnTo>
                  <a:lnTo>
                    <a:pt x="7456564" y="129451"/>
                  </a:lnTo>
                  <a:lnTo>
                    <a:pt x="7486828" y="156895"/>
                  </a:lnTo>
                  <a:lnTo>
                    <a:pt x="7522654" y="177380"/>
                  </a:lnTo>
                  <a:lnTo>
                    <a:pt x="7560983" y="189865"/>
                  </a:lnTo>
                  <a:lnTo>
                    <a:pt x="7574115" y="164350"/>
                  </a:lnTo>
                  <a:close/>
                </a:path>
                <a:path w="8384540" h="380365">
                  <a:moveTo>
                    <a:pt x="7589126" y="267538"/>
                  </a:moveTo>
                  <a:lnTo>
                    <a:pt x="7450290" y="267538"/>
                  </a:lnTo>
                  <a:lnTo>
                    <a:pt x="7450290" y="185737"/>
                  </a:lnTo>
                  <a:lnTo>
                    <a:pt x="7419518" y="185737"/>
                  </a:lnTo>
                  <a:lnTo>
                    <a:pt x="7419518" y="267538"/>
                  </a:lnTo>
                  <a:lnTo>
                    <a:pt x="7283691" y="267538"/>
                  </a:lnTo>
                  <a:lnTo>
                    <a:pt x="7283691" y="292684"/>
                  </a:lnTo>
                  <a:lnTo>
                    <a:pt x="7589126" y="292684"/>
                  </a:lnTo>
                  <a:lnTo>
                    <a:pt x="7589126" y="267538"/>
                  </a:lnTo>
                  <a:close/>
                </a:path>
                <a:path w="8384540" h="380365">
                  <a:moveTo>
                    <a:pt x="7825524" y="147091"/>
                  </a:moveTo>
                  <a:lnTo>
                    <a:pt x="7792199" y="130340"/>
                  </a:lnTo>
                  <a:lnTo>
                    <a:pt x="7766088" y="106197"/>
                  </a:lnTo>
                  <a:lnTo>
                    <a:pt x="7759154" y="94183"/>
                  </a:lnTo>
                  <a:lnTo>
                    <a:pt x="7749057" y="76708"/>
                  </a:lnTo>
                  <a:lnTo>
                    <a:pt x="7742974" y="43903"/>
                  </a:lnTo>
                  <a:lnTo>
                    <a:pt x="7742974" y="8636"/>
                  </a:lnTo>
                  <a:lnTo>
                    <a:pt x="7712570" y="8636"/>
                  </a:lnTo>
                  <a:lnTo>
                    <a:pt x="7712570" y="43903"/>
                  </a:lnTo>
                  <a:lnTo>
                    <a:pt x="7706512" y="78346"/>
                  </a:lnTo>
                  <a:lnTo>
                    <a:pt x="7689456" y="109753"/>
                  </a:lnTo>
                  <a:lnTo>
                    <a:pt x="7663027" y="135826"/>
                  </a:lnTo>
                  <a:lnTo>
                    <a:pt x="7628903" y="154228"/>
                  </a:lnTo>
                  <a:lnTo>
                    <a:pt x="7644663" y="177482"/>
                  </a:lnTo>
                  <a:lnTo>
                    <a:pt x="7672184" y="163842"/>
                  </a:lnTo>
                  <a:lnTo>
                    <a:pt x="7695781" y="144843"/>
                  </a:lnTo>
                  <a:lnTo>
                    <a:pt x="7714729" y="121348"/>
                  </a:lnTo>
                  <a:lnTo>
                    <a:pt x="7728331" y="94183"/>
                  </a:lnTo>
                  <a:lnTo>
                    <a:pt x="7741958" y="118973"/>
                  </a:lnTo>
                  <a:lnTo>
                    <a:pt x="7760462" y="140525"/>
                  </a:lnTo>
                  <a:lnTo>
                    <a:pt x="7783258" y="158140"/>
                  </a:lnTo>
                  <a:lnTo>
                    <a:pt x="7809763" y="171107"/>
                  </a:lnTo>
                  <a:lnTo>
                    <a:pt x="7825524" y="147091"/>
                  </a:lnTo>
                  <a:close/>
                </a:path>
                <a:path w="8384540" h="380365">
                  <a:moveTo>
                    <a:pt x="7906194" y="381"/>
                  </a:moveTo>
                  <a:lnTo>
                    <a:pt x="7875054" y="381"/>
                  </a:lnTo>
                  <a:lnTo>
                    <a:pt x="7875054" y="34518"/>
                  </a:lnTo>
                  <a:lnTo>
                    <a:pt x="7809014" y="34518"/>
                  </a:lnTo>
                  <a:lnTo>
                    <a:pt x="7809014" y="58915"/>
                  </a:lnTo>
                  <a:lnTo>
                    <a:pt x="7875054" y="58915"/>
                  </a:lnTo>
                  <a:lnTo>
                    <a:pt x="7875054" y="94932"/>
                  </a:lnTo>
                  <a:lnTo>
                    <a:pt x="7809014" y="94932"/>
                  </a:lnTo>
                  <a:lnTo>
                    <a:pt x="7809014" y="119329"/>
                  </a:lnTo>
                  <a:lnTo>
                    <a:pt x="7875054" y="119329"/>
                  </a:lnTo>
                  <a:lnTo>
                    <a:pt x="7875054" y="176733"/>
                  </a:lnTo>
                  <a:lnTo>
                    <a:pt x="7906194" y="176733"/>
                  </a:lnTo>
                  <a:lnTo>
                    <a:pt x="7906194" y="381"/>
                  </a:lnTo>
                  <a:close/>
                </a:path>
                <a:path w="8384540" h="380365">
                  <a:moveTo>
                    <a:pt x="7918945" y="308063"/>
                  </a:moveTo>
                  <a:lnTo>
                    <a:pt x="7720457" y="308063"/>
                  </a:lnTo>
                  <a:lnTo>
                    <a:pt x="7720457" y="272415"/>
                  </a:lnTo>
                  <a:lnTo>
                    <a:pt x="7906194" y="272415"/>
                  </a:lnTo>
                  <a:lnTo>
                    <a:pt x="7906194" y="193243"/>
                  </a:lnTo>
                  <a:lnTo>
                    <a:pt x="7689304" y="193243"/>
                  </a:lnTo>
                  <a:lnTo>
                    <a:pt x="7689304" y="216890"/>
                  </a:lnTo>
                  <a:lnTo>
                    <a:pt x="7875803" y="216890"/>
                  </a:lnTo>
                  <a:lnTo>
                    <a:pt x="7875803" y="249529"/>
                  </a:lnTo>
                  <a:lnTo>
                    <a:pt x="7690066" y="249529"/>
                  </a:lnTo>
                  <a:lnTo>
                    <a:pt x="7690066" y="332079"/>
                  </a:lnTo>
                  <a:lnTo>
                    <a:pt x="7918945" y="332079"/>
                  </a:lnTo>
                  <a:lnTo>
                    <a:pt x="7918945" y="308063"/>
                  </a:lnTo>
                  <a:close/>
                </a:path>
                <a:path w="8384540" h="380365">
                  <a:moveTo>
                    <a:pt x="8384362" y="269468"/>
                  </a:moveTo>
                  <a:lnTo>
                    <a:pt x="8246656" y="269468"/>
                  </a:lnTo>
                  <a:lnTo>
                    <a:pt x="8246656" y="205968"/>
                  </a:lnTo>
                  <a:lnTo>
                    <a:pt x="8354352" y="205968"/>
                  </a:lnTo>
                  <a:lnTo>
                    <a:pt x="8354352" y="181838"/>
                  </a:lnTo>
                  <a:lnTo>
                    <a:pt x="8147228" y="181838"/>
                  </a:lnTo>
                  <a:lnTo>
                    <a:pt x="8147228" y="127228"/>
                  </a:lnTo>
                  <a:lnTo>
                    <a:pt x="8346465" y="127228"/>
                  </a:lnTo>
                  <a:lnTo>
                    <a:pt x="8346465" y="101828"/>
                  </a:lnTo>
                  <a:lnTo>
                    <a:pt x="8346465" y="49758"/>
                  </a:lnTo>
                  <a:lnTo>
                    <a:pt x="8346465" y="24358"/>
                  </a:lnTo>
                  <a:lnTo>
                    <a:pt x="8116075" y="24358"/>
                  </a:lnTo>
                  <a:lnTo>
                    <a:pt x="8116075" y="49758"/>
                  </a:lnTo>
                  <a:lnTo>
                    <a:pt x="8316455" y="49758"/>
                  </a:lnTo>
                  <a:lnTo>
                    <a:pt x="8316455" y="101828"/>
                  </a:lnTo>
                  <a:lnTo>
                    <a:pt x="8116824" y="101828"/>
                  </a:lnTo>
                  <a:lnTo>
                    <a:pt x="8116824" y="127228"/>
                  </a:lnTo>
                  <a:lnTo>
                    <a:pt x="8116824" y="181838"/>
                  </a:lnTo>
                  <a:lnTo>
                    <a:pt x="8116824" y="205968"/>
                  </a:lnTo>
                  <a:lnTo>
                    <a:pt x="8215516" y="205968"/>
                  </a:lnTo>
                  <a:lnTo>
                    <a:pt x="8215516" y="269468"/>
                  </a:lnTo>
                  <a:lnTo>
                    <a:pt x="8078559" y="269468"/>
                  </a:lnTo>
                  <a:lnTo>
                    <a:pt x="8078559" y="294868"/>
                  </a:lnTo>
                  <a:lnTo>
                    <a:pt x="8384362" y="294868"/>
                  </a:lnTo>
                  <a:lnTo>
                    <a:pt x="8384362" y="269468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063645" y="8665133"/>
              <a:ext cx="6240145" cy="340995"/>
            </a:xfrm>
            <a:custGeom>
              <a:avLst/>
              <a:gdLst/>
              <a:ahLst/>
              <a:cxnLst/>
              <a:rect l="l" t="t" r="r" b="b"/>
              <a:pathLst>
                <a:path w="6240144" h="340995">
                  <a:moveTo>
                    <a:pt x="305803" y="272846"/>
                  </a:moveTo>
                  <a:lnTo>
                    <a:pt x="0" y="272846"/>
                  </a:lnTo>
                  <a:lnTo>
                    <a:pt x="0" y="298246"/>
                  </a:lnTo>
                  <a:lnTo>
                    <a:pt x="305803" y="298246"/>
                  </a:lnTo>
                  <a:lnTo>
                    <a:pt x="305803" y="272846"/>
                  </a:lnTo>
                  <a:close/>
                </a:path>
                <a:path w="6240144" h="340995">
                  <a:moveTo>
                    <a:pt x="609371" y="39408"/>
                  </a:moveTo>
                  <a:lnTo>
                    <a:pt x="595109" y="39408"/>
                  </a:lnTo>
                  <a:lnTo>
                    <a:pt x="595109" y="39027"/>
                  </a:lnTo>
                  <a:lnTo>
                    <a:pt x="378599" y="39027"/>
                  </a:lnTo>
                  <a:lnTo>
                    <a:pt x="378599" y="64173"/>
                  </a:lnTo>
                  <a:lnTo>
                    <a:pt x="578967" y="64173"/>
                  </a:lnTo>
                  <a:lnTo>
                    <a:pt x="578967" y="72796"/>
                  </a:lnTo>
                  <a:lnTo>
                    <a:pt x="578764" y="105803"/>
                  </a:lnTo>
                  <a:lnTo>
                    <a:pt x="577291" y="142963"/>
                  </a:lnTo>
                  <a:lnTo>
                    <a:pt x="573278" y="185191"/>
                  </a:lnTo>
                  <a:lnTo>
                    <a:pt x="565467" y="233400"/>
                  </a:lnTo>
                  <a:lnTo>
                    <a:pt x="596239" y="236778"/>
                  </a:lnTo>
                  <a:lnTo>
                    <a:pt x="603821" y="186461"/>
                  </a:lnTo>
                  <a:lnTo>
                    <a:pt x="607720" y="143535"/>
                  </a:lnTo>
                  <a:lnTo>
                    <a:pt x="609155" y="106235"/>
                  </a:lnTo>
                  <a:lnTo>
                    <a:pt x="609371" y="72796"/>
                  </a:lnTo>
                  <a:lnTo>
                    <a:pt x="609371" y="39408"/>
                  </a:lnTo>
                  <a:close/>
                </a:path>
                <a:path w="6240144" h="340995">
                  <a:moveTo>
                    <a:pt x="650265" y="265290"/>
                  </a:moveTo>
                  <a:lnTo>
                    <a:pt x="345960" y="265290"/>
                  </a:lnTo>
                  <a:lnTo>
                    <a:pt x="345960" y="290804"/>
                  </a:lnTo>
                  <a:lnTo>
                    <a:pt x="650265" y="290804"/>
                  </a:lnTo>
                  <a:lnTo>
                    <a:pt x="650265" y="265290"/>
                  </a:lnTo>
                  <a:close/>
                </a:path>
                <a:path w="6240144" h="340995">
                  <a:moveTo>
                    <a:pt x="874280" y="109575"/>
                  </a:moveTo>
                  <a:lnTo>
                    <a:pt x="867575" y="76250"/>
                  </a:lnTo>
                  <a:lnTo>
                    <a:pt x="851535" y="53657"/>
                  </a:lnTo>
                  <a:lnTo>
                    <a:pt x="849045" y="50139"/>
                  </a:lnTo>
                  <a:lnTo>
                    <a:pt x="844257" y="47231"/>
                  </a:lnTo>
                  <a:lnTo>
                    <a:pt x="844257" y="109575"/>
                  </a:lnTo>
                  <a:lnTo>
                    <a:pt x="839863" y="132511"/>
                  </a:lnTo>
                  <a:lnTo>
                    <a:pt x="827697" y="150418"/>
                  </a:lnTo>
                  <a:lnTo>
                    <a:pt x="809269" y="162077"/>
                  </a:lnTo>
                  <a:lnTo>
                    <a:pt x="786104" y="166230"/>
                  </a:lnTo>
                  <a:lnTo>
                    <a:pt x="763358" y="162077"/>
                  </a:lnTo>
                  <a:lnTo>
                    <a:pt x="745147" y="150418"/>
                  </a:lnTo>
                  <a:lnTo>
                    <a:pt x="733069" y="132511"/>
                  </a:lnTo>
                  <a:lnTo>
                    <a:pt x="728687" y="109575"/>
                  </a:lnTo>
                  <a:lnTo>
                    <a:pt x="733069" y="87058"/>
                  </a:lnTo>
                  <a:lnTo>
                    <a:pt x="745147" y="69380"/>
                  </a:lnTo>
                  <a:lnTo>
                    <a:pt x="763358" y="57810"/>
                  </a:lnTo>
                  <a:lnTo>
                    <a:pt x="786104" y="53657"/>
                  </a:lnTo>
                  <a:lnTo>
                    <a:pt x="809269" y="57810"/>
                  </a:lnTo>
                  <a:lnTo>
                    <a:pt x="827697" y="69380"/>
                  </a:lnTo>
                  <a:lnTo>
                    <a:pt x="839863" y="87058"/>
                  </a:lnTo>
                  <a:lnTo>
                    <a:pt x="844257" y="109575"/>
                  </a:lnTo>
                  <a:lnTo>
                    <a:pt x="844257" y="47231"/>
                  </a:lnTo>
                  <a:lnTo>
                    <a:pt x="821093" y="33108"/>
                  </a:lnTo>
                  <a:lnTo>
                    <a:pt x="786104" y="27025"/>
                  </a:lnTo>
                  <a:lnTo>
                    <a:pt x="751382" y="33108"/>
                  </a:lnTo>
                  <a:lnTo>
                    <a:pt x="723671" y="50139"/>
                  </a:lnTo>
                  <a:lnTo>
                    <a:pt x="705319" y="76250"/>
                  </a:lnTo>
                  <a:lnTo>
                    <a:pt x="698665" y="109575"/>
                  </a:lnTo>
                  <a:lnTo>
                    <a:pt x="705319" y="143167"/>
                  </a:lnTo>
                  <a:lnTo>
                    <a:pt x="723671" y="169519"/>
                  </a:lnTo>
                  <a:lnTo>
                    <a:pt x="751382" y="186715"/>
                  </a:lnTo>
                  <a:lnTo>
                    <a:pt x="786104" y="192874"/>
                  </a:lnTo>
                  <a:lnTo>
                    <a:pt x="821093" y="186715"/>
                  </a:lnTo>
                  <a:lnTo>
                    <a:pt x="849045" y="169519"/>
                  </a:lnTo>
                  <a:lnTo>
                    <a:pt x="851357" y="166230"/>
                  </a:lnTo>
                  <a:lnTo>
                    <a:pt x="867575" y="143167"/>
                  </a:lnTo>
                  <a:lnTo>
                    <a:pt x="874280" y="109575"/>
                  </a:lnTo>
                  <a:close/>
                </a:path>
                <a:path w="6240144" h="340995">
                  <a:moveTo>
                    <a:pt x="966965" y="3759"/>
                  </a:moveTo>
                  <a:lnTo>
                    <a:pt x="936193" y="3759"/>
                  </a:lnTo>
                  <a:lnTo>
                    <a:pt x="936193" y="249529"/>
                  </a:lnTo>
                  <a:lnTo>
                    <a:pt x="966965" y="249529"/>
                  </a:lnTo>
                  <a:lnTo>
                    <a:pt x="966965" y="3759"/>
                  </a:lnTo>
                  <a:close/>
                </a:path>
                <a:path w="6240144" h="340995">
                  <a:moveTo>
                    <a:pt x="977087" y="307314"/>
                  </a:moveTo>
                  <a:lnTo>
                    <a:pt x="781215" y="307314"/>
                  </a:lnTo>
                  <a:lnTo>
                    <a:pt x="781215" y="224396"/>
                  </a:lnTo>
                  <a:lnTo>
                    <a:pt x="750455" y="224396"/>
                  </a:lnTo>
                  <a:lnTo>
                    <a:pt x="750455" y="332460"/>
                  </a:lnTo>
                  <a:lnTo>
                    <a:pt x="977087" y="332460"/>
                  </a:lnTo>
                  <a:lnTo>
                    <a:pt x="977087" y="307314"/>
                  </a:lnTo>
                  <a:close/>
                </a:path>
                <a:path w="6240144" h="340995">
                  <a:moveTo>
                    <a:pt x="1306169" y="82181"/>
                  </a:moveTo>
                  <a:lnTo>
                    <a:pt x="1297825" y="53949"/>
                  </a:lnTo>
                  <a:lnTo>
                    <a:pt x="1281887" y="39776"/>
                  </a:lnTo>
                  <a:lnTo>
                    <a:pt x="1274648" y="33350"/>
                  </a:lnTo>
                  <a:lnTo>
                    <a:pt x="1274648" y="82181"/>
                  </a:lnTo>
                  <a:lnTo>
                    <a:pt x="1268539" y="99987"/>
                  </a:lnTo>
                  <a:lnTo>
                    <a:pt x="1251153" y="113182"/>
                  </a:lnTo>
                  <a:lnTo>
                    <a:pt x="1223835" y="121386"/>
                  </a:lnTo>
                  <a:lnTo>
                    <a:pt x="1187970" y="124206"/>
                  </a:lnTo>
                  <a:lnTo>
                    <a:pt x="1152105" y="121386"/>
                  </a:lnTo>
                  <a:lnTo>
                    <a:pt x="1124788" y="113182"/>
                  </a:lnTo>
                  <a:lnTo>
                    <a:pt x="1107389" y="99987"/>
                  </a:lnTo>
                  <a:lnTo>
                    <a:pt x="1101293" y="82181"/>
                  </a:lnTo>
                  <a:lnTo>
                    <a:pt x="1107389" y="64312"/>
                  </a:lnTo>
                  <a:lnTo>
                    <a:pt x="1124788" y="50990"/>
                  </a:lnTo>
                  <a:lnTo>
                    <a:pt x="1152105" y="42659"/>
                  </a:lnTo>
                  <a:lnTo>
                    <a:pt x="1187970" y="39776"/>
                  </a:lnTo>
                  <a:lnTo>
                    <a:pt x="1223835" y="42659"/>
                  </a:lnTo>
                  <a:lnTo>
                    <a:pt x="1251153" y="50990"/>
                  </a:lnTo>
                  <a:lnTo>
                    <a:pt x="1268539" y="64312"/>
                  </a:lnTo>
                  <a:lnTo>
                    <a:pt x="1274648" y="82181"/>
                  </a:lnTo>
                  <a:lnTo>
                    <a:pt x="1274648" y="33350"/>
                  </a:lnTo>
                  <a:lnTo>
                    <a:pt x="1274089" y="32842"/>
                  </a:lnTo>
                  <a:lnTo>
                    <a:pt x="1236827" y="19596"/>
                  </a:lnTo>
                  <a:lnTo>
                    <a:pt x="1187970" y="15011"/>
                  </a:lnTo>
                  <a:lnTo>
                    <a:pt x="1139101" y="19596"/>
                  </a:lnTo>
                  <a:lnTo>
                    <a:pt x="1101852" y="32842"/>
                  </a:lnTo>
                  <a:lnTo>
                    <a:pt x="1078103" y="53949"/>
                  </a:lnTo>
                  <a:lnTo>
                    <a:pt x="1069771" y="82181"/>
                  </a:lnTo>
                  <a:lnTo>
                    <a:pt x="1078103" y="110350"/>
                  </a:lnTo>
                  <a:lnTo>
                    <a:pt x="1101852" y="131330"/>
                  </a:lnTo>
                  <a:lnTo>
                    <a:pt x="1139101" y="144449"/>
                  </a:lnTo>
                  <a:lnTo>
                    <a:pt x="1187970" y="148971"/>
                  </a:lnTo>
                  <a:lnTo>
                    <a:pt x="1236827" y="144449"/>
                  </a:lnTo>
                  <a:lnTo>
                    <a:pt x="1274089" y="131330"/>
                  </a:lnTo>
                  <a:lnTo>
                    <a:pt x="1282153" y="124206"/>
                  </a:lnTo>
                  <a:lnTo>
                    <a:pt x="1297825" y="110350"/>
                  </a:lnTo>
                  <a:lnTo>
                    <a:pt x="1306169" y="82181"/>
                  </a:lnTo>
                  <a:close/>
                </a:path>
                <a:path w="6240144" h="340995">
                  <a:moveTo>
                    <a:pt x="1306537" y="307314"/>
                  </a:moveTo>
                  <a:lnTo>
                    <a:pt x="1105789" y="307314"/>
                  </a:lnTo>
                  <a:lnTo>
                    <a:pt x="1105789" y="234899"/>
                  </a:lnTo>
                  <a:lnTo>
                    <a:pt x="1075029" y="234899"/>
                  </a:lnTo>
                  <a:lnTo>
                    <a:pt x="1075029" y="332460"/>
                  </a:lnTo>
                  <a:lnTo>
                    <a:pt x="1306537" y="332460"/>
                  </a:lnTo>
                  <a:lnTo>
                    <a:pt x="1306537" y="307314"/>
                  </a:lnTo>
                  <a:close/>
                </a:path>
                <a:path w="6240144" h="340995">
                  <a:moveTo>
                    <a:pt x="1339938" y="180492"/>
                  </a:moveTo>
                  <a:lnTo>
                    <a:pt x="1035621" y="180492"/>
                  </a:lnTo>
                  <a:lnTo>
                    <a:pt x="1035621" y="205257"/>
                  </a:lnTo>
                  <a:lnTo>
                    <a:pt x="1339938" y="205257"/>
                  </a:lnTo>
                  <a:lnTo>
                    <a:pt x="1339938" y="180492"/>
                  </a:lnTo>
                  <a:close/>
                </a:path>
                <a:path w="6240144" h="340995">
                  <a:moveTo>
                    <a:pt x="1663217" y="31902"/>
                  </a:moveTo>
                  <a:lnTo>
                    <a:pt x="1632826" y="31902"/>
                  </a:lnTo>
                  <a:lnTo>
                    <a:pt x="1632826" y="120446"/>
                  </a:lnTo>
                  <a:lnTo>
                    <a:pt x="1632826" y="145846"/>
                  </a:lnTo>
                  <a:lnTo>
                    <a:pt x="1632826" y="233476"/>
                  </a:lnTo>
                  <a:lnTo>
                    <a:pt x="1535264" y="233476"/>
                  </a:lnTo>
                  <a:lnTo>
                    <a:pt x="1535264" y="145846"/>
                  </a:lnTo>
                  <a:lnTo>
                    <a:pt x="1632826" y="145846"/>
                  </a:lnTo>
                  <a:lnTo>
                    <a:pt x="1632826" y="120446"/>
                  </a:lnTo>
                  <a:lnTo>
                    <a:pt x="1535264" y="120446"/>
                  </a:lnTo>
                  <a:lnTo>
                    <a:pt x="1535264" y="31546"/>
                  </a:lnTo>
                  <a:lnTo>
                    <a:pt x="1504873" y="31546"/>
                  </a:lnTo>
                  <a:lnTo>
                    <a:pt x="1504873" y="120446"/>
                  </a:lnTo>
                  <a:lnTo>
                    <a:pt x="1504873" y="145846"/>
                  </a:lnTo>
                  <a:lnTo>
                    <a:pt x="1504873" y="233476"/>
                  </a:lnTo>
                  <a:lnTo>
                    <a:pt x="1504873" y="258876"/>
                  </a:lnTo>
                  <a:lnTo>
                    <a:pt x="1663217" y="258876"/>
                  </a:lnTo>
                  <a:lnTo>
                    <a:pt x="1663217" y="120446"/>
                  </a:lnTo>
                  <a:lnTo>
                    <a:pt x="1663217" y="31902"/>
                  </a:lnTo>
                  <a:close/>
                </a:path>
                <a:path w="6240144" h="340995">
                  <a:moveTo>
                    <a:pt x="1761159" y="3378"/>
                  </a:moveTo>
                  <a:lnTo>
                    <a:pt x="1730387" y="3378"/>
                  </a:lnTo>
                  <a:lnTo>
                    <a:pt x="1730387" y="340334"/>
                  </a:lnTo>
                  <a:lnTo>
                    <a:pt x="1761159" y="340334"/>
                  </a:lnTo>
                  <a:lnTo>
                    <a:pt x="1761159" y="3378"/>
                  </a:lnTo>
                  <a:close/>
                </a:path>
                <a:path w="6240144" h="340995">
                  <a:moveTo>
                    <a:pt x="2005799" y="22656"/>
                  </a:moveTo>
                  <a:lnTo>
                    <a:pt x="1848586" y="22656"/>
                  </a:lnTo>
                  <a:lnTo>
                    <a:pt x="1848586" y="46786"/>
                  </a:lnTo>
                  <a:lnTo>
                    <a:pt x="1848586" y="135686"/>
                  </a:lnTo>
                  <a:lnTo>
                    <a:pt x="1848586" y="159816"/>
                  </a:lnTo>
                  <a:lnTo>
                    <a:pt x="2005799" y="159816"/>
                  </a:lnTo>
                  <a:lnTo>
                    <a:pt x="2005799" y="135686"/>
                  </a:lnTo>
                  <a:lnTo>
                    <a:pt x="1878596" y="135686"/>
                  </a:lnTo>
                  <a:lnTo>
                    <a:pt x="1878596" y="46786"/>
                  </a:lnTo>
                  <a:lnTo>
                    <a:pt x="1975789" y="46786"/>
                  </a:lnTo>
                  <a:lnTo>
                    <a:pt x="1975789" y="135089"/>
                  </a:lnTo>
                  <a:lnTo>
                    <a:pt x="2005799" y="135089"/>
                  </a:lnTo>
                  <a:lnTo>
                    <a:pt x="2005799" y="46786"/>
                  </a:lnTo>
                  <a:lnTo>
                    <a:pt x="2005799" y="46532"/>
                  </a:lnTo>
                  <a:lnTo>
                    <a:pt x="2005799" y="22656"/>
                  </a:lnTo>
                  <a:close/>
                </a:path>
                <a:path w="6240144" h="340995">
                  <a:moveTo>
                    <a:pt x="2106739" y="3759"/>
                  </a:moveTo>
                  <a:lnTo>
                    <a:pt x="2075967" y="3759"/>
                  </a:lnTo>
                  <a:lnTo>
                    <a:pt x="2075967" y="176733"/>
                  </a:lnTo>
                  <a:lnTo>
                    <a:pt x="2106739" y="176733"/>
                  </a:lnTo>
                  <a:lnTo>
                    <a:pt x="2106739" y="3759"/>
                  </a:lnTo>
                  <a:close/>
                </a:path>
                <a:path w="6240144" h="340995">
                  <a:moveTo>
                    <a:pt x="2118372" y="312216"/>
                  </a:moveTo>
                  <a:lnTo>
                    <a:pt x="1919871" y="312216"/>
                  </a:lnTo>
                  <a:lnTo>
                    <a:pt x="1919871" y="274116"/>
                  </a:lnTo>
                  <a:lnTo>
                    <a:pt x="2106739" y="274116"/>
                  </a:lnTo>
                  <a:lnTo>
                    <a:pt x="2106739" y="251256"/>
                  </a:lnTo>
                  <a:lnTo>
                    <a:pt x="2106739" y="218236"/>
                  </a:lnTo>
                  <a:lnTo>
                    <a:pt x="2106739" y="194106"/>
                  </a:lnTo>
                  <a:lnTo>
                    <a:pt x="1888731" y="194106"/>
                  </a:lnTo>
                  <a:lnTo>
                    <a:pt x="1888731" y="218236"/>
                  </a:lnTo>
                  <a:lnTo>
                    <a:pt x="2076348" y="218236"/>
                  </a:lnTo>
                  <a:lnTo>
                    <a:pt x="2076348" y="251256"/>
                  </a:lnTo>
                  <a:lnTo>
                    <a:pt x="1889861" y="251256"/>
                  </a:lnTo>
                  <a:lnTo>
                    <a:pt x="1889861" y="274116"/>
                  </a:lnTo>
                  <a:lnTo>
                    <a:pt x="1889861" y="312216"/>
                  </a:lnTo>
                  <a:lnTo>
                    <a:pt x="1889861" y="336346"/>
                  </a:lnTo>
                  <a:lnTo>
                    <a:pt x="2118372" y="336346"/>
                  </a:lnTo>
                  <a:lnTo>
                    <a:pt x="2118372" y="312216"/>
                  </a:lnTo>
                  <a:close/>
                </a:path>
                <a:path w="6240144" h="340995">
                  <a:moveTo>
                    <a:pt x="2453449" y="123456"/>
                  </a:moveTo>
                  <a:lnTo>
                    <a:pt x="2422309" y="123456"/>
                  </a:lnTo>
                  <a:lnTo>
                    <a:pt x="2422309" y="252539"/>
                  </a:lnTo>
                  <a:lnTo>
                    <a:pt x="2453449" y="252539"/>
                  </a:lnTo>
                  <a:lnTo>
                    <a:pt x="2453449" y="123456"/>
                  </a:lnTo>
                  <a:close/>
                </a:path>
                <a:path w="6240144" h="340995">
                  <a:moveTo>
                    <a:pt x="2453449" y="98856"/>
                  </a:moveTo>
                  <a:lnTo>
                    <a:pt x="2344636" y="98856"/>
                  </a:lnTo>
                  <a:lnTo>
                    <a:pt x="2344636" y="85178"/>
                  </a:lnTo>
                  <a:lnTo>
                    <a:pt x="2344636" y="84886"/>
                  </a:lnTo>
                  <a:lnTo>
                    <a:pt x="2344636" y="25895"/>
                  </a:lnTo>
                  <a:lnTo>
                    <a:pt x="2314244" y="25895"/>
                  </a:lnTo>
                  <a:lnTo>
                    <a:pt x="2314244" y="84886"/>
                  </a:lnTo>
                  <a:lnTo>
                    <a:pt x="2314244" y="109016"/>
                  </a:lnTo>
                  <a:lnTo>
                    <a:pt x="2314244" y="122986"/>
                  </a:lnTo>
                  <a:lnTo>
                    <a:pt x="2314244" y="169976"/>
                  </a:lnTo>
                  <a:lnTo>
                    <a:pt x="2223439" y="169976"/>
                  </a:lnTo>
                  <a:lnTo>
                    <a:pt x="2223439" y="109016"/>
                  </a:lnTo>
                  <a:lnTo>
                    <a:pt x="2314244" y="109016"/>
                  </a:lnTo>
                  <a:lnTo>
                    <a:pt x="2314244" y="84886"/>
                  </a:lnTo>
                  <a:lnTo>
                    <a:pt x="2223439" y="84886"/>
                  </a:lnTo>
                  <a:lnTo>
                    <a:pt x="2223439" y="26466"/>
                  </a:lnTo>
                  <a:lnTo>
                    <a:pt x="2193048" y="26466"/>
                  </a:lnTo>
                  <a:lnTo>
                    <a:pt x="2193048" y="195376"/>
                  </a:lnTo>
                  <a:lnTo>
                    <a:pt x="2344636" y="195376"/>
                  </a:lnTo>
                  <a:lnTo>
                    <a:pt x="2344636" y="169976"/>
                  </a:lnTo>
                  <a:lnTo>
                    <a:pt x="2344636" y="122986"/>
                  </a:lnTo>
                  <a:lnTo>
                    <a:pt x="2453449" y="122986"/>
                  </a:lnTo>
                  <a:lnTo>
                    <a:pt x="2453449" y="109016"/>
                  </a:lnTo>
                  <a:lnTo>
                    <a:pt x="2453449" y="98856"/>
                  </a:lnTo>
                  <a:close/>
                </a:path>
                <a:path w="6240144" h="340995">
                  <a:moveTo>
                    <a:pt x="2453449" y="3378"/>
                  </a:moveTo>
                  <a:lnTo>
                    <a:pt x="2422309" y="3378"/>
                  </a:lnTo>
                  <a:lnTo>
                    <a:pt x="2422309" y="98310"/>
                  </a:lnTo>
                  <a:lnTo>
                    <a:pt x="2453449" y="98310"/>
                  </a:lnTo>
                  <a:lnTo>
                    <a:pt x="2453449" y="3378"/>
                  </a:lnTo>
                  <a:close/>
                </a:path>
                <a:path w="6240144" h="340995">
                  <a:moveTo>
                    <a:pt x="2461336" y="307136"/>
                  </a:moveTo>
                  <a:lnTo>
                    <a:pt x="2267712" y="307136"/>
                  </a:lnTo>
                  <a:lnTo>
                    <a:pt x="2267712" y="228396"/>
                  </a:lnTo>
                  <a:lnTo>
                    <a:pt x="2236940" y="228396"/>
                  </a:lnTo>
                  <a:lnTo>
                    <a:pt x="2236940" y="307136"/>
                  </a:lnTo>
                  <a:lnTo>
                    <a:pt x="2236940" y="332536"/>
                  </a:lnTo>
                  <a:lnTo>
                    <a:pt x="2461336" y="332536"/>
                  </a:lnTo>
                  <a:lnTo>
                    <a:pt x="2461336" y="307136"/>
                  </a:lnTo>
                  <a:close/>
                </a:path>
                <a:path w="6240144" h="340995">
                  <a:moveTo>
                    <a:pt x="2809544" y="52539"/>
                  </a:moveTo>
                  <a:lnTo>
                    <a:pt x="2689098" y="52539"/>
                  </a:lnTo>
                  <a:lnTo>
                    <a:pt x="2689098" y="8636"/>
                  </a:lnTo>
                  <a:lnTo>
                    <a:pt x="2658326" y="8636"/>
                  </a:lnTo>
                  <a:lnTo>
                    <a:pt x="2658326" y="52539"/>
                  </a:lnTo>
                  <a:lnTo>
                    <a:pt x="2536380" y="52539"/>
                  </a:lnTo>
                  <a:lnTo>
                    <a:pt x="2536380" y="77673"/>
                  </a:lnTo>
                  <a:lnTo>
                    <a:pt x="2809544" y="77673"/>
                  </a:lnTo>
                  <a:lnTo>
                    <a:pt x="2809544" y="52539"/>
                  </a:lnTo>
                  <a:close/>
                </a:path>
                <a:path w="6240144" h="340995">
                  <a:moveTo>
                    <a:pt x="2826423" y="275424"/>
                  </a:moveTo>
                  <a:lnTo>
                    <a:pt x="2689098" y="275424"/>
                  </a:lnTo>
                  <a:lnTo>
                    <a:pt x="2689098" y="228142"/>
                  </a:lnTo>
                  <a:lnTo>
                    <a:pt x="2728506" y="221869"/>
                  </a:lnTo>
                  <a:lnTo>
                    <a:pt x="2758135" y="208915"/>
                  </a:lnTo>
                  <a:lnTo>
                    <a:pt x="2762402" y="204508"/>
                  </a:lnTo>
                  <a:lnTo>
                    <a:pt x="2776791" y="189623"/>
                  </a:lnTo>
                  <a:lnTo>
                    <a:pt x="2783281" y="164350"/>
                  </a:lnTo>
                  <a:lnTo>
                    <a:pt x="2775597" y="137287"/>
                  </a:lnTo>
                  <a:lnTo>
                    <a:pt x="2761691" y="124587"/>
                  </a:lnTo>
                  <a:lnTo>
                    <a:pt x="2753677" y="117259"/>
                  </a:lnTo>
                  <a:lnTo>
                    <a:pt x="2752128" y="116713"/>
                  </a:lnTo>
                  <a:lnTo>
                    <a:pt x="2752128" y="164350"/>
                  </a:lnTo>
                  <a:lnTo>
                    <a:pt x="2746692" y="181229"/>
                  </a:lnTo>
                  <a:lnTo>
                    <a:pt x="2731071" y="193852"/>
                  </a:lnTo>
                  <a:lnTo>
                    <a:pt x="2706382" y="201764"/>
                  </a:lnTo>
                  <a:lnTo>
                    <a:pt x="2673705" y="204508"/>
                  </a:lnTo>
                  <a:lnTo>
                    <a:pt x="2640546" y="201764"/>
                  </a:lnTo>
                  <a:lnTo>
                    <a:pt x="2615501" y="193852"/>
                  </a:lnTo>
                  <a:lnTo>
                    <a:pt x="2599677" y="181229"/>
                  </a:lnTo>
                  <a:lnTo>
                    <a:pt x="2594165" y="164350"/>
                  </a:lnTo>
                  <a:lnTo>
                    <a:pt x="2599677" y="147688"/>
                  </a:lnTo>
                  <a:lnTo>
                    <a:pt x="2615501" y="135178"/>
                  </a:lnTo>
                  <a:lnTo>
                    <a:pt x="2640546" y="127317"/>
                  </a:lnTo>
                  <a:lnTo>
                    <a:pt x="2673705" y="124587"/>
                  </a:lnTo>
                  <a:lnTo>
                    <a:pt x="2706382" y="127317"/>
                  </a:lnTo>
                  <a:lnTo>
                    <a:pt x="2731071" y="135178"/>
                  </a:lnTo>
                  <a:lnTo>
                    <a:pt x="2746692" y="147688"/>
                  </a:lnTo>
                  <a:lnTo>
                    <a:pt x="2752128" y="164350"/>
                  </a:lnTo>
                  <a:lnTo>
                    <a:pt x="2752128" y="116713"/>
                  </a:lnTo>
                  <a:lnTo>
                    <a:pt x="2719171" y="104838"/>
                  </a:lnTo>
                  <a:lnTo>
                    <a:pt x="2673705" y="100571"/>
                  </a:lnTo>
                  <a:lnTo>
                    <a:pt x="2627604" y="104838"/>
                  </a:lnTo>
                  <a:lnTo>
                    <a:pt x="2592755" y="117259"/>
                  </a:lnTo>
                  <a:lnTo>
                    <a:pt x="2570708" y="137287"/>
                  </a:lnTo>
                  <a:lnTo>
                    <a:pt x="2563012" y="164350"/>
                  </a:lnTo>
                  <a:lnTo>
                    <a:pt x="2569578" y="189674"/>
                  </a:lnTo>
                  <a:lnTo>
                    <a:pt x="2588437" y="209054"/>
                  </a:lnTo>
                  <a:lnTo>
                    <a:pt x="2618422" y="222034"/>
                  </a:lnTo>
                  <a:lnTo>
                    <a:pt x="2658326" y="228142"/>
                  </a:lnTo>
                  <a:lnTo>
                    <a:pt x="2658326" y="275424"/>
                  </a:lnTo>
                  <a:lnTo>
                    <a:pt x="2521369" y="275424"/>
                  </a:lnTo>
                  <a:lnTo>
                    <a:pt x="2521369" y="300558"/>
                  </a:lnTo>
                  <a:lnTo>
                    <a:pt x="2826423" y="300558"/>
                  </a:lnTo>
                  <a:lnTo>
                    <a:pt x="2826423" y="275424"/>
                  </a:lnTo>
                  <a:close/>
                </a:path>
                <a:path w="6240144" h="340995">
                  <a:moveTo>
                    <a:pt x="3260775" y="131711"/>
                  </a:moveTo>
                  <a:lnTo>
                    <a:pt x="3216033" y="119265"/>
                  </a:lnTo>
                  <a:lnTo>
                    <a:pt x="3177235" y="97142"/>
                  </a:lnTo>
                  <a:lnTo>
                    <a:pt x="3159036" y="77673"/>
                  </a:lnTo>
                  <a:lnTo>
                    <a:pt x="3149904" y="67919"/>
                  </a:lnTo>
                  <a:lnTo>
                    <a:pt x="3139567" y="34150"/>
                  </a:lnTo>
                  <a:lnTo>
                    <a:pt x="3139567" y="15392"/>
                  </a:lnTo>
                  <a:lnTo>
                    <a:pt x="3107309" y="15392"/>
                  </a:lnTo>
                  <a:lnTo>
                    <a:pt x="3107309" y="34150"/>
                  </a:lnTo>
                  <a:lnTo>
                    <a:pt x="3097085" y="68389"/>
                  </a:lnTo>
                  <a:lnTo>
                    <a:pt x="3070009" y="97561"/>
                  </a:lnTo>
                  <a:lnTo>
                    <a:pt x="3031477" y="119418"/>
                  </a:lnTo>
                  <a:lnTo>
                    <a:pt x="2986849" y="131711"/>
                  </a:lnTo>
                  <a:lnTo>
                    <a:pt x="2999232" y="156476"/>
                  </a:lnTo>
                  <a:lnTo>
                    <a:pt x="3037852" y="146113"/>
                  </a:lnTo>
                  <a:lnTo>
                    <a:pt x="3073158" y="129032"/>
                  </a:lnTo>
                  <a:lnTo>
                    <a:pt x="3102559" y="105981"/>
                  </a:lnTo>
                  <a:lnTo>
                    <a:pt x="3123438" y="77673"/>
                  </a:lnTo>
                  <a:lnTo>
                    <a:pt x="3144748" y="105816"/>
                  </a:lnTo>
                  <a:lnTo>
                    <a:pt x="3174327" y="128892"/>
                  </a:lnTo>
                  <a:lnTo>
                    <a:pt x="3209607" y="146062"/>
                  </a:lnTo>
                  <a:lnTo>
                    <a:pt x="3248012" y="156476"/>
                  </a:lnTo>
                  <a:lnTo>
                    <a:pt x="3260775" y="131711"/>
                  </a:lnTo>
                  <a:close/>
                </a:path>
                <a:path w="6240144" h="340995">
                  <a:moveTo>
                    <a:pt x="3275787" y="218389"/>
                  </a:moveTo>
                  <a:lnTo>
                    <a:pt x="3275406" y="192874"/>
                  </a:lnTo>
                  <a:lnTo>
                    <a:pt x="2971469" y="192874"/>
                  </a:lnTo>
                  <a:lnTo>
                    <a:pt x="2971469" y="218389"/>
                  </a:lnTo>
                  <a:lnTo>
                    <a:pt x="3107309" y="218389"/>
                  </a:lnTo>
                  <a:lnTo>
                    <a:pt x="3107309" y="340334"/>
                  </a:lnTo>
                  <a:lnTo>
                    <a:pt x="3138068" y="340334"/>
                  </a:lnTo>
                  <a:lnTo>
                    <a:pt x="3138068" y="218389"/>
                  </a:lnTo>
                  <a:lnTo>
                    <a:pt x="3275787" y="218389"/>
                  </a:lnTo>
                  <a:close/>
                </a:path>
                <a:path w="6240144" h="340995">
                  <a:moveTo>
                    <a:pt x="3514801" y="167360"/>
                  </a:moveTo>
                  <a:lnTo>
                    <a:pt x="3481438" y="150075"/>
                  </a:lnTo>
                  <a:lnTo>
                    <a:pt x="3455606" y="125653"/>
                  </a:lnTo>
                  <a:lnTo>
                    <a:pt x="3449866" y="115570"/>
                  </a:lnTo>
                  <a:lnTo>
                    <a:pt x="3438918" y="96380"/>
                  </a:lnTo>
                  <a:lnTo>
                    <a:pt x="3433000" y="64541"/>
                  </a:lnTo>
                  <a:lnTo>
                    <a:pt x="3433000" y="52908"/>
                  </a:lnTo>
                  <a:lnTo>
                    <a:pt x="3506927" y="52908"/>
                  </a:lnTo>
                  <a:lnTo>
                    <a:pt x="3506927" y="28143"/>
                  </a:lnTo>
                  <a:lnTo>
                    <a:pt x="3327184" y="28143"/>
                  </a:lnTo>
                  <a:lnTo>
                    <a:pt x="3327184" y="52908"/>
                  </a:lnTo>
                  <a:lnTo>
                    <a:pt x="3402228" y="52908"/>
                  </a:lnTo>
                  <a:lnTo>
                    <a:pt x="3402228" y="64541"/>
                  </a:lnTo>
                  <a:lnTo>
                    <a:pt x="3396056" y="99910"/>
                  </a:lnTo>
                  <a:lnTo>
                    <a:pt x="3378682" y="131902"/>
                  </a:lnTo>
                  <a:lnTo>
                    <a:pt x="3351898" y="158254"/>
                  </a:lnTo>
                  <a:lnTo>
                    <a:pt x="3317430" y="176733"/>
                  </a:lnTo>
                  <a:lnTo>
                    <a:pt x="3333572" y="201129"/>
                  </a:lnTo>
                  <a:lnTo>
                    <a:pt x="3361436" y="186918"/>
                  </a:lnTo>
                  <a:lnTo>
                    <a:pt x="3385388" y="167360"/>
                  </a:lnTo>
                  <a:lnTo>
                    <a:pt x="3404641" y="143294"/>
                  </a:lnTo>
                  <a:lnTo>
                    <a:pt x="3418370" y="115570"/>
                  </a:lnTo>
                  <a:lnTo>
                    <a:pt x="3431933" y="140081"/>
                  </a:lnTo>
                  <a:lnTo>
                    <a:pt x="3450310" y="161353"/>
                  </a:lnTo>
                  <a:lnTo>
                    <a:pt x="3472980" y="178689"/>
                  </a:lnTo>
                  <a:lnTo>
                    <a:pt x="3499421" y="191376"/>
                  </a:lnTo>
                  <a:lnTo>
                    <a:pt x="3514801" y="167360"/>
                  </a:lnTo>
                  <a:close/>
                </a:path>
                <a:path w="6240144" h="340995">
                  <a:moveTo>
                    <a:pt x="3593604" y="3759"/>
                  </a:moveTo>
                  <a:lnTo>
                    <a:pt x="3562451" y="3759"/>
                  </a:lnTo>
                  <a:lnTo>
                    <a:pt x="3562451" y="90805"/>
                  </a:lnTo>
                  <a:lnTo>
                    <a:pt x="3496043" y="90805"/>
                  </a:lnTo>
                  <a:lnTo>
                    <a:pt x="3496043" y="115951"/>
                  </a:lnTo>
                  <a:lnTo>
                    <a:pt x="3562451" y="115951"/>
                  </a:lnTo>
                  <a:lnTo>
                    <a:pt x="3562451" y="204127"/>
                  </a:lnTo>
                  <a:lnTo>
                    <a:pt x="3593604" y="204127"/>
                  </a:lnTo>
                  <a:lnTo>
                    <a:pt x="3593604" y="3759"/>
                  </a:lnTo>
                  <a:close/>
                </a:path>
                <a:path w="6240144" h="340995">
                  <a:moveTo>
                    <a:pt x="3594354" y="277304"/>
                  </a:moveTo>
                  <a:lnTo>
                    <a:pt x="3586581" y="250723"/>
                  </a:lnTo>
                  <a:lnTo>
                    <a:pt x="3572497" y="238277"/>
                  </a:lnTo>
                  <a:lnTo>
                    <a:pt x="3564331" y="231051"/>
                  </a:lnTo>
                  <a:lnTo>
                    <a:pt x="3563950" y="230924"/>
                  </a:lnTo>
                  <a:lnTo>
                    <a:pt x="3563950" y="277304"/>
                  </a:lnTo>
                  <a:lnTo>
                    <a:pt x="3558362" y="293624"/>
                  </a:lnTo>
                  <a:lnTo>
                    <a:pt x="3542246" y="305765"/>
                  </a:lnTo>
                  <a:lnTo>
                    <a:pt x="3516630" y="313334"/>
                  </a:lnTo>
                  <a:lnTo>
                    <a:pt x="3482530" y="315950"/>
                  </a:lnTo>
                  <a:lnTo>
                    <a:pt x="3448443" y="313334"/>
                  </a:lnTo>
                  <a:lnTo>
                    <a:pt x="3422827" y="305765"/>
                  </a:lnTo>
                  <a:lnTo>
                    <a:pt x="3406711" y="293624"/>
                  </a:lnTo>
                  <a:lnTo>
                    <a:pt x="3401110" y="277304"/>
                  </a:lnTo>
                  <a:lnTo>
                    <a:pt x="3406711" y="260908"/>
                  </a:lnTo>
                  <a:lnTo>
                    <a:pt x="3422827" y="248640"/>
                  </a:lnTo>
                  <a:lnTo>
                    <a:pt x="3448443" y="240944"/>
                  </a:lnTo>
                  <a:lnTo>
                    <a:pt x="3482530" y="238277"/>
                  </a:lnTo>
                  <a:lnTo>
                    <a:pt x="3516630" y="240944"/>
                  </a:lnTo>
                  <a:lnTo>
                    <a:pt x="3542246" y="248640"/>
                  </a:lnTo>
                  <a:lnTo>
                    <a:pt x="3558362" y="260908"/>
                  </a:lnTo>
                  <a:lnTo>
                    <a:pt x="3563950" y="277304"/>
                  </a:lnTo>
                  <a:lnTo>
                    <a:pt x="3563950" y="230924"/>
                  </a:lnTo>
                  <a:lnTo>
                    <a:pt x="3529126" y="218833"/>
                  </a:lnTo>
                  <a:lnTo>
                    <a:pt x="3482530" y="214630"/>
                  </a:lnTo>
                  <a:lnTo>
                    <a:pt x="3435870" y="218833"/>
                  </a:lnTo>
                  <a:lnTo>
                    <a:pt x="3400539" y="231051"/>
                  </a:lnTo>
                  <a:lnTo>
                    <a:pt x="3378162" y="250723"/>
                  </a:lnTo>
                  <a:lnTo>
                    <a:pt x="3370338" y="277304"/>
                  </a:lnTo>
                  <a:lnTo>
                    <a:pt x="3378162" y="303872"/>
                  </a:lnTo>
                  <a:lnTo>
                    <a:pt x="3400539" y="323545"/>
                  </a:lnTo>
                  <a:lnTo>
                    <a:pt x="3435870" y="335762"/>
                  </a:lnTo>
                  <a:lnTo>
                    <a:pt x="3482530" y="339966"/>
                  </a:lnTo>
                  <a:lnTo>
                    <a:pt x="3529126" y="335762"/>
                  </a:lnTo>
                  <a:lnTo>
                    <a:pt x="3564331" y="323545"/>
                  </a:lnTo>
                  <a:lnTo>
                    <a:pt x="3572929" y="315950"/>
                  </a:lnTo>
                  <a:lnTo>
                    <a:pt x="3586581" y="303872"/>
                  </a:lnTo>
                  <a:lnTo>
                    <a:pt x="3594354" y="277304"/>
                  </a:lnTo>
                  <a:close/>
                </a:path>
                <a:path w="6240144" h="340995">
                  <a:moveTo>
                    <a:pt x="3845001" y="146723"/>
                  </a:moveTo>
                  <a:lnTo>
                    <a:pt x="3838651" y="98132"/>
                  </a:lnTo>
                  <a:lnTo>
                    <a:pt x="3820934" y="61125"/>
                  </a:lnTo>
                  <a:lnTo>
                    <a:pt x="3816261" y="57035"/>
                  </a:lnTo>
                  <a:lnTo>
                    <a:pt x="3815359" y="56261"/>
                  </a:lnTo>
                  <a:lnTo>
                    <a:pt x="3815359" y="146723"/>
                  </a:lnTo>
                  <a:lnTo>
                    <a:pt x="3811219" y="183896"/>
                  </a:lnTo>
                  <a:lnTo>
                    <a:pt x="3799649" y="212293"/>
                  </a:lnTo>
                  <a:lnTo>
                    <a:pt x="3781958" y="230403"/>
                  </a:lnTo>
                  <a:lnTo>
                    <a:pt x="3759454" y="236778"/>
                  </a:lnTo>
                  <a:lnTo>
                    <a:pt x="3736721" y="230403"/>
                  </a:lnTo>
                  <a:lnTo>
                    <a:pt x="3718928" y="212293"/>
                  </a:lnTo>
                  <a:lnTo>
                    <a:pt x="3707320" y="183896"/>
                  </a:lnTo>
                  <a:lnTo>
                    <a:pt x="3703167" y="146723"/>
                  </a:lnTo>
                  <a:lnTo>
                    <a:pt x="3707320" y="109753"/>
                  </a:lnTo>
                  <a:lnTo>
                    <a:pt x="3718928" y="81470"/>
                  </a:lnTo>
                  <a:lnTo>
                    <a:pt x="3736721" y="63398"/>
                  </a:lnTo>
                  <a:lnTo>
                    <a:pt x="3759454" y="57035"/>
                  </a:lnTo>
                  <a:lnTo>
                    <a:pt x="3781958" y="63398"/>
                  </a:lnTo>
                  <a:lnTo>
                    <a:pt x="3799649" y="81470"/>
                  </a:lnTo>
                  <a:lnTo>
                    <a:pt x="3811219" y="109753"/>
                  </a:lnTo>
                  <a:lnTo>
                    <a:pt x="3815359" y="146723"/>
                  </a:lnTo>
                  <a:lnTo>
                    <a:pt x="3815359" y="56261"/>
                  </a:lnTo>
                  <a:lnTo>
                    <a:pt x="3793871" y="37541"/>
                  </a:lnTo>
                  <a:lnTo>
                    <a:pt x="3759454" y="29273"/>
                  </a:lnTo>
                  <a:lnTo>
                    <a:pt x="3725024" y="37541"/>
                  </a:lnTo>
                  <a:lnTo>
                    <a:pt x="3697960" y="61125"/>
                  </a:lnTo>
                  <a:lnTo>
                    <a:pt x="3680244" y="98132"/>
                  </a:lnTo>
                  <a:lnTo>
                    <a:pt x="3673894" y="146723"/>
                  </a:lnTo>
                  <a:lnTo>
                    <a:pt x="3680244" y="195300"/>
                  </a:lnTo>
                  <a:lnTo>
                    <a:pt x="3697960" y="232321"/>
                  </a:lnTo>
                  <a:lnTo>
                    <a:pt x="3725024" y="255892"/>
                  </a:lnTo>
                  <a:lnTo>
                    <a:pt x="3759454" y="264160"/>
                  </a:lnTo>
                  <a:lnTo>
                    <a:pt x="3793871" y="255892"/>
                  </a:lnTo>
                  <a:lnTo>
                    <a:pt x="3815829" y="236778"/>
                  </a:lnTo>
                  <a:lnTo>
                    <a:pt x="3820934" y="232321"/>
                  </a:lnTo>
                  <a:lnTo>
                    <a:pt x="3838651" y="195300"/>
                  </a:lnTo>
                  <a:lnTo>
                    <a:pt x="3845001" y="146723"/>
                  </a:lnTo>
                  <a:close/>
                </a:path>
                <a:path w="6240144" h="340995">
                  <a:moveTo>
                    <a:pt x="3936936" y="3378"/>
                  </a:moveTo>
                  <a:lnTo>
                    <a:pt x="3906164" y="3378"/>
                  </a:lnTo>
                  <a:lnTo>
                    <a:pt x="3906164" y="340715"/>
                  </a:lnTo>
                  <a:lnTo>
                    <a:pt x="3936936" y="340715"/>
                  </a:lnTo>
                  <a:lnTo>
                    <a:pt x="3936936" y="3378"/>
                  </a:lnTo>
                  <a:close/>
                </a:path>
                <a:path w="6240144" h="340995">
                  <a:moveTo>
                    <a:pt x="4375937" y="63792"/>
                  </a:moveTo>
                  <a:lnTo>
                    <a:pt x="4345546" y="63792"/>
                  </a:lnTo>
                  <a:lnTo>
                    <a:pt x="4345546" y="96062"/>
                  </a:lnTo>
                  <a:lnTo>
                    <a:pt x="4375937" y="96062"/>
                  </a:lnTo>
                  <a:lnTo>
                    <a:pt x="4375937" y="63792"/>
                  </a:lnTo>
                  <a:close/>
                </a:path>
                <a:path w="6240144" h="340995">
                  <a:moveTo>
                    <a:pt x="4375937" y="8636"/>
                  </a:moveTo>
                  <a:lnTo>
                    <a:pt x="4345546" y="8636"/>
                  </a:lnTo>
                  <a:lnTo>
                    <a:pt x="4345546" y="40436"/>
                  </a:lnTo>
                  <a:lnTo>
                    <a:pt x="4181945" y="40436"/>
                  </a:lnTo>
                  <a:lnTo>
                    <a:pt x="4181945" y="8686"/>
                  </a:lnTo>
                  <a:lnTo>
                    <a:pt x="4151553" y="8686"/>
                  </a:lnTo>
                  <a:lnTo>
                    <a:pt x="4151553" y="40436"/>
                  </a:lnTo>
                  <a:lnTo>
                    <a:pt x="4151553" y="63296"/>
                  </a:lnTo>
                  <a:lnTo>
                    <a:pt x="4151553" y="96316"/>
                  </a:lnTo>
                  <a:lnTo>
                    <a:pt x="4151553" y="119176"/>
                  </a:lnTo>
                  <a:lnTo>
                    <a:pt x="4375937" y="119176"/>
                  </a:lnTo>
                  <a:lnTo>
                    <a:pt x="4375937" y="96316"/>
                  </a:lnTo>
                  <a:lnTo>
                    <a:pt x="4181945" y="96316"/>
                  </a:lnTo>
                  <a:lnTo>
                    <a:pt x="4181945" y="63296"/>
                  </a:lnTo>
                  <a:lnTo>
                    <a:pt x="4375937" y="63296"/>
                  </a:lnTo>
                  <a:lnTo>
                    <a:pt x="4375937" y="40525"/>
                  </a:lnTo>
                  <a:lnTo>
                    <a:pt x="4375937" y="8636"/>
                  </a:lnTo>
                  <a:close/>
                </a:path>
                <a:path w="6240144" h="340995">
                  <a:moveTo>
                    <a:pt x="4415714" y="147091"/>
                  </a:moveTo>
                  <a:lnTo>
                    <a:pt x="4111028" y="147091"/>
                  </a:lnTo>
                  <a:lnTo>
                    <a:pt x="4111028" y="171856"/>
                  </a:lnTo>
                  <a:lnTo>
                    <a:pt x="4247985" y="171856"/>
                  </a:lnTo>
                  <a:lnTo>
                    <a:pt x="4247985" y="204266"/>
                  </a:lnTo>
                  <a:lnTo>
                    <a:pt x="4147794" y="204266"/>
                  </a:lnTo>
                  <a:lnTo>
                    <a:pt x="4147794" y="228396"/>
                  </a:lnTo>
                  <a:lnTo>
                    <a:pt x="4346295" y="228396"/>
                  </a:lnTo>
                  <a:lnTo>
                    <a:pt x="4346295" y="257606"/>
                  </a:lnTo>
                  <a:lnTo>
                    <a:pt x="4148925" y="257606"/>
                  </a:lnTo>
                  <a:lnTo>
                    <a:pt x="4148925" y="280466"/>
                  </a:lnTo>
                  <a:lnTo>
                    <a:pt x="4148925" y="312216"/>
                  </a:lnTo>
                  <a:lnTo>
                    <a:pt x="4148925" y="336346"/>
                  </a:lnTo>
                  <a:lnTo>
                    <a:pt x="4386821" y="336346"/>
                  </a:lnTo>
                  <a:lnTo>
                    <a:pt x="4386821" y="312216"/>
                  </a:lnTo>
                  <a:lnTo>
                    <a:pt x="4178947" y="312216"/>
                  </a:lnTo>
                  <a:lnTo>
                    <a:pt x="4178947" y="280466"/>
                  </a:lnTo>
                  <a:lnTo>
                    <a:pt x="4376686" y="280466"/>
                  </a:lnTo>
                  <a:lnTo>
                    <a:pt x="4376686" y="257606"/>
                  </a:lnTo>
                  <a:lnTo>
                    <a:pt x="4376686" y="228396"/>
                  </a:lnTo>
                  <a:lnTo>
                    <a:pt x="4376686" y="204266"/>
                  </a:lnTo>
                  <a:lnTo>
                    <a:pt x="4278757" y="204266"/>
                  </a:lnTo>
                  <a:lnTo>
                    <a:pt x="4278757" y="171856"/>
                  </a:lnTo>
                  <a:lnTo>
                    <a:pt x="4415714" y="171856"/>
                  </a:lnTo>
                  <a:lnTo>
                    <a:pt x="4415714" y="147091"/>
                  </a:lnTo>
                  <a:close/>
                </a:path>
                <a:path w="6240144" h="340995">
                  <a:moveTo>
                    <a:pt x="4628464" y="39408"/>
                  </a:moveTo>
                  <a:lnTo>
                    <a:pt x="4474616" y="39408"/>
                  </a:lnTo>
                  <a:lnTo>
                    <a:pt x="4474616" y="64922"/>
                  </a:lnTo>
                  <a:lnTo>
                    <a:pt x="4598073" y="64922"/>
                  </a:lnTo>
                  <a:lnTo>
                    <a:pt x="4589107" y="110794"/>
                  </a:lnTo>
                  <a:lnTo>
                    <a:pt x="4570742" y="152768"/>
                  </a:lnTo>
                  <a:lnTo>
                    <a:pt x="4542929" y="190512"/>
                  </a:lnTo>
                  <a:lnTo>
                    <a:pt x="4505655" y="223748"/>
                  </a:lnTo>
                  <a:lnTo>
                    <a:pt x="4458855" y="252158"/>
                  </a:lnTo>
                  <a:lnTo>
                    <a:pt x="4475746" y="276174"/>
                  </a:lnTo>
                  <a:lnTo>
                    <a:pt x="4524845" y="246392"/>
                  </a:lnTo>
                  <a:lnTo>
                    <a:pt x="4563707" y="211874"/>
                  </a:lnTo>
                  <a:lnTo>
                    <a:pt x="4592917" y="173266"/>
                  </a:lnTo>
                  <a:lnTo>
                    <a:pt x="4613046" y="131229"/>
                  </a:lnTo>
                  <a:lnTo>
                    <a:pt x="4624705" y="86385"/>
                  </a:lnTo>
                  <a:lnTo>
                    <a:pt x="4628464" y="39408"/>
                  </a:lnTo>
                  <a:close/>
                </a:path>
                <a:path w="6240144" h="340995">
                  <a:moveTo>
                    <a:pt x="4769548" y="139966"/>
                  </a:moveTo>
                  <a:lnTo>
                    <a:pt x="4715522" y="139966"/>
                  </a:lnTo>
                  <a:lnTo>
                    <a:pt x="4715522" y="3378"/>
                  </a:lnTo>
                  <a:lnTo>
                    <a:pt x="4684750" y="3378"/>
                  </a:lnTo>
                  <a:lnTo>
                    <a:pt x="4684750" y="339966"/>
                  </a:lnTo>
                  <a:lnTo>
                    <a:pt x="4715522" y="339966"/>
                  </a:lnTo>
                  <a:lnTo>
                    <a:pt x="4715522" y="165481"/>
                  </a:lnTo>
                  <a:lnTo>
                    <a:pt x="4769548" y="165481"/>
                  </a:lnTo>
                  <a:lnTo>
                    <a:pt x="4769548" y="139966"/>
                  </a:lnTo>
                  <a:close/>
                </a:path>
                <a:path w="6240144" h="340995">
                  <a:moveTo>
                    <a:pt x="5068976" y="277672"/>
                  </a:moveTo>
                  <a:lnTo>
                    <a:pt x="5061064" y="251434"/>
                  </a:lnTo>
                  <a:lnTo>
                    <a:pt x="5047729" y="240157"/>
                  </a:lnTo>
                  <a:lnTo>
                    <a:pt x="5038255" y="232130"/>
                  </a:lnTo>
                  <a:lnTo>
                    <a:pt x="5037836" y="232003"/>
                  </a:lnTo>
                  <a:lnTo>
                    <a:pt x="5037836" y="277672"/>
                  </a:lnTo>
                  <a:lnTo>
                    <a:pt x="5032095" y="293293"/>
                  </a:lnTo>
                  <a:lnTo>
                    <a:pt x="5015509" y="304977"/>
                  </a:lnTo>
                  <a:lnTo>
                    <a:pt x="4989080" y="312293"/>
                  </a:lnTo>
                  <a:lnTo>
                    <a:pt x="4953787" y="314820"/>
                  </a:lnTo>
                  <a:lnTo>
                    <a:pt x="4918329" y="312293"/>
                  </a:lnTo>
                  <a:lnTo>
                    <a:pt x="4891925" y="304977"/>
                  </a:lnTo>
                  <a:lnTo>
                    <a:pt x="4875428" y="293293"/>
                  </a:lnTo>
                  <a:lnTo>
                    <a:pt x="4869739" y="277672"/>
                  </a:lnTo>
                  <a:lnTo>
                    <a:pt x="4875428" y="261683"/>
                  </a:lnTo>
                  <a:lnTo>
                    <a:pt x="4891925" y="249910"/>
                  </a:lnTo>
                  <a:lnTo>
                    <a:pt x="4918329" y="242633"/>
                  </a:lnTo>
                  <a:lnTo>
                    <a:pt x="4953787" y="240157"/>
                  </a:lnTo>
                  <a:lnTo>
                    <a:pt x="4989246" y="242633"/>
                  </a:lnTo>
                  <a:lnTo>
                    <a:pt x="5015649" y="249910"/>
                  </a:lnTo>
                  <a:lnTo>
                    <a:pt x="5032146" y="261683"/>
                  </a:lnTo>
                  <a:lnTo>
                    <a:pt x="5037836" y="277672"/>
                  </a:lnTo>
                  <a:lnTo>
                    <a:pt x="5037836" y="232003"/>
                  </a:lnTo>
                  <a:lnTo>
                    <a:pt x="5002022" y="220205"/>
                  </a:lnTo>
                  <a:lnTo>
                    <a:pt x="4953787" y="216141"/>
                  </a:lnTo>
                  <a:lnTo>
                    <a:pt x="4905553" y="220205"/>
                  </a:lnTo>
                  <a:lnTo>
                    <a:pt x="4869319" y="232130"/>
                  </a:lnTo>
                  <a:lnTo>
                    <a:pt x="4846510" y="251434"/>
                  </a:lnTo>
                  <a:lnTo>
                    <a:pt x="4838585" y="277672"/>
                  </a:lnTo>
                  <a:lnTo>
                    <a:pt x="4846510" y="303695"/>
                  </a:lnTo>
                  <a:lnTo>
                    <a:pt x="4869319" y="322884"/>
                  </a:lnTo>
                  <a:lnTo>
                    <a:pt x="4905553" y="334772"/>
                  </a:lnTo>
                  <a:lnTo>
                    <a:pt x="4953787" y="338836"/>
                  </a:lnTo>
                  <a:lnTo>
                    <a:pt x="5002022" y="334772"/>
                  </a:lnTo>
                  <a:lnTo>
                    <a:pt x="5038255" y="322884"/>
                  </a:lnTo>
                  <a:lnTo>
                    <a:pt x="5047843" y="314820"/>
                  </a:lnTo>
                  <a:lnTo>
                    <a:pt x="5061064" y="303695"/>
                  </a:lnTo>
                  <a:lnTo>
                    <a:pt x="5068976" y="277672"/>
                  </a:lnTo>
                  <a:close/>
                </a:path>
                <a:path w="6240144" h="340995">
                  <a:moveTo>
                    <a:pt x="5071605" y="97193"/>
                  </a:moveTo>
                  <a:lnTo>
                    <a:pt x="4873866" y="97193"/>
                  </a:lnTo>
                  <a:lnTo>
                    <a:pt x="4873866" y="10515"/>
                  </a:lnTo>
                  <a:lnTo>
                    <a:pt x="4843094" y="10515"/>
                  </a:lnTo>
                  <a:lnTo>
                    <a:pt x="4843094" y="121958"/>
                  </a:lnTo>
                  <a:lnTo>
                    <a:pt x="5071605" y="121958"/>
                  </a:lnTo>
                  <a:lnTo>
                    <a:pt x="5071605" y="97193"/>
                  </a:lnTo>
                  <a:close/>
                </a:path>
                <a:path w="6240144" h="340995">
                  <a:moveTo>
                    <a:pt x="5106505" y="160972"/>
                  </a:moveTo>
                  <a:lnTo>
                    <a:pt x="4802200" y="160972"/>
                  </a:lnTo>
                  <a:lnTo>
                    <a:pt x="4802200" y="186118"/>
                  </a:lnTo>
                  <a:lnTo>
                    <a:pt x="5106505" y="186118"/>
                  </a:lnTo>
                  <a:lnTo>
                    <a:pt x="5106505" y="160972"/>
                  </a:lnTo>
                  <a:close/>
                </a:path>
                <a:path w="6240144" h="340995">
                  <a:moveTo>
                    <a:pt x="5327891" y="137337"/>
                  </a:moveTo>
                  <a:lnTo>
                    <a:pt x="5322036" y="113157"/>
                  </a:lnTo>
                  <a:lnTo>
                    <a:pt x="5311800" y="101688"/>
                  </a:lnTo>
                  <a:lnTo>
                    <a:pt x="5305564" y="94703"/>
                  </a:lnTo>
                  <a:lnTo>
                    <a:pt x="5298618" y="91503"/>
                  </a:lnTo>
                  <a:lnTo>
                    <a:pt x="5298618" y="137337"/>
                  </a:lnTo>
                  <a:lnTo>
                    <a:pt x="5294922" y="152247"/>
                  </a:lnTo>
                  <a:lnTo>
                    <a:pt x="5284457" y="163461"/>
                  </a:lnTo>
                  <a:lnTo>
                    <a:pt x="5268226" y="170522"/>
                  </a:lnTo>
                  <a:lnTo>
                    <a:pt x="5247221" y="172986"/>
                  </a:lnTo>
                  <a:lnTo>
                    <a:pt x="5226266" y="170522"/>
                  </a:lnTo>
                  <a:lnTo>
                    <a:pt x="5210162" y="163461"/>
                  </a:lnTo>
                  <a:lnTo>
                    <a:pt x="5199837" y="152247"/>
                  </a:lnTo>
                  <a:lnTo>
                    <a:pt x="5196179" y="137337"/>
                  </a:lnTo>
                  <a:lnTo>
                    <a:pt x="5199837" y="122593"/>
                  </a:lnTo>
                  <a:lnTo>
                    <a:pt x="5210162" y="111353"/>
                  </a:lnTo>
                  <a:lnTo>
                    <a:pt x="5226266" y="104203"/>
                  </a:lnTo>
                  <a:lnTo>
                    <a:pt x="5247221" y="101688"/>
                  </a:lnTo>
                  <a:lnTo>
                    <a:pt x="5268226" y="104203"/>
                  </a:lnTo>
                  <a:lnTo>
                    <a:pt x="5284457" y="111353"/>
                  </a:lnTo>
                  <a:lnTo>
                    <a:pt x="5294922" y="122593"/>
                  </a:lnTo>
                  <a:lnTo>
                    <a:pt x="5298618" y="137337"/>
                  </a:lnTo>
                  <a:lnTo>
                    <a:pt x="5298618" y="91503"/>
                  </a:lnTo>
                  <a:lnTo>
                    <a:pt x="5280088" y="82931"/>
                  </a:lnTo>
                  <a:lnTo>
                    <a:pt x="5247221" y="78803"/>
                  </a:lnTo>
                  <a:lnTo>
                    <a:pt x="5214404" y="82931"/>
                  </a:lnTo>
                  <a:lnTo>
                    <a:pt x="5189055" y="94703"/>
                  </a:lnTo>
                  <a:lnTo>
                    <a:pt x="5172710" y="113157"/>
                  </a:lnTo>
                  <a:lnTo>
                    <a:pt x="5166919" y="137337"/>
                  </a:lnTo>
                  <a:lnTo>
                    <a:pt x="5172710" y="161734"/>
                  </a:lnTo>
                  <a:lnTo>
                    <a:pt x="5189055" y="180301"/>
                  </a:lnTo>
                  <a:lnTo>
                    <a:pt x="5214404" y="192112"/>
                  </a:lnTo>
                  <a:lnTo>
                    <a:pt x="5247221" y="196253"/>
                  </a:lnTo>
                  <a:lnTo>
                    <a:pt x="5280088" y="192112"/>
                  </a:lnTo>
                  <a:lnTo>
                    <a:pt x="5305564" y="180301"/>
                  </a:lnTo>
                  <a:lnTo>
                    <a:pt x="5312054" y="172986"/>
                  </a:lnTo>
                  <a:lnTo>
                    <a:pt x="5322036" y="161734"/>
                  </a:lnTo>
                  <a:lnTo>
                    <a:pt x="5327891" y="137337"/>
                  </a:lnTo>
                  <a:close/>
                </a:path>
                <a:path w="6240144" h="340995">
                  <a:moveTo>
                    <a:pt x="5346649" y="37896"/>
                  </a:moveTo>
                  <a:lnTo>
                    <a:pt x="5262600" y="37896"/>
                  </a:lnTo>
                  <a:lnTo>
                    <a:pt x="5262600" y="0"/>
                  </a:lnTo>
                  <a:lnTo>
                    <a:pt x="5231828" y="0"/>
                  </a:lnTo>
                  <a:lnTo>
                    <a:pt x="5231828" y="37896"/>
                  </a:lnTo>
                  <a:lnTo>
                    <a:pt x="5148161" y="37896"/>
                  </a:lnTo>
                  <a:lnTo>
                    <a:pt x="5148161" y="62661"/>
                  </a:lnTo>
                  <a:lnTo>
                    <a:pt x="5346649" y="62661"/>
                  </a:lnTo>
                  <a:lnTo>
                    <a:pt x="5346649" y="37896"/>
                  </a:lnTo>
                  <a:close/>
                </a:path>
                <a:path w="6240144" h="340995">
                  <a:moveTo>
                    <a:pt x="5408193" y="213880"/>
                  </a:moveTo>
                  <a:lnTo>
                    <a:pt x="5377789" y="213880"/>
                  </a:lnTo>
                  <a:lnTo>
                    <a:pt x="5377789" y="249529"/>
                  </a:lnTo>
                  <a:lnTo>
                    <a:pt x="5377789" y="273545"/>
                  </a:lnTo>
                  <a:lnTo>
                    <a:pt x="5377789" y="310692"/>
                  </a:lnTo>
                  <a:lnTo>
                    <a:pt x="5226951" y="310692"/>
                  </a:lnTo>
                  <a:lnTo>
                    <a:pt x="5226951" y="273545"/>
                  </a:lnTo>
                  <a:lnTo>
                    <a:pt x="5377789" y="273545"/>
                  </a:lnTo>
                  <a:lnTo>
                    <a:pt x="5377789" y="249529"/>
                  </a:lnTo>
                  <a:lnTo>
                    <a:pt x="5226951" y="249529"/>
                  </a:lnTo>
                  <a:lnTo>
                    <a:pt x="5226951" y="213880"/>
                  </a:lnTo>
                  <a:lnTo>
                    <a:pt x="5196560" y="213880"/>
                  </a:lnTo>
                  <a:lnTo>
                    <a:pt x="5196560" y="335457"/>
                  </a:lnTo>
                  <a:lnTo>
                    <a:pt x="5408193" y="335457"/>
                  </a:lnTo>
                  <a:lnTo>
                    <a:pt x="5408193" y="310692"/>
                  </a:lnTo>
                  <a:lnTo>
                    <a:pt x="5408193" y="273545"/>
                  </a:lnTo>
                  <a:lnTo>
                    <a:pt x="5408193" y="249529"/>
                  </a:lnTo>
                  <a:lnTo>
                    <a:pt x="5408193" y="213880"/>
                  </a:lnTo>
                  <a:close/>
                </a:path>
                <a:path w="6240144" h="340995">
                  <a:moveTo>
                    <a:pt x="5458091" y="88938"/>
                  </a:moveTo>
                  <a:lnTo>
                    <a:pt x="5408193" y="88938"/>
                  </a:lnTo>
                  <a:lnTo>
                    <a:pt x="5408193" y="3378"/>
                  </a:lnTo>
                  <a:lnTo>
                    <a:pt x="5377421" y="3378"/>
                  </a:lnTo>
                  <a:lnTo>
                    <a:pt x="5377421" y="198882"/>
                  </a:lnTo>
                  <a:lnTo>
                    <a:pt x="5408193" y="198882"/>
                  </a:lnTo>
                  <a:lnTo>
                    <a:pt x="5408193" y="114820"/>
                  </a:lnTo>
                  <a:lnTo>
                    <a:pt x="5458091" y="114820"/>
                  </a:lnTo>
                  <a:lnTo>
                    <a:pt x="5458091" y="88938"/>
                  </a:lnTo>
                  <a:close/>
                </a:path>
                <a:path w="6240144" h="340995">
                  <a:moveTo>
                    <a:pt x="5706122" y="237147"/>
                  </a:moveTo>
                  <a:lnTo>
                    <a:pt x="5704764" y="226644"/>
                  </a:lnTo>
                  <a:lnTo>
                    <a:pt x="5702744" y="210883"/>
                  </a:lnTo>
                  <a:lnTo>
                    <a:pt x="5661482" y="218097"/>
                  </a:lnTo>
                  <a:lnTo>
                    <a:pt x="5621413" y="222986"/>
                  </a:lnTo>
                  <a:lnTo>
                    <a:pt x="5582323" y="225767"/>
                  </a:lnTo>
                  <a:lnTo>
                    <a:pt x="5544020" y="226644"/>
                  </a:lnTo>
                  <a:lnTo>
                    <a:pt x="5544020" y="36029"/>
                  </a:lnTo>
                  <a:lnTo>
                    <a:pt x="5513248" y="36029"/>
                  </a:lnTo>
                  <a:lnTo>
                    <a:pt x="5513248" y="252907"/>
                  </a:lnTo>
                  <a:lnTo>
                    <a:pt x="5541022" y="252907"/>
                  </a:lnTo>
                  <a:lnTo>
                    <a:pt x="5581218" y="252133"/>
                  </a:lnTo>
                  <a:lnTo>
                    <a:pt x="5621744" y="249529"/>
                  </a:lnTo>
                  <a:lnTo>
                    <a:pt x="5663171" y="244678"/>
                  </a:lnTo>
                  <a:lnTo>
                    <a:pt x="5706122" y="237147"/>
                  </a:lnTo>
                  <a:close/>
                </a:path>
                <a:path w="6240144" h="340995">
                  <a:moveTo>
                    <a:pt x="5768035" y="3378"/>
                  </a:moveTo>
                  <a:lnTo>
                    <a:pt x="5737263" y="3378"/>
                  </a:lnTo>
                  <a:lnTo>
                    <a:pt x="5737263" y="339585"/>
                  </a:lnTo>
                  <a:lnTo>
                    <a:pt x="5768035" y="339585"/>
                  </a:lnTo>
                  <a:lnTo>
                    <a:pt x="5768035" y="3378"/>
                  </a:lnTo>
                  <a:close/>
                </a:path>
                <a:path w="6240144" h="340995">
                  <a:moveTo>
                    <a:pt x="6037440" y="244652"/>
                  </a:moveTo>
                  <a:lnTo>
                    <a:pt x="6035560" y="230390"/>
                  </a:lnTo>
                  <a:lnTo>
                    <a:pt x="6034062" y="219138"/>
                  </a:lnTo>
                  <a:lnTo>
                    <a:pt x="5998197" y="224536"/>
                  </a:lnTo>
                  <a:lnTo>
                    <a:pt x="5962358" y="228003"/>
                  </a:lnTo>
                  <a:lnTo>
                    <a:pt x="5924474" y="229844"/>
                  </a:lnTo>
                  <a:lnTo>
                    <a:pt x="5882475" y="230390"/>
                  </a:lnTo>
                  <a:lnTo>
                    <a:pt x="5882475" y="61163"/>
                  </a:lnTo>
                  <a:lnTo>
                    <a:pt x="6008179" y="61163"/>
                  </a:lnTo>
                  <a:lnTo>
                    <a:pt x="6008179" y="35648"/>
                  </a:lnTo>
                  <a:lnTo>
                    <a:pt x="5851703" y="35648"/>
                  </a:lnTo>
                  <a:lnTo>
                    <a:pt x="5851703" y="256667"/>
                  </a:lnTo>
                  <a:lnTo>
                    <a:pt x="5878347" y="256667"/>
                  </a:lnTo>
                  <a:lnTo>
                    <a:pt x="5922734" y="256159"/>
                  </a:lnTo>
                  <a:lnTo>
                    <a:pt x="5962396" y="254317"/>
                  </a:lnTo>
                  <a:lnTo>
                    <a:pt x="5999823" y="250647"/>
                  </a:lnTo>
                  <a:lnTo>
                    <a:pt x="6037440" y="244652"/>
                  </a:lnTo>
                  <a:close/>
                </a:path>
                <a:path w="6240144" h="340995">
                  <a:moveTo>
                    <a:pt x="6151892" y="136207"/>
                  </a:moveTo>
                  <a:lnTo>
                    <a:pt x="6096355" y="136207"/>
                  </a:lnTo>
                  <a:lnTo>
                    <a:pt x="6096355" y="3378"/>
                  </a:lnTo>
                  <a:lnTo>
                    <a:pt x="6065583" y="3378"/>
                  </a:lnTo>
                  <a:lnTo>
                    <a:pt x="6065583" y="340715"/>
                  </a:lnTo>
                  <a:lnTo>
                    <a:pt x="6096355" y="340715"/>
                  </a:lnTo>
                  <a:lnTo>
                    <a:pt x="6096355" y="161734"/>
                  </a:lnTo>
                  <a:lnTo>
                    <a:pt x="6151892" y="161734"/>
                  </a:lnTo>
                  <a:lnTo>
                    <a:pt x="6151892" y="136207"/>
                  </a:lnTo>
                  <a:close/>
                </a:path>
                <a:path w="6240144" h="340995">
                  <a:moveTo>
                    <a:pt x="6239688" y="291185"/>
                  </a:moveTo>
                  <a:lnTo>
                    <a:pt x="6237719" y="280530"/>
                  </a:lnTo>
                  <a:lnTo>
                    <a:pt x="6232372" y="272097"/>
                  </a:lnTo>
                  <a:lnTo>
                    <a:pt x="6224498" y="266534"/>
                  </a:lnTo>
                  <a:lnTo>
                    <a:pt x="6214923" y="264541"/>
                  </a:lnTo>
                  <a:lnTo>
                    <a:pt x="6205359" y="266534"/>
                  </a:lnTo>
                  <a:lnTo>
                    <a:pt x="6197473" y="272097"/>
                  </a:lnTo>
                  <a:lnTo>
                    <a:pt x="6192126" y="280530"/>
                  </a:lnTo>
                  <a:lnTo>
                    <a:pt x="6190158" y="291185"/>
                  </a:lnTo>
                  <a:lnTo>
                    <a:pt x="6192126" y="301713"/>
                  </a:lnTo>
                  <a:lnTo>
                    <a:pt x="6197473" y="309892"/>
                  </a:lnTo>
                  <a:lnTo>
                    <a:pt x="6205359" y="315188"/>
                  </a:lnTo>
                  <a:lnTo>
                    <a:pt x="6214923" y="317068"/>
                  </a:lnTo>
                  <a:lnTo>
                    <a:pt x="6224498" y="315188"/>
                  </a:lnTo>
                  <a:lnTo>
                    <a:pt x="6232372" y="309892"/>
                  </a:lnTo>
                  <a:lnTo>
                    <a:pt x="6237719" y="301713"/>
                  </a:lnTo>
                  <a:lnTo>
                    <a:pt x="6239688" y="291185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47154" y="3228158"/>
              <a:ext cx="6172200" cy="488269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68645" y="3237432"/>
              <a:ext cx="6172200" cy="4873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60"/>
            <a:ext cx="18288000" cy="9518015"/>
            <a:chOff x="0" y="238160"/>
            <a:chExt cx="18288000" cy="951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0086"/>
              <a:ext cx="18288000" cy="23688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85950" y="1407171"/>
              <a:ext cx="14523719" cy="1185545"/>
            </a:xfrm>
            <a:custGeom>
              <a:avLst/>
              <a:gdLst/>
              <a:ahLst/>
              <a:cxnLst/>
              <a:rect l="l" t="t" r="r" b="b"/>
              <a:pathLst>
                <a:path w="14523719" h="1185545">
                  <a:moveTo>
                    <a:pt x="577825" y="1185005"/>
                  </a:moveTo>
                  <a:lnTo>
                    <a:pt x="564855" y="1185005"/>
                  </a:lnTo>
                  <a:lnTo>
                    <a:pt x="564527" y="1184972"/>
                  </a:lnTo>
                  <a:lnTo>
                    <a:pt x="564182" y="1184972"/>
                  </a:lnTo>
                  <a:lnTo>
                    <a:pt x="564182" y="1184234"/>
                  </a:lnTo>
                  <a:lnTo>
                    <a:pt x="517479" y="1180187"/>
                  </a:lnTo>
                  <a:lnTo>
                    <a:pt x="472006" y="1172628"/>
                  </a:lnTo>
                  <a:lnTo>
                    <a:pt x="427754" y="1161682"/>
                  </a:lnTo>
                  <a:lnTo>
                    <a:pt x="384874" y="1147488"/>
                  </a:lnTo>
                  <a:lnTo>
                    <a:pt x="343508" y="1130185"/>
                  </a:lnTo>
                  <a:lnTo>
                    <a:pt x="303797" y="1109912"/>
                  </a:lnTo>
                  <a:lnTo>
                    <a:pt x="265882" y="1086809"/>
                  </a:lnTo>
                  <a:lnTo>
                    <a:pt x="229902" y="1061016"/>
                  </a:lnTo>
                  <a:lnTo>
                    <a:pt x="195998" y="1032673"/>
                  </a:lnTo>
                  <a:lnTo>
                    <a:pt x="164309" y="1001917"/>
                  </a:lnTo>
                  <a:lnTo>
                    <a:pt x="134975" y="968890"/>
                  </a:lnTo>
                  <a:lnTo>
                    <a:pt x="108135" y="933731"/>
                  </a:lnTo>
                  <a:lnTo>
                    <a:pt x="83931" y="896578"/>
                  </a:lnTo>
                  <a:lnTo>
                    <a:pt x="62500" y="857573"/>
                  </a:lnTo>
                  <a:lnTo>
                    <a:pt x="43984" y="816853"/>
                  </a:lnTo>
                  <a:lnTo>
                    <a:pt x="28521" y="774559"/>
                  </a:lnTo>
                  <a:lnTo>
                    <a:pt x="16251" y="730830"/>
                  </a:lnTo>
                  <a:lnTo>
                    <a:pt x="7315" y="685805"/>
                  </a:lnTo>
                  <a:lnTo>
                    <a:pt x="1851" y="639625"/>
                  </a:lnTo>
                  <a:lnTo>
                    <a:pt x="0" y="592428"/>
                  </a:lnTo>
                  <a:lnTo>
                    <a:pt x="1853" y="545250"/>
                  </a:lnTo>
                  <a:lnTo>
                    <a:pt x="7319" y="499087"/>
                  </a:lnTo>
                  <a:lnTo>
                    <a:pt x="16258" y="454077"/>
                  </a:lnTo>
                  <a:lnTo>
                    <a:pt x="28529" y="410360"/>
                  </a:lnTo>
                  <a:lnTo>
                    <a:pt x="43994" y="368077"/>
                  </a:lnTo>
                  <a:lnTo>
                    <a:pt x="62513" y="327367"/>
                  </a:lnTo>
                  <a:lnTo>
                    <a:pt x="83945" y="288369"/>
                  </a:lnTo>
                  <a:lnTo>
                    <a:pt x="108152" y="251223"/>
                  </a:lnTo>
                  <a:lnTo>
                    <a:pt x="134995" y="216069"/>
                  </a:lnTo>
                  <a:lnTo>
                    <a:pt x="164332" y="183046"/>
                  </a:lnTo>
                  <a:lnTo>
                    <a:pt x="196025" y="152294"/>
                  </a:lnTo>
                  <a:lnTo>
                    <a:pt x="229933" y="123953"/>
                  </a:lnTo>
                  <a:lnTo>
                    <a:pt x="265918" y="98161"/>
                  </a:lnTo>
                  <a:lnTo>
                    <a:pt x="303839" y="75060"/>
                  </a:lnTo>
                  <a:lnTo>
                    <a:pt x="343558" y="54788"/>
                  </a:lnTo>
                  <a:lnTo>
                    <a:pt x="384933" y="37484"/>
                  </a:lnTo>
                  <a:lnTo>
                    <a:pt x="427826" y="23290"/>
                  </a:lnTo>
                  <a:lnTo>
                    <a:pt x="472096" y="12344"/>
                  </a:lnTo>
                  <a:lnTo>
                    <a:pt x="517604" y="4785"/>
                  </a:lnTo>
                  <a:lnTo>
                    <a:pt x="564182" y="754"/>
                  </a:lnTo>
                  <a:lnTo>
                    <a:pt x="564182" y="16"/>
                  </a:lnTo>
                  <a:lnTo>
                    <a:pt x="565200" y="0"/>
                  </a:lnTo>
                  <a:lnTo>
                    <a:pt x="577825" y="0"/>
                  </a:lnTo>
                  <a:lnTo>
                    <a:pt x="577825" y="1185005"/>
                  </a:lnTo>
                  <a:close/>
                </a:path>
                <a:path w="14523719" h="1185545">
                  <a:moveTo>
                    <a:pt x="819244" y="1185005"/>
                  </a:moveTo>
                  <a:lnTo>
                    <a:pt x="577825" y="1185005"/>
                  </a:lnTo>
                  <a:lnTo>
                    <a:pt x="577825" y="0"/>
                  </a:lnTo>
                  <a:lnTo>
                    <a:pt x="819244" y="0"/>
                  </a:lnTo>
                  <a:lnTo>
                    <a:pt x="819244" y="1185005"/>
                  </a:lnTo>
                  <a:close/>
                </a:path>
                <a:path w="14523719" h="1185545">
                  <a:moveTo>
                    <a:pt x="13896647" y="1185005"/>
                  </a:moveTo>
                  <a:lnTo>
                    <a:pt x="819244" y="1185005"/>
                  </a:lnTo>
                  <a:lnTo>
                    <a:pt x="819244" y="0"/>
                  </a:lnTo>
                  <a:lnTo>
                    <a:pt x="13704012" y="0"/>
                  </a:lnTo>
                  <a:lnTo>
                    <a:pt x="13704012" y="1184989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896647" y="1184989"/>
                  </a:moveTo>
                  <a:lnTo>
                    <a:pt x="13704012" y="1184989"/>
                  </a:lnTo>
                  <a:lnTo>
                    <a:pt x="13704012" y="0"/>
                  </a:lnTo>
                  <a:lnTo>
                    <a:pt x="13896647" y="0"/>
                  </a:lnTo>
                  <a:lnTo>
                    <a:pt x="13896647" y="1184989"/>
                  </a:lnTo>
                  <a:close/>
                </a:path>
                <a:path w="14523719" h="1185545">
                  <a:moveTo>
                    <a:pt x="13958384" y="1184989"/>
                  </a:moveTo>
                  <a:lnTo>
                    <a:pt x="13896647" y="1184989"/>
                  </a:lnTo>
                  <a:lnTo>
                    <a:pt x="13896647" y="0"/>
                  </a:lnTo>
                  <a:lnTo>
                    <a:pt x="13958384" y="0"/>
                  </a:lnTo>
                  <a:lnTo>
                    <a:pt x="13959057" y="16"/>
                  </a:lnTo>
                  <a:lnTo>
                    <a:pt x="13959057" y="754"/>
                  </a:lnTo>
                  <a:lnTo>
                    <a:pt x="14005677" y="4788"/>
                  </a:lnTo>
                  <a:lnTo>
                    <a:pt x="14051188" y="12348"/>
                  </a:lnTo>
                  <a:lnTo>
                    <a:pt x="14095458" y="23295"/>
                  </a:lnTo>
                  <a:lnTo>
                    <a:pt x="14138349" y="37491"/>
                  </a:lnTo>
                  <a:lnTo>
                    <a:pt x="14179722" y="54795"/>
                  </a:lnTo>
                  <a:lnTo>
                    <a:pt x="14219438" y="75067"/>
                  </a:lnTo>
                  <a:lnTo>
                    <a:pt x="14257357" y="98169"/>
                  </a:lnTo>
                  <a:lnTo>
                    <a:pt x="14293340" y="123961"/>
                  </a:lnTo>
                  <a:lnTo>
                    <a:pt x="14327246" y="152302"/>
                  </a:lnTo>
                  <a:lnTo>
                    <a:pt x="14358937" y="183054"/>
                  </a:lnTo>
                  <a:lnTo>
                    <a:pt x="14388273" y="216077"/>
                  </a:lnTo>
                  <a:lnTo>
                    <a:pt x="14415114" y="251232"/>
                  </a:lnTo>
                  <a:lnTo>
                    <a:pt x="14439320" y="288378"/>
                  </a:lnTo>
                  <a:lnTo>
                    <a:pt x="14460751" y="327376"/>
                  </a:lnTo>
                  <a:lnTo>
                    <a:pt x="14479269" y="368087"/>
                  </a:lnTo>
                  <a:lnTo>
                    <a:pt x="14494733" y="410370"/>
                  </a:lnTo>
                  <a:lnTo>
                    <a:pt x="14507003" y="454088"/>
                  </a:lnTo>
                  <a:lnTo>
                    <a:pt x="14515940" y="499099"/>
                  </a:lnTo>
                  <a:lnTo>
                    <a:pt x="14521404" y="545265"/>
                  </a:lnTo>
                  <a:lnTo>
                    <a:pt x="14523256" y="592445"/>
                  </a:lnTo>
                  <a:lnTo>
                    <a:pt x="14521402" y="639642"/>
                  </a:lnTo>
                  <a:lnTo>
                    <a:pt x="14515935" y="685822"/>
                  </a:lnTo>
                  <a:lnTo>
                    <a:pt x="14506996" y="730846"/>
                  </a:lnTo>
                  <a:lnTo>
                    <a:pt x="14494724" y="774575"/>
                  </a:lnTo>
                  <a:lnTo>
                    <a:pt x="14479258" y="816869"/>
                  </a:lnTo>
                  <a:lnTo>
                    <a:pt x="14460738" y="857589"/>
                  </a:lnTo>
                  <a:lnTo>
                    <a:pt x="14439304" y="896595"/>
                  </a:lnTo>
                  <a:lnTo>
                    <a:pt x="14415096" y="933747"/>
                  </a:lnTo>
                  <a:lnTo>
                    <a:pt x="14388252" y="968907"/>
                  </a:lnTo>
                  <a:lnTo>
                    <a:pt x="14358913" y="1001934"/>
                  </a:lnTo>
                  <a:lnTo>
                    <a:pt x="14327218" y="1032689"/>
                  </a:lnTo>
                  <a:lnTo>
                    <a:pt x="14293307" y="1061033"/>
                  </a:lnTo>
                  <a:lnTo>
                    <a:pt x="14257319" y="1086826"/>
                  </a:lnTo>
                  <a:lnTo>
                    <a:pt x="14219393" y="1109928"/>
                  </a:lnTo>
                  <a:lnTo>
                    <a:pt x="14179669" y="1130201"/>
                  </a:lnTo>
                  <a:lnTo>
                    <a:pt x="14138284" y="1147504"/>
                  </a:lnTo>
                  <a:lnTo>
                    <a:pt x="14095375" y="1161699"/>
                  </a:lnTo>
                  <a:lnTo>
                    <a:pt x="14051073" y="1172645"/>
                  </a:lnTo>
                  <a:lnTo>
                    <a:pt x="14005663" y="1180187"/>
                  </a:lnTo>
                  <a:lnTo>
                    <a:pt x="13959057" y="1184217"/>
                  </a:lnTo>
                  <a:lnTo>
                    <a:pt x="13959057" y="1184956"/>
                  </a:lnTo>
                  <a:lnTo>
                    <a:pt x="13958728" y="1184956"/>
                  </a:lnTo>
                  <a:lnTo>
                    <a:pt x="13958384" y="1184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4367" y="1713148"/>
              <a:ext cx="600075" cy="579120"/>
            </a:xfrm>
            <a:custGeom>
              <a:avLst/>
              <a:gdLst/>
              <a:ahLst/>
              <a:cxnLst/>
              <a:rect l="l" t="t" r="r" b="b"/>
              <a:pathLst>
                <a:path w="600075" h="579119">
                  <a:moveTo>
                    <a:pt x="554075" y="578651"/>
                  </a:moveTo>
                  <a:lnTo>
                    <a:pt x="535485" y="575034"/>
                  </a:lnTo>
                  <a:lnTo>
                    <a:pt x="518679" y="564131"/>
                  </a:lnTo>
                  <a:lnTo>
                    <a:pt x="417896" y="465744"/>
                  </a:lnTo>
                  <a:lnTo>
                    <a:pt x="413455" y="466016"/>
                  </a:lnTo>
                  <a:lnTo>
                    <a:pt x="361429" y="493211"/>
                  </a:lnTo>
                  <a:lnTo>
                    <a:pt x="311803" y="506384"/>
                  </a:lnTo>
                  <a:lnTo>
                    <a:pt x="262018" y="510605"/>
                  </a:lnTo>
                  <a:lnTo>
                    <a:pt x="214489" y="506458"/>
                  </a:lnTo>
                  <a:lnTo>
                    <a:pt x="169275" y="493874"/>
                  </a:lnTo>
                  <a:lnTo>
                    <a:pt x="126433" y="472783"/>
                  </a:lnTo>
                  <a:lnTo>
                    <a:pt x="86024" y="443116"/>
                  </a:lnTo>
                  <a:lnTo>
                    <a:pt x="54276" y="410339"/>
                  </a:lnTo>
                  <a:lnTo>
                    <a:pt x="29794" y="373509"/>
                  </a:lnTo>
                  <a:lnTo>
                    <a:pt x="12529" y="332758"/>
                  </a:lnTo>
                  <a:lnTo>
                    <a:pt x="2434" y="288220"/>
                  </a:lnTo>
                  <a:lnTo>
                    <a:pt x="0" y="245458"/>
                  </a:lnTo>
                  <a:lnTo>
                    <a:pt x="4943" y="204149"/>
                  </a:lnTo>
                  <a:lnTo>
                    <a:pt x="17206" y="164425"/>
                  </a:lnTo>
                  <a:lnTo>
                    <a:pt x="36728" y="126415"/>
                  </a:lnTo>
                  <a:lnTo>
                    <a:pt x="67044" y="85865"/>
                  </a:lnTo>
                  <a:lnTo>
                    <a:pt x="102348" y="53250"/>
                  </a:lnTo>
                  <a:lnTo>
                    <a:pt x="142510" y="28416"/>
                  </a:lnTo>
                  <a:lnTo>
                    <a:pt x="187399" y="11210"/>
                  </a:lnTo>
                  <a:lnTo>
                    <a:pt x="236883" y="1478"/>
                  </a:lnTo>
                  <a:lnTo>
                    <a:pt x="264217" y="0"/>
                  </a:lnTo>
                  <a:lnTo>
                    <a:pt x="310046" y="3894"/>
                  </a:lnTo>
                  <a:lnTo>
                    <a:pt x="353043" y="14425"/>
                  </a:lnTo>
                  <a:lnTo>
                    <a:pt x="393075" y="31761"/>
                  </a:lnTo>
                  <a:lnTo>
                    <a:pt x="430008" y="56071"/>
                  </a:lnTo>
                  <a:lnTo>
                    <a:pt x="463712" y="87525"/>
                  </a:lnTo>
                  <a:lnTo>
                    <a:pt x="488984" y="119906"/>
                  </a:lnTo>
                  <a:lnTo>
                    <a:pt x="508192" y="155167"/>
                  </a:lnTo>
                  <a:lnTo>
                    <a:pt x="521212" y="193280"/>
                  </a:lnTo>
                  <a:lnTo>
                    <a:pt x="527920" y="234215"/>
                  </a:lnTo>
                  <a:lnTo>
                    <a:pt x="528018" y="277054"/>
                  </a:lnTo>
                  <a:lnTo>
                    <a:pt x="521053" y="317976"/>
                  </a:lnTo>
                  <a:lnTo>
                    <a:pt x="507072" y="357008"/>
                  </a:lnTo>
                  <a:lnTo>
                    <a:pt x="486124" y="394180"/>
                  </a:lnTo>
                  <a:lnTo>
                    <a:pt x="482254" y="399912"/>
                  </a:lnTo>
                  <a:lnTo>
                    <a:pt x="559480" y="475564"/>
                  </a:lnTo>
                  <a:lnTo>
                    <a:pt x="583577" y="498148"/>
                  </a:lnTo>
                  <a:lnTo>
                    <a:pt x="596230" y="515623"/>
                  </a:lnTo>
                  <a:lnTo>
                    <a:pt x="599970" y="534017"/>
                  </a:lnTo>
                  <a:lnTo>
                    <a:pt x="596661" y="551025"/>
                  </a:lnTo>
                  <a:lnTo>
                    <a:pt x="588167" y="564342"/>
                  </a:lnTo>
                  <a:lnTo>
                    <a:pt x="572339" y="575060"/>
                  </a:lnTo>
                  <a:lnTo>
                    <a:pt x="554075" y="578651"/>
                  </a:lnTo>
                  <a:close/>
                </a:path>
              </a:pathLst>
            </a:custGeom>
            <a:solidFill>
              <a:srgbClr val="8484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6536" y="1792587"/>
              <a:ext cx="365760" cy="352425"/>
            </a:xfrm>
            <a:custGeom>
              <a:avLst/>
              <a:gdLst/>
              <a:ahLst/>
              <a:cxnLst/>
              <a:rect l="l" t="t" r="r" b="b"/>
              <a:pathLst>
                <a:path w="365760" h="352425">
                  <a:moveTo>
                    <a:pt x="168037" y="352091"/>
                  </a:moveTo>
                  <a:lnTo>
                    <a:pt x="118879" y="341949"/>
                  </a:lnTo>
                  <a:lnTo>
                    <a:pt x="75352" y="319904"/>
                  </a:lnTo>
                  <a:lnTo>
                    <a:pt x="39674" y="287403"/>
                  </a:lnTo>
                  <a:lnTo>
                    <a:pt x="14062" y="245888"/>
                  </a:lnTo>
                  <a:lnTo>
                    <a:pt x="736" y="196803"/>
                  </a:lnTo>
                  <a:lnTo>
                    <a:pt x="0" y="158292"/>
                  </a:lnTo>
                  <a:lnTo>
                    <a:pt x="7423" y="122195"/>
                  </a:lnTo>
                  <a:lnTo>
                    <a:pt x="46222" y="57837"/>
                  </a:lnTo>
                  <a:lnTo>
                    <a:pt x="97656" y="18920"/>
                  </a:lnTo>
                  <a:lnTo>
                    <a:pt x="163386" y="0"/>
                  </a:lnTo>
                  <a:lnTo>
                    <a:pt x="181869" y="0"/>
                  </a:lnTo>
                  <a:lnTo>
                    <a:pt x="220310" y="3148"/>
                  </a:lnTo>
                  <a:lnTo>
                    <a:pt x="288156" y="31383"/>
                  </a:lnTo>
                  <a:lnTo>
                    <a:pt x="317366" y="56509"/>
                  </a:lnTo>
                  <a:lnTo>
                    <a:pt x="344392" y="93266"/>
                  </a:lnTo>
                  <a:lnTo>
                    <a:pt x="360419" y="134059"/>
                  </a:lnTo>
                  <a:lnTo>
                    <a:pt x="365570" y="176770"/>
                  </a:lnTo>
                  <a:lnTo>
                    <a:pt x="359973" y="219279"/>
                  </a:lnTo>
                  <a:lnTo>
                    <a:pt x="343753" y="259469"/>
                  </a:lnTo>
                  <a:lnTo>
                    <a:pt x="317036" y="295220"/>
                  </a:lnTo>
                  <a:lnTo>
                    <a:pt x="284544" y="322528"/>
                  </a:lnTo>
                  <a:lnTo>
                    <a:pt x="248781" y="341079"/>
                  </a:lnTo>
                  <a:lnTo>
                    <a:pt x="209895" y="350919"/>
                  </a:lnTo>
                  <a:lnTo>
                    <a:pt x="168037" y="35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530" y="1717242"/>
              <a:ext cx="10797540" cy="564515"/>
            </a:xfrm>
            <a:custGeom>
              <a:avLst/>
              <a:gdLst/>
              <a:ahLst/>
              <a:cxnLst/>
              <a:rect l="l" t="t" r="r" b="b"/>
              <a:pathLst>
                <a:path w="10797540" h="564514">
                  <a:moveTo>
                    <a:pt x="293357" y="272503"/>
                  </a:moveTo>
                  <a:lnTo>
                    <a:pt x="290487" y="208330"/>
                  </a:lnTo>
                  <a:lnTo>
                    <a:pt x="281825" y="157721"/>
                  </a:lnTo>
                  <a:lnTo>
                    <a:pt x="267322" y="118478"/>
                  </a:lnTo>
                  <a:lnTo>
                    <a:pt x="264706" y="114630"/>
                  </a:lnTo>
                  <a:lnTo>
                    <a:pt x="246926" y="88404"/>
                  </a:lnTo>
                  <a:lnTo>
                    <a:pt x="227380" y="71424"/>
                  </a:lnTo>
                  <a:lnTo>
                    <a:pt x="215785" y="65303"/>
                  </a:lnTo>
                  <a:lnTo>
                    <a:pt x="215785" y="272503"/>
                  </a:lnTo>
                  <a:lnTo>
                    <a:pt x="214680" y="323583"/>
                  </a:lnTo>
                  <a:lnTo>
                    <a:pt x="211074" y="361899"/>
                  </a:lnTo>
                  <a:lnTo>
                    <a:pt x="194475" y="409079"/>
                  </a:lnTo>
                  <a:lnTo>
                    <a:pt x="161213" y="430136"/>
                  </a:lnTo>
                  <a:lnTo>
                    <a:pt x="146951" y="431482"/>
                  </a:lnTo>
                  <a:lnTo>
                    <a:pt x="132384" y="430136"/>
                  </a:lnTo>
                  <a:lnTo>
                    <a:pt x="99428" y="409079"/>
                  </a:lnTo>
                  <a:lnTo>
                    <a:pt x="82359" y="361899"/>
                  </a:lnTo>
                  <a:lnTo>
                    <a:pt x="78676" y="323583"/>
                  </a:lnTo>
                  <a:lnTo>
                    <a:pt x="77571" y="272503"/>
                  </a:lnTo>
                  <a:lnTo>
                    <a:pt x="78676" y="222059"/>
                  </a:lnTo>
                  <a:lnTo>
                    <a:pt x="82359" y="184010"/>
                  </a:lnTo>
                  <a:lnTo>
                    <a:pt x="99428" y="136486"/>
                  </a:lnTo>
                  <a:lnTo>
                    <a:pt x="132384" y="115976"/>
                  </a:lnTo>
                  <a:lnTo>
                    <a:pt x="146951" y="114630"/>
                  </a:lnTo>
                  <a:lnTo>
                    <a:pt x="161213" y="115976"/>
                  </a:lnTo>
                  <a:lnTo>
                    <a:pt x="194475" y="136486"/>
                  </a:lnTo>
                  <a:lnTo>
                    <a:pt x="211074" y="184010"/>
                  </a:lnTo>
                  <a:lnTo>
                    <a:pt x="214680" y="222059"/>
                  </a:lnTo>
                  <a:lnTo>
                    <a:pt x="215785" y="272503"/>
                  </a:lnTo>
                  <a:lnTo>
                    <a:pt x="215785" y="65303"/>
                  </a:lnTo>
                  <a:lnTo>
                    <a:pt x="204114" y="59118"/>
                  </a:lnTo>
                  <a:lnTo>
                    <a:pt x="177241" y="51612"/>
                  </a:lnTo>
                  <a:lnTo>
                    <a:pt x="146951" y="49072"/>
                  </a:lnTo>
                  <a:lnTo>
                    <a:pt x="116344" y="51612"/>
                  </a:lnTo>
                  <a:lnTo>
                    <a:pt x="65976" y="71424"/>
                  </a:lnTo>
                  <a:lnTo>
                    <a:pt x="26047" y="118478"/>
                  </a:lnTo>
                  <a:lnTo>
                    <a:pt x="11544" y="157721"/>
                  </a:lnTo>
                  <a:lnTo>
                    <a:pt x="2870" y="208330"/>
                  </a:lnTo>
                  <a:lnTo>
                    <a:pt x="0" y="272503"/>
                  </a:lnTo>
                  <a:lnTo>
                    <a:pt x="2870" y="337312"/>
                  </a:lnTo>
                  <a:lnTo>
                    <a:pt x="11544" y="388188"/>
                  </a:lnTo>
                  <a:lnTo>
                    <a:pt x="26047" y="427380"/>
                  </a:lnTo>
                  <a:lnTo>
                    <a:pt x="65976" y="474370"/>
                  </a:lnTo>
                  <a:lnTo>
                    <a:pt x="116344" y="494030"/>
                  </a:lnTo>
                  <a:lnTo>
                    <a:pt x="146951" y="496493"/>
                  </a:lnTo>
                  <a:lnTo>
                    <a:pt x="177241" y="494030"/>
                  </a:lnTo>
                  <a:lnTo>
                    <a:pt x="227380" y="474370"/>
                  </a:lnTo>
                  <a:lnTo>
                    <a:pt x="264515" y="431482"/>
                  </a:lnTo>
                  <a:lnTo>
                    <a:pt x="281825" y="388188"/>
                  </a:lnTo>
                  <a:lnTo>
                    <a:pt x="290487" y="337312"/>
                  </a:lnTo>
                  <a:lnTo>
                    <a:pt x="293357" y="272503"/>
                  </a:lnTo>
                  <a:close/>
                </a:path>
                <a:path w="10797540" h="564514">
                  <a:moveTo>
                    <a:pt x="612394" y="352818"/>
                  </a:moveTo>
                  <a:lnTo>
                    <a:pt x="606552" y="300685"/>
                  </a:lnTo>
                  <a:lnTo>
                    <a:pt x="590003" y="260273"/>
                  </a:lnTo>
                  <a:lnTo>
                    <a:pt x="564248" y="231508"/>
                  </a:lnTo>
                  <a:lnTo>
                    <a:pt x="491121" y="208597"/>
                  </a:lnTo>
                  <a:lnTo>
                    <a:pt x="470141" y="210820"/>
                  </a:lnTo>
                  <a:lnTo>
                    <a:pt x="451916" y="216992"/>
                  </a:lnTo>
                  <a:lnTo>
                    <a:pt x="437184" y="226339"/>
                  </a:lnTo>
                  <a:lnTo>
                    <a:pt x="426656" y="238086"/>
                  </a:lnTo>
                  <a:lnTo>
                    <a:pt x="432663" y="121729"/>
                  </a:lnTo>
                  <a:lnTo>
                    <a:pt x="588911" y="121729"/>
                  </a:lnTo>
                  <a:lnTo>
                    <a:pt x="588911" y="56718"/>
                  </a:lnTo>
                  <a:lnTo>
                    <a:pt x="360553" y="56718"/>
                  </a:lnTo>
                  <a:lnTo>
                    <a:pt x="349084" y="299275"/>
                  </a:lnTo>
                  <a:lnTo>
                    <a:pt x="425018" y="299275"/>
                  </a:lnTo>
                  <a:lnTo>
                    <a:pt x="433298" y="288493"/>
                  </a:lnTo>
                  <a:lnTo>
                    <a:pt x="444144" y="280225"/>
                  </a:lnTo>
                  <a:lnTo>
                    <a:pt x="457441" y="274929"/>
                  </a:lnTo>
                  <a:lnTo>
                    <a:pt x="473087" y="273050"/>
                  </a:lnTo>
                  <a:lnTo>
                    <a:pt x="499567" y="278206"/>
                  </a:lnTo>
                  <a:lnTo>
                    <a:pt x="518909" y="293408"/>
                  </a:lnTo>
                  <a:lnTo>
                    <a:pt x="530783" y="318223"/>
                  </a:lnTo>
                  <a:lnTo>
                    <a:pt x="534822" y="352272"/>
                  </a:lnTo>
                  <a:lnTo>
                    <a:pt x="530555" y="387007"/>
                  </a:lnTo>
                  <a:lnTo>
                    <a:pt x="518299" y="411746"/>
                  </a:lnTo>
                  <a:lnTo>
                    <a:pt x="498868" y="426554"/>
                  </a:lnTo>
                  <a:lnTo>
                    <a:pt x="473087" y="431482"/>
                  </a:lnTo>
                  <a:lnTo>
                    <a:pt x="449554" y="427621"/>
                  </a:lnTo>
                  <a:lnTo>
                    <a:pt x="431025" y="416115"/>
                  </a:lnTo>
                  <a:lnTo>
                    <a:pt x="418236" y="397141"/>
                  </a:lnTo>
                  <a:lnTo>
                    <a:pt x="411911" y="370840"/>
                  </a:lnTo>
                  <a:lnTo>
                    <a:pt x="334327" y="370840"/>
                  </a:lnTo>
                  <a:lnTo>
                    <a:pt x="342734" y="413905"/>
                  </a:lnTo>
                  <a:lnTo>
                    <a:pt x="361543" y="448818"/>
                  </a:lnTo>
                  <a:lnTo>
                    <a:pt x="390029" y="474764"/>
                  </a:lnTo>
                  <a:lnTo>
                    <a:pt x="427456" y="490918"/>
                  </a:lnTo>
                  <a:lnTo>
                    <a:pt x="473087" y="496493"/>
                  </a:lnTo>
                  <a:lnTo>
                    <a:pt x="520725" y="490258"/>
                  </a:lnTo>
                  <a:lnTo>
                    <a:pt x="559409" y="472033"/>
                  </a:lnTo>
                  <a:lnTo>
                    <a:pt x="588225" y="442569"/>
                  </a:lnTo>
                  <a:lnTo>
                    <a:pt x="606196" y="402577"/>
                  </a:lnTo>
                  <a:lnTo>
                    <a:pt x="612394" y="352818"/>
                  </a:lnTo>
                  <a:close/>
                </a:path>
                <a:path w="10797540" h="564514">
                  <a:moveTo>
                    <a:pt x="846213" y="255028"/>
                  </a:moveTo>
                  <a:lnTo>
                    <a:pt x="650633" y="255028"/>
                  </a:lnTo>
                  <a:lnTo>
                    <a:pt x="650633" y="320586"/>
                  </a:lnTo>
                  <a:lnTo>
                    <a:pt x="846213" y="320586"/>
                  </a:lnTo>
                  <a:lnTo>
                    <a:pt x="846213" y="255028"/>
                  </a:lnTo>
                  <a:close/>
                </a:path>
                <a:path w="10797540" h="564514">
                  <a:moveTo>
                    <a:pt x="1166342" y="423837"/>
                  </a:moveTo>
                  <a:lnTo>
                    <a:pt x="995895" y="423837"/>
                  </a:lnTo>
                  <a:lnTo>
                    <a:pt x="1118273" y="282892"/>
                  </a:lnTo>
                  <a:lnTo>
                    <a:pt x="1138440" y="257467"/>
                  </a:lnTo>
                  <a:lnTo>
                    <a:pt x="1151382" y="233921"/>
                  </a:lnTo>
                  <a:lnTo>
                    <a:pt x="1158290" y="209067"/>
                  </a:lnTo>
                  <a:lnTo>
                    <a:pt x="1160335" y="179641"/>
                  </a:lnTo>
                  <a:lnTo>
                    <a:pt x="1154582" y="138582"/>
                  </a:lnTo>
                  <a:lnTo>
                    <a:pt x="1137627" y="102768"/>
                  </a:lnTo>
                  <a:lnTo>
                    <a:pt x="1109941" y="74422"/>
                  </a:lnTo>
                  <a:lnTo>
                    <a:pt x="1072019" y="55778"/>
                  </a:lnTo>
                  <a:lnTo>
                    <a:pt x="1024305" y="49072"/>
                  </a:lnTo>
                  <a:lnTo>
                    <a:pt x="976807" y="55778"/>
                  </a:lnTo>
                  <a:lnTo>
                    <a:pt x="938898" y="74422"/>
                  </a:lnTo>
                  <a:lnTo>
                    <a:pt x="911148" y="102768"/>
                  </a:lnTo>
                  <a:lnTo>
                    <a:pt x="894080" y="138582"/>
                  </a:lnTo>
                  <a:lnTo>
                    <a:pt x="888276" y="179641"/>
                  </a:lnTo>
                  <a:lnTo>
                    <a:pt x="888276" y="193294"/>
                  </a:lnTo>
                  <a:lnTo>
                    <a:pt x="965847" y="193294"/>
                  </a:lnTo>
                  <a:lnTo>
                    <a:pt x="965847" y="180187"/>
                  </a:lnTo>
                  <a:lnTo>
                    <a:pt x="969911" y="152654"/>
                  </a:lnTo>
                  <a:lnTo>
                    <a:pt x="981557" y="132041"/>
                  </a:lnTo>
                  <a:lnTo>
                    <a:pt x="999959" y="119113"/>
                  </a:lnTo>
                  <a:lnTo>
                    <a:pt x="1024305" y="114630"/>
                  </a:lnTo>
                  <a:lnTo>
                    <a:pt x="1048880" y="119189"/>
                  </a:lnTo>
                  <a:lnTo>
                    <a:pt x="1067257" y="132245"/>
                  </a:lnTo>
                  <a:lnTo>
                    <a:pt x="1078776" y="152882"/>
                  </a:lnTo>
                  <a:lnTo>
                    <a:pt x="1082763" y="180187"/>
                  </a:lnTo>
                  <a:lnTo>
                    <a:pt x="1081176" y="196938"/>
                  </a:lnTo>
                  <a:lnTo>
                    <a:pt x="1076198" y="212623"/>
                  </a:lnTo>
                  <a:lnTo>
                    <a:pt x="1067549" y="228206"/>
                  </a:lnTo>
                  <a:lnTo>
                    <a:pt x="1054900" y="244652"/>
                  </a:lnTo>
                  <a:lnTo>
                    <a:pt x="894283" y="429844"/>
                  </a:lnTo>
                  <a:lnTo>
                    <a:pt x="894283" y="488848"/>
                  </a:lnTo>
                  <a:lnTo>
                    <a:pt x="1166342" y="488848"/>
                  </a:lnTo>
                  <a:lnTo>
                    <a:pt x="1166342" y="423837"/>
                  </a:lnTo>
                  <a:close/>
                </a:path>
                <a:path w="10797540" h="564514">
                  <a:moveTo>
                    <a:pt x="1305648" y="406895"/>
                  </a:moveTo>
                  <a:lnTo>
                    <a:pt x="1223162" y="406895"/>
                  </a:lnTo>
                  <a:lnTo>
                    <a:pt x="1223162" y="488848"/>
                  </a:lnTo>
                  <a:lnTo>
                    <a:pt x="1305648" y="488848"/>
                  </a:lnTo>
                  <a:lnTo>
                    <a:pt x="1305648" y="406895"/>
                  </a:lnTo>
                  <a:close/>
                </a:path>
                <a:path w="10797540" h="564514">
                  <a:moveTo>
                    <a:pt x="1731949" y="421106"/>
                  </a:moveTo>
                  <a:lnTo>
                    <a:pt x="1704251" y="398703"/>
                  </a:lnTo>
                  <a:lnTo>
                    <a:pt x="1698879" y="394360"/>
                  </a:lnTo>
                  <a:lnTo>
                    <a:pt x="1675130" y="357111"/>
                  </a:lnTo>
                  <a:lnTo>
                    <a:pt x="1660804" y="305028"/>
                  </a:lnTo>
                  <a:lnTo>
                    <a:pt x="1656016" y="233718"/>
                  </a:lnTo>
                  <a:lnTo>
                    <a:pt x="1656016" y="27774"/>
                  </a:lnTo>
                  <a:lnTo>
                    <a:pt x="1582254" y="27774"/>
                  </a:lnTo>
                  <a:lnTo>
                    <a:pt x="1582254" y="233718"/>
                  </a:lnTo>
                  <a:lnTo>
                    <a:pt x="1577390" y="305104"/>
                  </a:lnTo>
                  <a:lnTo>
                    <a:pt x="1562938" y="357327"/>
                  </a:lnTo>
                  <a:lnTo>
                    <a:pt x="1539163" y="394589"/>
                  </a:lnTo>
                  <a:lnTo>
                    <a:pt x="1506321" y="421106"/>
                  </a:lnTo>
                  <a:lnTo>
                    <a:pt x="1506321" y="489940"/>
                  </a:lnTo>
                  <a:lnTo>
                    <a:pt x="1540510" y="473227"/>
                  </a:lnTo>
                  <a:lnTo>
                    <a:pt x="1571675" y="451700"/>
                  </a:lnTo>
                  <a:lnTo>
                    <a:pt x="1598434" y="426478"/>
                  </a:lnTo>
                  <a:lnTo>
                    <a:pt x="1619415" y="398703"/>
                  </a:lnTo>
                  <a:lnTo>
                    <a:pt x="1640065" y="426326"/>
                  </a:lnTo>
                  <a:lnTo>
                    <a:pt x="1666659" y="451700"/>
                  </a:lnTo>
                  <a:lnTo>
                    <a:pt x="1697774" y="473379"/>
                  </a:lnTo>
                  <a:lnTo>
                    <a:pt x="1731949" y="489940"/>
                  </a:lnTo>
                  <a:lnTo>
                    <a:pt x="1731949" y="421106"/>
                  </a:lnTo>
                  <a:close/>
                </a:path>
                <a:path w="10797540" h="564514">
                  <a:moveTo>
                    <a:pt x="1835200" y="24485"/>
                  </a:moveTo>
                  <a:lnTo>
                    <a:pt x="1763090" y="24485"/>
                  </a:lnTo>
                  <a:lnTo>
                    <a:pt x="1763090" y="197116"/>
                  </a:lnTo>
                  <a:lnTo>
                    <a:pt x="1696440" y="197116"/>
                  </a:lnTo>
                  <a:lnTo>
                    <a:pt x="1696440" y="262128"/>
                  </a:lnTo>
                  <a:lnTo>
                    <a:pt x="1763090" y="262128"/>
                  </a:lnTo>
                  <a:lnTo>
                    <a:pt x="1763090" y="517245"/>
                  </a:lnTo>
                  <a:lnTo>
                    <a:pt x="1835200" y="517245"/>
                  </a:lnTo>
                  <a:lnTo>
                    <a:pt x="1835200" y="24485"/>
                  </a:lnTo>
                  <a:close/>
                </a:path>
                <a:path w="10797540" h="564514">
                  <a:moveTo>
                    <a:pt x="1943366" y="21755"/>
                  </a:moveTo>
                  <a:lnTo>
                    <a:pt x="1870710" y="21755"/>
                  </a:lnTo>
                  <a:lnTo>
                    <a:pt x="1870710" y="523265"/>
                  </a:lnTo>
                  <a:lnTo>
                    <a:pt x="1943366" y="523265"/>
                  </a:lnTo>
                  <a:lnTo>
                    <a:pt x="1943366" y="21755"/>
                  </a:lnTo>
                  <a:close/>
                </a:path>
                <a:path w="10797540" h="564514">
                  <a:moveTo>
                    <a:pt x="2445410" y="27774"/>
                  </a:moveTo>
                  <a:lnTo>
                    <a:pt x="2370569" y="27774"/>
                  </a:lnTo>
                  <a:lnTo>
                    <a:pt x="2370569" y="97586"/>
                  </a:lnTo>
                  <a:lnTo>
                    <a:pt x="2370569" y="162356"/>
                  </a:lnTo>
                  <a:lnTo>
                    <a:pt x="2370569" y="224586"/>
                  </a:lnTo>
                  <a:lnTo>
                    <a:pt x="2124735" y="224586"/>
                  </a:lnTo>
                  <a:lnTo>
                    <a:pt x="2124735" y="162356"/>
                  </a:lnTo>
                  <a:lnTo>
                    <a:pt x="2370569" y="162356"/>
                  </a:lnTo>
                  <a:lnTo>
                    <a:pt x="2370569" y="97586"/>
                  </a:lnTo>
                  <a:lnTo>
                    <a:pt x="2124735" y="97586"/>
                  </a:lnTo>
                  <a:lnTo>
                    <a:pt x="2124735" y="27736"/>
                  </a:lnTo>
                  <a:lnTo>
                    <a:pt x="2049894" y="27736"/>
                  </a:lnTo>
                  <a:lnTo>
                    <a:pt x="2049894" y="97586"/>
                  </a:lnTo>
                  <a:lnTo>
                    <a:pt x="2049894" y="162356"/>
                  </a:lnTo>
                  <a:lnTo>
                    <a:pt x="2049894" y="224586"/>
                  </a:lnTo>
                  <a:lnTo>
                    <a:pt x="2049894" y="289356"/>
                  </a:lnTo>
                  <a:lnTo>
                    <a:pt x="2445410" y="289356"/>
                  </a:lnTo>
                  <a:lnTo>
                    <a:pt x="2445410" y="97586"/>
                  </a:lnTo>
                  <a:lnTo>
                    <a:pt x="2445410" y="27774"/>
                  </a:lnTo>
                  <a:close/>
                </a:path>
                <a:path w="10797540" h="564514">
                  <a:moveTo>
                    <a:pt x="2470543" y="338607"/>
                  </a:moveTo>
                  <a:lnTo>
                    <a:pt x="2024761" y="338607"/>
                  </a:lnTo>
                  <a:lnTo>
                    <a:pt x="2024761" y="404164"/>
                  </a:lnTo>
                  <a:lnTo>
                    <a:pt x="2209406" y="404164"/>
                  </a:lnTo>
                  <a:lnTo>
                    <a:pt x="2209406" y="531456"/>
                  </a:lnTo>
                  <a:lnTo>
                    <a:pt x="2284247" y="531456"/>
                  </a:lnTo>
                  <a:lnTo>
                    <a:pt x="2284247" y="404164"/>
                  </a:lnTo>
                  <a:lnTo>
                    <a:pt x="2470543" y="404164"/>
                  </a:lnTo>
                  <a:lnTo>
                    <a:pt x="2470543" y="338607"/>
                  </a:lnTo>
                  <a:close/>
                </a:path>
                <a:path w="10797540" h="564514">
                  <a:moveTo>
                    <a:pt x="2939542" y="30505"/>
                  </a:moveTo>
                  <a:lnTo>
                    <a:pt x="2692616" y="30505"/>
                  </a:lnTo>
                  <a:lnTo>
                    <a:pt x="2692616" y="95504"/>
                  </a:lnTo>
                  <a:lnTo>
                    <a:pt x="2865247" y="95504"/>
                  </a:lnTo>
                  <a:lnTo>
                    <a:pt x="2865247" y="140309"/>
                  </a:lnTo>
                  <a:lnTo>
                    <a:pt x="2862821" y="193560"/>
                  </a:lnTo>
                  <a:lnTo>
                    <a:pt x="2855366" y="242163"/>
                  </a:lnTo>
                  <a:lnTo>
                    <a:pt x="2842603" y="285915"/>
                  </a:lnTo>
                  <a:lnTo>
                    <a:pt x="2824276" y="324612"/>
                  </a:lnTo>
                  <a:lnTo>
                    <a:pt x="2800108" y="358063"/>
                  </a:lnTo>
                  <a:lnTo>
                    <a:pt x="2769832" y="386067"/>
                  </a:lnTo>
                  <a:lnTo>
                    <a:pt x="2733179" y="408419"/>
                  </a:lnTo>
                  <a:lnTo>
                    <a:pt x="2689885" y="424929"/>
                  </a:lnTo>
                  <a:lnTo>
                    <a:pt x="2689885" y="495947"/>
                  </a:lnTo>
                  <a:lnTo>
                    <a:pt x="2740812" y="479869"/>
                  </a:lnTo>
                  <a:lnTo>
                    <a:pt x="2785287" y="458939"/>
                  </a:lnTo>
                  <a:lnTo>
                    <a:pt x="2823553" y="433273"/>
                  </a:lnTo>
                  <a:lnTo>
                    <a:pt x="2855887" y="403009"/>
                  </a:lnTo>
                  <a:lnTo>
                    <a:pt x="2882519" y="368249"/>
                  </a:lnTo>
                  <a:lnTo>
                    <a:pt x="2903740" y="329133"/>
                  </a:lnTo>
                  <a:lnTo>
                    <a:pt x="2919793" y="285775"/>
                  </a:lnTo>
                  <a:lnTo>
                    <a:pt x="2930931" y="238315"/>
                  </a:lnTo>
                  <a:lnTo>
                    <a:pt x="2937433" y="186867"/>
                  </a:lnTo>
                  <a:lnTo>
                    <a:pt x="2939542" y="131559"/>
                  </a:lnTo>
                  <a:lnTo>
                    <a:pt x="2939542" y="30505"/>
                  </a:lnTo>
                  <a:close/>
                </a:path>
                <a:path w="10797540" h="564514">
                  <a:moveTo>
                    <a:pt x="3096336" y="21755"/>
                  </a:moveTo>
                  <a:lnTo>
                    <a:pt x="3021482" y="21755"/>
                  </a:lnTo>
                  <a:lnTo>
                    <a:pt x="3021482" y="523265"/>
                  </a:lnTo>
                  <a:lnTo>
                    <a:pt x="3096336" y="523265"/>
                  </a:lnTo>
                  <a:lnTo>
                    <a:pt x="3096336" y="21755"/>
                  </a:lnTo>
                  <a:close/>
                </a:path>
                <a:path w="10797540" h="564514">
                  <a:moveTo>
                    <a:pt x="3604933" y="125552"/>
                  </a:moveTo>
                  <a:lnTo>
                    <a:pt x="3288627" y="125552"/>
                  </a:lnTo>
                  <a:lnTo>
                    <a:pt x="3288627" y="24485"/>
                  </a:lnTo>
                  <a:lnTo>
                    <a:pt x="3213785" y="24485"/>
                  </a:lnTo>
                  <a:lnTo>
                    <a:pt x="3213785" y="190563"/>
                  </a:lnTo>
                  <a:lnTo>
                    <a:pt x="3604933" y="190563"/>
                  </a:lnTo>
                  <a:lnTo>
                    <a:pt x="3604933" y="125552"/>
                  </a:lnTo>
                  <a:close/>
                </a:path>
                <a:path w="10797540" h="564514">
                  <a:moveTo>
                    <a:pt x="3611486" y="434759"/>
                  </a:moveTo>
                  <a:lnTo>
                    <a:pt x="3601707" y="395973"/>
                  </a:lnTo>
                  <a:lnTo>
                    <a:pt x="3561778" y="358279"/>
                  </a:lnTo>
                  <a:lnTo>
                    <a:pt x="3536645" y="348653"/>
                  </a:lnTo>
                  <a:lnTo>
                    <a:pt x="3536645" y="434759"/>
                  </a:lnTo>
                  <a:lnTo>
                    <a:pt x="3535527" y="442442"/>
                  </a:lnTo>
                  <a:lnTo>
                    <a:pt x="3500297" y="466483"/>
                  </a:lnTo>
                  <a:lnTo>
                    <a:pt x="3444341" y="473405"/>
                  </a:lnTo>
                  <a:lnTo>
                    <a:pt x="3408261" y="474091"/>
                  </a:lnTo>
                  <a:lnTo>
                    <a:pt x="3372193" y="473405"/>
                  </a:lnTo>
                  <a:lnTo>
                    <a:pt x="3316236" y="466483"/>
                  </a:lnTo>
                  <a:lnTo>
                    <a:pt x="3281007" y="442442"/>
                  </a:lnTo>
                  <a:lnTo>
                    <a:pt x="3279889" y="434759"/>
                  </a:lnTo>
                  <a:lnTo>
                    <a:pt x="3281007" y="427380"/>
                  </a:lnTo>
                  <a:lnTo>
                    <a:pt x="3316236" y="403352"/>
                  </a:lnTo>
                  <a:lnTo>
                    <a:pt x="3372193" y="396659"/>
                  </a:lnTo>
                  <a:lnTo>
                    <a:pt x="3408261" y="395973"/>
                  </a:lnTo>
                  <a:lnTo>
                    <a:pt x="3444341" y="396659"/>
                  </a:lnTo>
                  <a:lnTo>
                    <a:pt x="3500297" y="403352"/>
                  </a:lnTo>
                  <a:lnTo>
                    <a:pt x="3535527" y="427380"/>
                  </a:lnTo>
                  <a:lnTo>
                    <a:pt x="3536645" y="434759"/>
                  </a:lnTo>
                  <a:lnTo>
                    <a:pt x="3536645" y="348653"/>
                  </a:lnTo>
                  <a:lnTo>
                    <a:pt x="3530257" y="346202"/>
                  </a:lnTo>
                  <a:lnTo>
                    <a:pt x="3493211" y="338264"/>
                  </a:lnTo>
                  <a:lnTo>
                    <a:pt x="3452076" y="333921"/>
                  </a:lnTo>
                  <a:lnTo>
                    <a:pt x="3408261" y="332600"/>
                  </a:lnTo>
                  <a:lnTo>
                    <a:pt x="3364458" y="333921"/>
                  </a:lnTo>
                  <a:lnTo>
                    <a:pt x="3323310" y="338264"/>
                  </a:lnTo>
                  <a:lnTo>
                    <a:pt x="3254756" y="358279"/>
                  </a:lnTo>
                  <a:lnTo>
                    <a:pt x="3218218" y="388734"/>
                  </a:lnTo>
                  <a:lnTo>
                    <a:pt x="3205048" y="434759"/>
                  </a:lnTo>
                  <a:lnTo>
                    <a:pt x="3208426" y="460235"/>
                  </a:lnTo>
                  <a:lnTo>
                    <a:pt x="3233851" y="498297"/>
                  </a:lnTo>
                  <a:lnTo>
                    <a:pt x="3286264" y="523862"/>
                  </a:lnTo>
                  <a:lnTo>
                    <a:pt x="3364458" y="536143"/>
                  </a:lnTo>
                  <a:lnTo>
                    <a:pt x="3408261" y="537464"/>
                  </a:lnTo>
                  <a:lnTo>
                    <a:pt x="3452076" y="536143"/>
                  </a:lnTo>
                  <a:lnTo>
                    <a:pt x="3493211" y="531799"/>
                  </a:lnTo>
                  <a:lnTo>
                    <a:pt x="3561778" y="511784"/>
                  </a:lnTo>
                  <a:lnTo>
                    <a:pt x="3598303" y="481266"/>
                  </a:lnTo>
                  <a:lnTo>
                    <a:pt x="3601643" y="474091"/>
                  </a:lnTo>
                  <a:lnTo>
                    <a:pt x="3608095" y="460235"/>
                  </a:lnTo>
                  <a:lnTo>
                    <a:pt x="3611486" y="434759"/>
                  </a:lnTo>
                  <a:close/>
                </a:path>
                <a:path w="10797540" h="564514">
                  <a:moveTo>
                    <a:pt x="3633343" y="228803"/>
                  </a:moveTo>
                  <a:lnTo>
                    <a:pt x="3182099" y="228803"/>
                  </a:lnTo>
                  <a:lnTo>
                    <a:pt x="3182099" y="293268"/>
                  </a:lnTo>
                  <a:lnTo>
                    <a:pt x="3633343" y="293268"/>
                  </a:lnTo>
                  <a:lnTo>
                    <a:pt x="3633343" y="228803"/>
                  </a:lnTo>
                  <a:close/>
                </a:path>
                <a:path w="10797540" h="564514">
                  <a:moveTo>
                    <a:pt x="4273880" y="259943"/>
                  </a:moveTo>
                  <a:lnTo>
                    <a:pt x="4220896" y="243141"/>
                  </a:lnTo>
                  <a:lnTo>
                    <a:pt x="4176865" y="219494"/>
                  </a:lnTo>
                  <a:lnTo>
                    <a:pt x="4142092" y="188988"/>
                  </a:lnTo>
                  <a:lnTo>
                    <a:pt x="4116870" y="151612"/>
                  </a:lnTo>
                  <a:lnTo>
                    <a:pt x="4101515" y="107353"/>
                  </a:lnTo>
                  <a:lnTo>
                    <a:pt x="4096334" y="56172"/>
                  </a:lnTo>
                  <a:lnTo>
                    <a:pt x="4096334" y="27774"/>
                  </a:lnTo>
                  <a:lnTo>
                    <a:pt x="4021493" y="27774"/>
                  </a:lnTo>
                  <a:lnTo>
                    <a:pt x="4021493" y="56172"/>
                  </a:lnTo>
                  <a:lnTo>
                    <a:pt x="4016349" y="107353"/>
                  </a:lnTo>
                  <a:lnTo>
                    <a:pt x="4001097" y="151612"/>
                  </a:lnTo>
                  <a:lnTo>
                    <a:pt x="3976014" y="188988"/>
                  </a:lnTo>
                  <a:lnTo>
                    <a:pt x="3941368" y="219494"/>
                  </a:lnTo>
                  <a:lnTo>
                    <a:pt x="3897439" y="243141"/>
                  </a:lnTo>
                  <a:lnTo>
                    <a:pt x="3844493" y="259943"/>
                  </a:lnTo>
                  <a:lnTo>
                    <a:pt x="3844493" y="325501"/>
                  </a:lnTo>
                  <a:lnTo>
                    <a:pt x="3904056" y="310680"/>
                  </a:lnTo>
                  <a:lnTo>
                    <a:pt x="3955465" y="289547"/>
                  </a:lnTo>
                  <a:lnTo>
                    <a:pt x="3998557" y="263626"/>
                  </a:lnTo>
                  <a:lnTo>
                    <a:pt x="4033189" y="234492"/>
                  </a:lnTo>
                  <a:lnTo>
                    <a:pt x="4059186" y="203682"/>
                  </a:lnTo>
                  <a:lnTo>
                    <a:pt x="4085183" y="234492"/>
                  </a:lnTo>
                  <a:lnTo>
                    <a:pt x="4119816" y="263626"/>
                  </a:lnTo>
                  <a:lnTo>
                    <a:pt x="4162907" y="289547"/>
                  </a:lnTo>
                  <a:lnTo>
                    <a:pt x="4214317" y="310680"/>
                  </a:lnTo>
                  <a:lnTo>
                    <a:pt x="4273880" y="325501"/>
                  </a:lnTo>
                  <a:lnTo>
                    <a:pt x="4273880" y="259943"/>
                  </a:lnTo>
                  <a:close/>
                </a:path>
                <a:path w="10797540" h="564514">
                  <a:moveTo>
                    <a:pt x="4282618" y="436397"/>
                  </a:moveTo>
                  <a:lnTo>
                    <a:pt x="4095788" y="436397"/>
                  </a:lnTo>
                  <a:lnTo>
                    <a:pt x="4095788" y="294360"/>
                  </a:lnTo>
                  <a:lnTo>
                    <a:pt x="4021493" y="294360"/>
                  </a:lnTo>
                  <a:lnTo>
                    <a:pt x="4021493" y="436397"/>
                  </a:lnTo>
                  <a:lnTo>
                    <a:pt x="3836847" y="436397"/>
                  </a:lnTo>
                  <a:lnTo>
                    <a:pt x="3836847" y="501408"/>
                  </a:lnTo>
                  <a:lnTo>
                    <a:pt x="4282618" y="501408"/>
                  </a:lnTo>
                  <a:lnTo>
                    <a:pt x="4282618" y="436397"/>
                  </a:lnTo>
                  <a:close/>
                </a:path>
                <a:path w="10797540" h="564514">
                  <a:moveTo>
                    <a:pt x="4547578" y="30505"/>
                  </a:moveTo>
                  <a:lnTo>
                    <a:pt x="4358005" y="30505"/>
                  </a:lnTo>
                  <a:lnTo>
                    <a:pt x="4358005" y="95504"/>
                  </a:lnTo>
                  <a:lnTo>
                    <a:pt x="4474375" y="95504"/>
                  </a:lnTo>
                  <a:lnTo>
                    <a:pt x="4474375" y="192201"/>
                  </a:lnTo>
                  <a:lnTo>
                    <a:pt x="4470616" y="252234"/>
                  </a:lnTo>
                  <a:lnTo>
                    <a:pt x="4459643" y="303466"/>
                  </a:lnTo>
                  <a:lnTo>
                    <a:pt x="4441863" y="346049"/>
                  </a:lnTo>
                  <a:lnTo>
                    <a:pt x="4417720" y="380136"/>
                  </a:lnTo>
                  <a:lnTo>
                    <a:pt x="4387621" y="405828"/>
                  </a:lnTo>
                  <a:lnTo>
                    <a:pt x="4351998" y="423291"/>
                  </a:lnTo>
                  <a:lnTo>
                    <a:pt x="4351998" y="495947"/>
                  </a:lnTo>
                  <a:lnTo>
                    <a:pt x="4401502" y="477710"/>
                  </a:lnTo>
                  <a:lnTo>
                    <a:pt x="4442942" y="453123"/>
                  </a:lnTo>
                  <a:lnTo>
                    <a:pt x="4476775" y="422478"/>
                  </a:lnTo>
                  <a:lnTo>
                    <a:pt x="4503458" y="386067"/>
                  </a:lnTo>
                  <a:lnTo>
                    <a:pt x="4523435" y="344208"/>
                  </a:lnTo>
                  <a:lnTo>
                    <a:pt x="4537138" y="297205"/>
                  </a:lnTo>
                  <a:lnTo>
                    <a:pt x="4545038" y="245338"/>
                  </a:lnTo>
                  <a:lnTo>
                    <a:pt x="4547578" y="188925"/>
                  </a:lnTo>
                  <a:lnTo>
                    <a:pt x="4547578" y="30505"/>
                  </a:lnTo>
                  <a:close/>
                </a:path>
                <a:path w="10797540" h="564514">
                  <a:moveTo>
                    <a:pt x="4771555" y="21755"/>
                  </a:moveTo>
                  <a:lnTo>
                    <a:pt x="4698898" y="21755"/>
                  </a:lnTo>
                  <a:lnTo>
                    <a:pt x="4698898" y="214058"/>
                  </a:lnTo>
                  <a:lnTo>
                    <a:pt x="4660112" y="214058"/>
                  </a:lnTo>
                  <a:lnTo>
                    <a:pt x="4660112" y="24485"/>
                  </a:lnTo>
                  <a:lnTo>
                    <a:pt x="4587456" y="24485"/>
                  </a:lnTo>
                  <a:lnTo>
                    <a:pt x="4587456" y="517245"/>
                  </a:lnTo>
                  <a:lnTo>
                    <a:pt x="4660112" y="517245"/>
                  </a:lnTo>
                  <a:lnTo>
                    <a:pt x="4660112" y="279615"/>
                  </a:lnTo>
                  <a:lnTo>
                    <a:pt x="4698898" y="279615"/>
                  </a:lnTo>
                  <a:lnTo>
                    <a:pt x="4698898" y="523265"/>
                  </a:lnTo>
                  <a:lnTo>
                    <a:pt x="4771555" y="523265"/>
                  </a:lnTo>
                  <a:lnTo>
                    <a:pt x="4771555" y="279615"/>
                  </a:lnTo>
                  <a:lnTo>
                    <a:pt x="4771555" y="214058"/>
                  </a:lnTo>
                  <a:lnTo>
                    <a:pt x="4771555" y="21755"/>
                  </a:lnTo>
                  <a:close/>
                </a:path>
                <a:path w="10797540" h="564514">
                  <a:moveTo>
                    <a:pt x="5178298" y="255028"/>
                  </a:moveTo>
                  <a:lnTo>
                    <a:pt x="4982718" y="255028"/>
                  </a:lnTo>
                  <a:lnTo>
                    <a:pt x="4982718" y="320586"/>
                  </a:lnTo>
                  <a:lnTo>
                    <a:pt x="5178298" y="320586"/>
                  </a:lnTo>
                  <a:lnTo>
                    <a:pt x="5178298" y="255028"/>
                  </a:lnTo>
                  <a:close/>
                </a:path>
                <a:path w="10797540" h="564514">
                  <a:moveTo>
                    <a:pt x="5629999" y="95504"/>
                  </a:moveTo>
                  <a:lnTo>
                    <a:pt x="5556250" y="95504"/>
                  </a:lnTo>
                  <a:lnTo>
                    <a:pt x="5556250" y="424929"/>
                  </a:lnTo>
                  <a:lnTo>
                    <a:pt x="5629999" y="424929"/>
                  </a:lnTo>
                  <a:lnTo>
                    <a:pt x="5629999" y="95504"/>
                  </a:lnTo>
                  <a:close/>
                </a:path>
                <a:path w="10797540" h="564514">
                  <a:moveTo>
                    <a:pt x="5629999" y="30276"/>
                  </a:moveTo>
                  <a:lnTo>
                    <a:pt x="5383619" y="30276"/>
                  </a:lnTo>
                  <a:lnTo>
                    <a:pt x="5383619" y="95046"/>
                  </a:lnTo>
                  <a:lnTo>
                    <a:pt x="5383619" y="425246"/>
                  </a:lnTo>
                  <a:lnTo>
                    <a:pt x="5383619" y="490016"/>
                  </a:lnTo>
                  <a:lnTo>
                    <a:pt x="5629999" y="490016"/>
                  </a:lnTo>
                  <a:lnTo>
                    <a:pt x="5629999" y="425246"/>
                  </a:lnTo>
                  <a:lnTo>
                    <a:pt x="5457914" y="425246"/>
                  </a:lnTo>
                  <a:lnTo>
                    <a:pt x="5457914" y="95046"/>
                  </a:lnTo>
                  <a:lnTo>
                    <a:pt x="5629999" y="95046"/>
                  </a:lnTo>
                  <a:lnTo>
                    <a:pt x="5629999" y="30276"/>
                  </a:lnTo>
                  <a:close/>
                </a:path>
                <a:path w="10797540" h="564514">
                  <a:moveTo>
                    <a:pt x="5852896" y="220776"/>
                  </a:moveTo>
                  <a:lnTo>
                    <a:pt x="5777496" y="220776"/>
                  </a:lnTo>
                  <a:lnTo>
                    <a:pt x="5777496" y="21386"/>
                  </a:lnTo>
                  <a:lnTo>
                    <a:pt x="5702655" y="21386"/>
                  </a:lnTo>
                  <a:lnTo>
                    <a:pt x="5702655" y="220776"/>
                  </a:lnTo>
                  <a:lnTo>
                    <a:pt x="5702655" y="285546"/>
                  </a:lnTo>
                  <a:lnTo>
                    <a:pt x="5702655" y="523036"/>
                  </a:lnTo>
                  <a:lnTo>
                    <a:pt x="5777496" y="523036"/>
                  </a:lnTo>
                  <a:lnTo>
                    <a:pt x="5777496" y="285546"/>
                  </a:lnTo>
                  <a:lnTo>
                    <a:pt x="5852896" y="285546"/>
                  </a:lnTo>
                  <a:lnTo>
                    <a:pt x="5852896" y="220776"/>
                  </a:lnTo>
                  <a:close/>
                </a:path>
                <a:path w="10797540" h="564514">
                  <a:moveTo>
                    <a:pt x="6150622" y="259397"/>
                  </a:moveTo>
                  <a:lnTo>
                    <a:pt x="6149035" y="197739"/>
                  </a:lnTo>
                  <a:lnTo>
                    <a:pt x="6143244" y="144335"/>
                  </a:lnTo>
                  <a:lnTo>
                    <a:pt x="6131725" y="99834"/>
                  </a:lnTo>
                  <a:lnTo>
                    <a:pt x="6124981" y="87312"/>
                  </a:lnTo>
                  <a:lnTo>
                    <a:pt x="6112929" y="64922"/>
                  </a:lnTo>
                  <a:lnTo>
                    <a:pt x="6095111" y="46736"/>
                  </a:lnTo>
                  <a:lnTo>
                    <a:pt x="6076327" y="35280"/>
                  </a:lnTo>
                  <a:lnTo>
                    <a:pt x="6076327" y="259397"/>
                  </a:lnTo>
                  <a:lnTo>
                    <a:pt x="6075553" y="311353"/>
                  </a:lnTo>
                  <a:lnTo>
                    <a:pt x="6072644" y="355066"/>
                  </a:lnTo>
                  <a:lnTo>
                    <a:pt x="6056655" y="413448"/>
                  </a:lnTo>
                  <a:lnTo>
                    <a:pt x="6019508" y="432028"/>
                  </a:lnTo>
                  <a:lnTo>
                    <a:pt x="6008497" y="430822"/>
                  </a:lnTo>
                  <a:lnTo>
                    <a:pt x="5972835" y="389458"/>
                  </a:lnTo>
                  <a:lnTo>
                    <a:pt x="5963551" y="311353"/>
                  </a:lnTo>
                  <a:lnTo>
                    <a:pt x="5962701" y="259397"/>
                  </a:lnTo>
                  <a:lnTo>
                    <a:pt x="5963551" y="207759"/>
                  </a:lnTo>
                  <a:lnTo>
                    <a:pt x="5966663" y="164211"/>
                  </a:lnTo>
                  <a:lnTo>
                    <a:pt x="5982906" y="105892"/>
                  </a:lnTo>
                  <a:lnTo>
                    <a:pt x="6019508" y="87312"/>
                  </a:lnTo>
                  <a:lnTo>
                    <a:pt x="6030620" y="88531"/>
                  </a:lnTo>
                  <a:lnTo>
                    <a:pt x="6066650" y="129870"/>
                  </a:lnTo>
                  <a:lnTo>
                    <a:pt x="6075553" y="207759"/>
                  </a:lnTo>
                  <a:lnTo>
                    <a:pt x="6076327" y="259397"/>
                  </a:lnTo>
                  <a:lnTo>
                    <a:pt x="6076327" y="35280"/>
                  </a:lnTo>
                  <a:lnTo>
                    <a:pt x="6073191" y="33362"/>
                  </a:lnTo>
                  <a:lnTo>
                    <a:pt x="6047778" y="25120"/>
                  </a:lnTo>
                  <a:lnTo>
                    <a:pt x="6019508" y="22301"/>
                  </a:lnTo>
                  <a:lnTo>
                    <a:pt x="5991542" y="25120"/>
                  </a:lnTo>
                  <a:lnTo>
                    <a:pt x="5944222" y="46736"/>
                  </a:lnTo>
                  <a:lnTo>
                    <a:pt x="5907379" y="99834"/>
                  </a:lnTo>
                  <a:lnTo>
                    <a:pt x="5896051" y="144335"/>
                  </a:lnTo>
                  <a:lnTo>
                    <a:pt x="5890450" y="197739"/>
                  </a:lnTo>
                  <a:lnTo>
                    <a:pt x="5888952" y="259397"/>
                  </a:lnTo>
                  <a:lnTo>
                    <a:pt x="5890450" y="321373"/>
                  </a:lnTo>
                  <a:lnTo>
                    <a:pt x="5896051" y="374942"/>
                  </a:lnTo>
                  <a:lnTo>
                    <a:pt x="5907379" y="419493"/>
                  </a:lnTo>
                  <a:lnTo>
                    <a:pt x="5926099" y="454431"/>
                  </a:lnTo>
                  <a:lnTo>
                    <a:pt x="5966244" y="485698"/>
                  </a:lnTo>
                  <a:lnTo>
                    <a:pt x="6019508" y="496493"/>
                  </a:lnTo>
                  <a:lnTo>
                    <a:pt x="6047778" y="493763"/>
                  </a:lnTo>
                  <a:lnTo>
                    <a:pt x="6073191" y="485698"/>
                  </a:lnTo>
                  <a:lnTo>
                    <a:pt x="6095111" y="472528"/>
                  </a:lnTo>
                  <a:lnTo>
                    <a:pt x="6112929" y="454431"/>
                  </a:lnTo>
                  <a:lnTo>
                    <a:pt x="6124981" y="432028"/>
                  </a:lnTo>
                  <a:lnTo>
                    <a:pt x="6131725" y="419493"/>
                  </a:lnTo>
                  <a:lnTo>
                    <a:pt x="6143244" y="374942"/>
                  </a:lnTo>
                  <a:lnTo>
                    <a:pt x="6149035" y="321373"/>
                  </a:lnTo>
                  <a:lnTo>
                    <a:pt x="6150622" y="259397"/>
                  </a:lnTo>
                  <a:close/>
                </a:path>
                <a:path w="10797540" h="564514">
                  <a:moveTo>
                    <a:pt x="6298120" y="21755"/>
                  </a:moveTo>
                  <a:lnTo>
                    <a:pt x="6223279" y="21755"/>
                  </a:lnTo>
                  <a:lnTo>
                    <a:pt x="6223279" y="523265"/>
                  </a:lnTo>
                  <a:lnTo>
                    <a:pt x="6298120" y="523265"/>
                  </a:lnTo>
                  <a:lnTo>
                    <a:pt x="6298120" y="21755"/>
                  </a:lnTo>
                  <a:close/>
                </a:path>
                <a:path w="10797540" h="564514">
                  <a:moveTo>
                    <a:pt x="6631914" y="421652"/>
                  </a:moveTo>
                  <a:lnTo>
                    <a:pt x="6621373" y="423811"/>
                  </a:lnTo>
                  <a:lnTo>
                    <a:pt x="6610261" y="425399"/>
                  </a:lnTo>
                  <a:lnTo>
                    <a:pt x="6598640" y="426491"/>
                  </a:lnTo>
                  <a:lnTo>
                    <a:pt x="6586563" y="427113"/>
                  </a:lnTo>
                  <a:lnTo>
                    <a:pt x="6590297" y="403034"/>
                  </a:lnTo>
                  <a:lnTo>
                    <a:pt x="6592646" y="377532"/>
                  </a:lnTo>
                  <a:lnTo>
                    <a:pt x="6593865" y="350596"/>
                  </a:lnTo>
                  <a:lnTo>
                    <a:pt x="6594183" y="324954"/>
                  </a:lnTo>
                  <a:lnTo>
                    <a:pt x="6594221" y="92773"/>
                  </a:lnTo>
                  <a:lnTo>
                    <a:pt x="6618249" y="92773"/>
                  </a:lnTo>
                  <a:lnTo>
                    <a:pt x="6618249" y="30505"/>
                  </a:lnTo>
                  <a:lnTo>
                    <a:pt x="6524841" y="30505"/>
                  </a:lnTo>
                  <a:lnTo>
                    <a:pt x="6524841" y="92773"/>
                  </a:lnTo>
                  <a:lnTo>
                    <a:pt x="6524841" y="324954"/>
                  </a:lnTo>
                  <a:lnTo>
                    <a:pt x="6524676" y="352831"/>
                  </a:lnTo>
                  <a:lnTo>
                    <a:pt x="6523952" y="379171"/>
                  </a:lnTo>
                  <a:lnTo>
                    <a:pt x="6522301" y="404075"/>
                  </a:lnTo>
                  <a:lnTo>
                    <a:pt x="6519367" y="427659"/>
                  </a:lnTo>
                  <a:lnTo>
                    <a:pt x="6491516" y="427659"/>
                  </a:lnTo>
                  <a:lnTo>
                    <a:pt x="6491516" y="92773"/>
                  </a:lnTo>
                  <a:lnTo>
                    <a:pt x="6524841" y="92773"/>
                  </a:lnTo>
                  <a:lnTo>
                    <a:pt x="6524841" y="30505"/>
                  </a:lnTo>
                  <a:lnTo>
                    <a:pt x="6393726" y="30505"/>
                  </a:lnTo>
                  <a:lnTo>
                    <a:pt x="6393726" y="92773"/>
                  </a:lnTo>
                  <a:lnTo>
                    <a:pt x="6422136" y="92773"/>
                  </a:lnTo>
                  <a:lnTo>
                    <a:pt x="6422136" y="427659"/>
                  </a:lnTo>
                  <a:lnTo>
                    <a:pt x="6387719" y="427659"/>
                  </a:lnTo>
                  <a:lnTo>
                    <a:pt x="6387719" y="489940"/>
                  </a:lnTo>
                  <a:lnTo>
                    <a:pt x="6560896" y="489940"/>
                  </a:lnTo>
                  <a:lnTo>
                    <a:pt x="6580060" y="489483"/>
                  </a:lnTo>
                  <a:lnTo>
                    <a:pt x="6598653" y="487959"/>
                  </a:lnTo>
                  <a:lnTo>
                    <a:pt x="6616128" y="485101"/>
                  </a:lnTo>
                  <a:lnTo>
                    <a:pt x="6631914" y="480644"/>
                  </a:lnTo>
                  <a:lnTo>
                    <a:pt x="6631914" y="427113"/>
                  </a:lnTo>
                  <a:lnTo>
                    <a:pt x="6631914" y="421652"/>
                  </a:lnTo>
                  <a:close/>
                </a:path>
                <a:path w="10797540" h="564514">
                  <a:moveTo>
                    <a:pt x="6714947" y="24485"/>
                  </a:moveTo>
                  <a:lnTo>
                    <a:pt x="6644475" y="24485"/>
                  </a:lnTo>
                  <a:lnTo>
                    <a:pt x="6644475" y="211874"/>
                  </a:lnTo>
                  <a:lnTo>
                    <a:pt x="6604597" y="211874"/>
                  </a:lnTo>
                  <a:lnTo>
                    <a:pt x="6604597" y="277431"/>
                  </a:lnTo>
                  <a:lnTo>
                    <a:pt x="6644475" y="277431"/>
                  </a:lnTo>
                  <a:lnTo>
                    <a:pt x="6644475" y="517245"/>
                  </a:lnTo>
                  <a:lnTo>
                    <a:pt x="6714947" y="517245"/>
                  </a:lnTo>
                  <a:lnTo>
                    <a:pt x="6714947" y="24485"/>
                  </a:lnTo>
                  <a:close/>
                </a:path>
                <a:path w="10797540" h="564514">
                  <a:moveTo>
                    <a:pt x="6813283" y="21755"/>
                  </a:moveTo>
                  <a:lnTo>
                    <a:pt x="6742265" y="21755"/>
                  </a:lnTo>
                  <a:lnTo>
                    <a:pt x="6742265" y="523265"/>
                  </a:lnTo>
                  <a:lnTo>
                    <a:pt x="6813283" y="523265"/>
                  </a:lnTo>
                  <a:lnTo>
                    <a:pt x="6813283" y="21755"/>
                  </a:lnTo>
                  <a:close/>
                </a:path>
                <a:path w="10797540" h="564514">
                  <a:moveTo>
                    <a:pt x="7166737" y="259397"/>
                  </a:moveTo>
                  <a:lnTo>
                    <a:pt x="7165149" y="197739"/>
                  </a:lnTo>
                  <a:lnTo>
                    <a:pt x="7159358" y="144335"/>
                  </a:lnTo>
                  <a:lnTo>
                    <a:pt x="7147839" y="99834"/>
                  </a:lnTo>
                  <a:lnTo>
                    <a:pt x="7141096" y="87312"/>
                  </a:lnTo>
                  <a:lnTo>
                    <a:pt x="7129043" y="64922"/>
                  </a:lnTo>
                  <a:lnTo>
                    <a:pt x="7111212" y="46736"/>
                  </a:lnTo>
                  <a:lnTo>
                    <a:pt x="7092442" y="35293"/>
                  </a:lnTo>
                  <a:lnTo>
                    <a:pt x="7092442" y="259397"/>
                  </a:lnTo>
                  <a:lnTo>
                    <a:pt x="7091667" y="311353"/>
                  </a:lnTo>
                  <a:lnTo>
                    <a:pt x="7088746" y="355066"/>
                  </a:lnTo>
                  <a:lnTo>
                    <a:pt x="7072770" y="413448"/>
                  </a:lnTo>
                  <a:lnTo>
                    <a:pt x="7035622" y="432028"/>
                  </a:lnTo>
                  <a:lnTo>
                    <a:pt x="7024598" y="430822"/>
                  </a:lnTo>
                  <a:lnTo>
                    <a:pt x="6988950" y="389458"/>
                  </a:lnTo>
                  <a:lnTo>
                    <a:pt x="6979666" y="311353"/>
                  </a:lnTo>
                  <a:lnTo>
                    <a:pt x="6978815" y="259397"/>
                  </a:lnTo>
                  <a:lnTo>
                    <a:pt x="6979666" y="207759"/>
                  </a:lnTo>
                  <a:lnTo>
                    <a:pt x="6982765" y="164211"/>
                  </a:lnTo>
                  <a:lnTo>
                    <a:pt x="6999021" y="105892"/>
                  </a:lnTo>
                  <a:lnTo>
                    <a:pt x="7035622" y="87312"/>
                  </a:lnTo>
                  <a:lnTo>
                    <a:pt x="7046735" y="88531"/>
                  </a:lnTo>
                  <a:lnTo>
                    <a:pt x="7082764" y="129870"/>
                  </a:lnTo>
                  <a:lnTo>
                    <a:pt x="7091667" y="207759"/>
                  </a:lnTo>
                  <a:lnTo>
                    <a:pt x="7092442" y="259397"/>
                  </a:lnTo>
                  <a:lnTo>
                    <a:pt x="7092442" y="35293"/>
                  </a:lnTo>
                  <a:lnTo>
                    <a:pt x="7089292" y="33362"/>
                  </a:lnTo>
                  <a:lnTo>
                    <a:pt x="7063892" y="25120"/>
                  </a:lnTo>
                  <a:lnTo>
                    <a:pt x="7035622" y="22301"/>
                  </a:lnTo>
                  <a:lnTo>
                    <a:pt x="7007657" y="25120"/>
                  </a:lnTo>
                  <a:lnTo>
                    <a:pt x="6960336" y="46736"/>
                  </a:lnTo>
                  <a:lnTo>
                    <a:pt x="6923494" y="99834"/>
                  </a:lnTo>
                  <a:lnTo>
                    <a:pt x="6912165" y="144335"/>
                  </a:lnTo>
                  <a:lnTo>
                    <a:pt x="6906565" y="197739"/>
                  </a:lnTo>
                  <a:lnTo>
                    <a:pt x="6905053" y="259397"/>
                  </a:lnTo>
                  <a:lnTo>
                    <a:pt x="6906565" y="321373"/>
                  </a:lnTo>
                  <a:lnTo>
                    <a:pt x="6912165" y="374942"/>
                  </a:lnTo>
                  <a:lnTo>
                    <a:pt x="6923494" y="419493"/>
                  </a:lnTo>
                  <a:lnTo>
                    <a:pt x="6942201" y="454431"/>
                  </a:lnTo>
                  <a:lnTo>
                    <a:pt x="6982358" y="485698"/>
                  </a:lnTo>
                  <a:lnTo>
                    <a:pt x="7035622" y="496493"/>
                  </a:lnTo>
                  <a:lnTo>
                    <a:pt x="7063892" y="493763"/>
                  </a:lnTo>
                  <a:lnTo>
                    <a:pt x="7089292" y="485698"/>
                  </a:lnTo>
                  <a:lnTo>
                    <a:pt x="7111212" y="472528"/>
                  </a:lnTo>
                  <a:lnTo>
                    <a:pt x="7129043" y="454431"/>
                  </a:lnTo>
                  <a:lnTo>
                    <a:pt x="7141096" y="432028"/>
                  </a:lnTo>
                  <a:lnTo>
                    <a:pt x="7147839" y="419493"/>
                  </a:lnTo>
                  <a:lnTo>
                    <a:pt x="7159358" y="374942"/>
                  </a:lnTo>
                  <a:lnTo>
                    <a:pt x="7165149" y="321373"/>
                  </a:lnTo>
                  <a:lnTo>
                    <a:pt x="7166737" y="259397"/>
                  </a:lnTo>
                  <a:close/>
                </a:path>
                <a:path w="10797540" h="564514">
                  <a:moveTo>
                    <a:pt x="7314235" y="21755"/>
                  </a:moveTo>
                  <a:lnTo>
                    <a:pt x="7239394" y="21755"/>
                  </a:lnTo>
                  <a:lnTo>
                    <a:pt x="7239394" y="523265"/>
                  </a:lnTo>
                  <a:lnTo>
                    <a:pt x="7314235" y="523265"/>
                  </a:lnTo>
                  <a:lnTo>
                    <a:pt x="7314235" y="21755"/>
                  </a:lnTo>
                  <a:close/>
                </a:path>
                <a:path w="10797540" h="564514">
                  <a:moveTo>
                    <a:pt x="7691729" y="421106"/>
                  </a:moveTo>
                  <a:lnTo>
                    <a:pt x="7659002" y="402412"/>
                  </a:lnTo>
                  <a:lnTo>
                    <a:pt x="7638809" y="383413"/>
                  </a:lnTo>
                  <a:lnTo>
                    <a:pt x="7630261" y="375373"/>
                  </a:lnTo>
                  <a:lnTo>
                    <a:pt x="7607401" y="336372"/>
                  </a:lnTo>
                  <a:lnTo>
                    <a:pt x="7592288" y="281813"/>
                  </a:lnTo>
                  <a:lnTo>
                    <a:pt x="7586840" y="208051"/>
                  </a:lnTo>
                  <a:lnTo>
                    <a:pt x="7586840" y="95504"/>
                  </a:lnTo>
                  <a:lnTo>
                    <a:pt x="7687361" y="95504"/>
                  </a:lnTo>
                  <a:lnTo>
                    <a:pt x="7687361" y="30505"/>
                  </a:lnTo>
                  <a:lnTo>
                    <a:pt x="7413117" y="30505"/>
                  </a:lnTo>
                  <a:lnTo>
                    <a:pt x="7413117" y="95504"/>
                  </a:lnTo>
                  <a:lnTo>
                    <a:pt x="7511999" y="95504"/>
                  </a:lnTo>
                  <a:lnTo>
                    <a:pt x="7511999" y="208051"/>
                  </a:lnTo>
                  <a:lnTo>
                    <a:pt x="7506602" y="281813"/>
                  </a:lnTo>
                  <a:lnTo>
                    <a:pt x="7491628" y="336372"/>
                  </a:lnTo>
                  <a:lnTo>
                    <a:pt x="7468921" y="375373"/>
                  </a:lnTo>
                  <a:lnTo>
                    <a:pt x="7440320" y="402412"/>
                  </a:lnTo>
                  <a:lnTo>
                    <a:pt x="7407656" y="421106"/>
                  </a:lnTo>
                  <a:lnTo>
                    <a:pt x="7407656" y="489940"/>
                  </a:lnTo>
                  <a:lnTo>
                    <a:pt x="7451357" y="472528"/>
                  </a:lnTo>
                  <a:lnTo>
                    <a:pt x="7490968" y="447738"/>
                  </a:lnTo>
                  <a:lnTo>
                    <a:pt x="7524420" y="417410"/>
                  </a:lnTo>
                  <a:lnTo>
                    <a:pt x="7549693" y="383413"/>
                  </a:lnTo>
                  <a:lnTo>
                    <a:pt x="7574953" y="417410"/>
                  </a:lnTo>
                  <a:lnTo>
                    <a:pt x="7608417" y="447738"/>
                  </a:lnTo>
                  <a:lnTo>
                    <a:pt x="7648029" y="472528"/>
                  </a:lnTo>
                  <a:lnTo>
                    <a:pt x="7691729" y="489940"/>
                  </a:lnTo>
                  <a:lnTo>
                    <a:pt x="7691729" y="421106"/>
                  </a:lnTo>
                  <a:close/>
                </a:path>
                <a:path w="10797540" h="564514">
                  <a:moveTo>
                    <a:pt x="7822285" y="21755"/>
                  </a:moveTo>
                  <a:lnTo>
                    <a:pt x="7747444" y="21755"/>
                  </a:lnTo>
                  <a:lnTo>
                    <a:pt x="7747444" y="523265"/>
                  </a:lnTo>
                  <a:lnTo>
                    <a:pt x="7822285" y="523265"/>
                  </a:lnTo>
                  <a:lnTo>
                    <a:pt x="7822285" y="21755"/>
                  </a:lnTo>
                  <a:close/>
                </a:path>
                <a:path w="10797540" h="564514">
                  <a:moveTo>
                    <a:pt x="10797146" y="0"/>
                  </a:moveTo>
                  <a:lnTo>
                    <a:pt x="10759643" y="0"/>
                  </a:lnTo>
                  <a:lnTo>
                    <a:pt x="10759643" y="564349"/>
                  </a:lnTo>
                  <a:lnTo>
                    <a:pt x="10797146" y="564349"/>
                  </a:lnTo>
                  <a:lnTo>
                    <a:pt x="10797146" y="0"/>
                  </a:lnTo>
                  <a:close/>
                </a:path>
              </a:pathLst>
            </a:custGeom>
            <a:solidFill>
              <a:srgbClr val="428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54" y="776299"/>
              <a:ext cx="176351" cy="1763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451" y="776299"/>
              <a:ext cx="176351" cy="1763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948" y="776299"/>
              <a:ext cx="176351" cy="176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1" y="4612169"/>
              <a:ext cx="816017" cy="1814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952" y="7432404"/>
              <a:ext cx="233724" cy="233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1597" y="781062"/>
              <a:ext cx="264707" cy="1803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3250" y="767218"/>
              <a:ext cx="384489" cy="2073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3230" y="767218"/>
              <a:ext cx="170071" cy="20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956" y="770875"/>
              <a:ext cx="184015" cy="1945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802534" y="770902"/>
              <a:ext cx="184150" cy="194310"/>
            </a:xfrm>
            <a:custGeom>
              <a:avLst/>
              <a:gdLst/>
              <a:ahLst/>
              <a:cxnLst/>
              <a:rect l="l" t="t" r="r" b="b"/>
              <a:pathLst>
                <a:path w="184150" h="194309">
                  <a:moveTo>
                    <a:pt x="184023" y="172720"/>
                  </a:moveTo>
                  <a:lnTo>
                    <a:pt x="104927" y="172720"/>
                  </a:lnTo>
                  <a:lnTo>
                    <a:pt x="104927" y="132080"/>
                  </a:lnTo>
                  <a:lnTo>
                    <a:pt x="175793" y="132080"/>
                  </a:lnTo>
                  <a:lnTo>
                    <a:pt x="175793" y="110490"/>
                  </a:lnTo>
                  <a:lnTo>
                    <a:pt x="35661" y="110490"/>
                  </a:lnTo>
                  <a:lnTo>
                    <a:pt x="35661" y="76200"/>
                  </a:lnTo>
                  <a:lnTo>
                    <a:pt x="173278" y="76200"/>
                  </a:lnTo>
                  <a:lnTo>
                    <a:pt x="173278" y="5461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48361" y="21590"/>
                  </a:lnTo>
                  <a:lnTo>
                    <a:pt x="148361" y="54610"/>
                  </a:lnTo>
                  <a:lnTo>
                    <a:pt x="10744" y="54610"/>
                  </a:lnTo>
                  <a:lnTo>
                    <a:pt x="10744" y="76200"/>
                  </a:lnTo>
                  <a:lnTo>
                    <a:pt x="10744" y="110490"/>
                  </a:lnTo>
                  <a:lnTo>
                    <a:pt x="10744" y="132080"/>
                  </a:lnTo>
                  <a:lnTo>
                    <a:pt x="80238" y="132080"/>
                  </a:lnTo>
                  <a:lnTo>
                    <a:pt x="80238" y="172720"/>
                  </a:lnTo>
                  <a:lnTo>
                    <a:pt x="0" y="172720"/>
                  </a:lnTo>
                  <a:lnTo>
                    <a:pt x="0" y="194310"/>
                  </a:lnTo>
                  <a:lnTo>
                    <a:pt x="184023" y="194310"/>
                  </a:lnTo>
                  <a:lnTo>
                    <a:pt x="184023" y="17272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5592" y="767218"/>
              <a:ext cx="175557" cy="2107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227718" y="770902"/>
              <a:ext cx="344805" cy="194945"/>
            </a:xfrm>
            <a:custGeom>
              <a:avLst/>
              <a:gdLst/>
              <a:ahLst/>
              <a:cxnLst/>
              <a:rect l="l" t="t" r="r" b="b"/>
              <a:pathLst>
                <a:path w="344805" h="194944">
                  <a:moveTo>
                    <a:pt x="175793" y="113030"/>
                  </a:moveTo>
                  <a:lnTo>
                    <a:pt x="35661" y="113030"/>
                  </a:lnTo>
                  <a:lnTo>
                    <a:pt x="35661" y="77470"/>
                  </a:lnTo>
                  <a:lnTo>
                    <a:pt x="170992" y="77470"/>
                  </a:lnTo>
                  <a:lnTo>
                    <a:pt x="170992" y="55880"/>
                  </a:lnTo>
                  <a:lnTo>
                    <a:pt x="35661" y="55880"/>
                  </a:lnTo>
                  <a:lnTo>
                    <a:pt x="35661" y="21590"/>
                  </a:lnTo>
                  <a:lnTo>
                    <a:pt x="173278" y="21590"/>
                  </a:lnTo>
                  <a:lnTo>
                    <a:pt x="173278" y="0"/>
                  </a:lnTo>
                  <a:lnTo>
                    <a:pt x="10744" y="0"/>
                  </a:lnTo>
                  <a:lnTo>
                    <a:pt x="10744" y="21590"/>
                  </a:lnTo>
                  <a:lnTo>
                    <a:pt x="10744" y="55880"/>
                  </a:lnTo>
                  <a:lnTo>
                    <a:pt x="10744" y="77470"/>
                  </a:lnTo>
                  <a:lnTo>
                    <a:pt x="10744" y="113030"/>
                  </a:lnTo>
                  <a:lnTo>
                    <a:pt x="10744" y="134620"/>
                  </a:lnTo>
                  <a:lnTo>
                    <a:pt x="175793" y="134620"/>
                  </a:lnTo>
                  <a:lnTo>
                    <a:pt x="175793" y="113030"/>
                  </a:lnTo>
                  <a:close/>
                </a:path>
                <a:path w="344805" h="194944">
                  <a:moveTo>
                    <a:pt x="184023" y="173024"/>
                  </a:moveTo>
                  <a:lnTo>
                    <a:pt x="0" y="173024"/>
                  </a:lnTo>
                  <a:lnTo>
                    <a:pt x="0" y="194513"/>
                  </a:lnTo>
                  <a:lnTo>
                    <a:pt x="184023" y="194513"/>
                  </a:lnTo>
                  <a:lnTo>
                    <a:pt x="184023" y="173024"/>
                  </a:lnTo>
                  <a:close/>
                </a:path>
                <a:path w="344805" h="194944">
                  <a:moveTo>
                    <a:pt x="344373" y="95529"/>
                  </a:moveTo>
                  <a:lnTo>
                    <a:pt x="266192" y="95529"/>
                  </a:lnTo>
                  <a:lnTo>
                    <a:pt x="266192" y="117703"/>
                  </a:lnTo>
                  <a:lnTo>
                    <a:pt x="344373" y="117703"/>
                  </a:lnTo>
                  <a:lnTo>
                    <a:pt x="344373" y="95529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54357" y="761274"/>
              <a:ext cx="175557" cy="2153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68305" y="767219"/>
              <a:ext cx="173355" cy="207645"/>
            </a:xfrm>
            <a:custGeom>
              <a:avLst/>
              <a:gdLst/>
              <a:ahLst/>
              <a:cxnLst/>
              <a:rect l="l" t="t" r="r" b="b"/>
              <a:pathLst>
                <a:path w="173355" h="207644">
                  <a:moveTo>
                    <a:pt x="71551" y="3657"/>
                  </a:moveTo>
                  <a:lnTo>
                    <a:pt x="48920" y="3657"/>
                  </a:lnTo>
                  <a:lnTo>
                    <a:pt x="48920" y="77038"/>
                  </a:lnTo>
                  <a:lnTo>
                    <a:pt x="71551" y="77038"/>
                  </a:lnTo>
                  <a:lnTo>
                    <a:pt x="71551" y="3657"/>
                  </a:lnTo>
                  <a:close/>
                </a:path>
                <a:path w="173355" h="207644">
                  <a:moveTo>
                    <a:pt x="119786" y="77343"/>
                  </a:moveTo>
                  <a:lnTo>
                    <a:pt x="97155" y="77343"/>
                  </a:lnTo>
                  <a:lnTo>
                    <a:pt x="97155" y="98933"/>
                  </a:lnTo>
                  <a:lnTo>
                    <a:pt x="97155" y="171323"/>
                  </a:lnTo>
                  <a:lnTo>
                    <a:pt x="71551" y="171323"/>
                  </a:lnTo>
                  <a:lnTo>
                    <a:pt x="71551" y="98933"/>
                  </a:lnTo>
                  <a:lnTo>
                    <a:pt x="97155" y="98933"/>
                  </a:lnTo>
                  <a:lnTo>
                    <a:pt x="97155" y="77343"/>
                  </a:lnTo>
                  <a:lnTo>
                    <a:pt x="48920" y="77343"/>
                  </a:lnTo>
                  <a:lnTo>
                    <a:pt x="48920" y="98933"/>
                  </a:lnTo>
                  <a:lnTo>
                    <a:pt x="48920" y="171323"/>
                  </a:lnTo>
                  <a:lnTo>
                    <a:pt x="23088" y="171323"/>
                  </a:lnTo>
                  <a:lnTo>
                    <a:pt x="23088" y="98933"/>
                  </a:lnTo>
                  <a:lnTo>
                    <a:pt x="48920" y="98933"/>
                  </a:lnTo>
                  <a:lnTo>
                    <a:pt x="48920" y="77343"/>
                  </a:lnTo>
                  <a:lnTo>
                    <a:pt x="23088" y="77343"/>
                  </a:lnTo>
                  <a:lnTo>
                    <a:pt x="23088" y="3683"/>
                  </a:lnTo>
                  <a:lnTo>
                    <a:pt x="0" y="3683"/>
                  </a:lnTo>
                  <a:lnTo>
                    <a:pt x="0" y="77343"/>
                  </a:lnTo>
                  <a:lnTo>
                    <a:pt x="0" y="98933"/>
                  </a:lnTo>
                  <a:lnTo>
                    <a:pt x="0" y="171323"/>
                  </a:lnTo>
                  <a:lnTo>
                    <a:pt x="0" y="192913"/>
                  </a:lnTo>
                  <a:lnTo>
                    <a:pt x="119786" y="192913"/>
                  </a:lnTo>
                  <a:lnTo>
                    <a:pt x="119786" y="171907"/>
                  </a:lnTo>
                  <a:lnTo>
                    <a:pt x="119786" y="171323"/>
                  </a:lnTo>
                  <a:lnTo>
                    <a:pt x="119786" y="98933"/>
                  </a:lnTo>
                  <a:lnTo>
                    <a:pt x="119786" y="98526"/>
                  </a:lnTo>
                  <a:lnTo>
                    <a:pt x="119786" y="77343"/>
                  </a:lnTo>
                  <a:close/>
                </a:path>
                <a:path w="173355" h="207644">
                  <a:moveTo>
                    <a:pt x="119786" y="3657"/>
                  </a:moveTo>
                  <a:lnTo>
                    <a:pt x="97155" y="3657"/>
                  </a:lnTo>
                  <a:lnTo>
                    <a:pt x="97155" y="77038"/>
                  </a:lnTo>
                  <a:lnTo>
                    <a:pt x="119786" y="77038"/>
                  </a:lnTo>
                  <a:lnTo>
                    <a:pt x="119786" y="3657"/>
                  </a:lnTo>
                  <a:close/>
                </a:path>
                <a:path w="173355" h="207644">
                  <a:moveTo>
                    <a:pt x="173278" y="0"/>
                  </a:moveTo>
                  <a:lnTo>
                    <a:pt x="148361" y="0"/>
                  </a:lnTo>
                  <a:lnTo>
                    <a:pt x="148361" y="207340"/>
                  </a:lnTo>
                  <a:lnTo>
                    <a:pt x="173278" y="207340"/>
                  </a:lnTo>
                  <a:lnTo>
                    <a:pt x="173278" y="0"/>
                  </a:lnTo>
                  <a:close/>
                </a:path>
              </a:pathLst>
            </a:custGeom>
            <a:solidFill>
              <a:srgbClr val="5E5E5E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53830" y="8668511"/>
              <a:ext cx="5719445" cy="337820"/>
            </a:xfrm>
            <a:custGeom>
              <a:avLst/>
              <a:gdLst/>
              <a:ahLst/>
              <a:cxnLst/>
              <a:rect l="l" t="t" r="r" b="b"/>
              <a:pathLst>
                <a:path w="5719445" h="337820">
                  <a:moveTo>
                    <a:pt x="141833" y="238645"/>
                  </a:moveTo>
                  <a:lnTo>
                    <a:pt x="140017" y="222516"/>
                  </a:lnTo>
                  <a:lnTo>
                    <a:pt x="138836" y="212013"/>
                  </a:lnTo>
                  <a:lnTo>
                    <a:pt x="109550" y="216916"/>
                  </a:lnTo>
                  <a:lnTo>
                    <a:pt x="81838" y="220078"/>
                  </a:lnTo>
                  <a:lnTo>
                    <a:pt x="55613" y="221818"/>
                  </a:lnTo>
                  <a:lnTo>
                    <a:pt x="30772" y="222516"/>
                  </a:lnTo>
                  <a:lnTo>
                    <a:pt x="30772" y="40906"/>
                  </a:lnTo>
                  <a:lnTo>
                    <a:pt x="0" y="40906"/>
                  </a:lnTo>
                  <a:lnTo>
                    <a:pt x="0" y="249161"/>
                  </a:lnTo>
                  <a:lnTo>
                    <a:pt x="21386" y="249161"/>
                  </a:lnTo>
                  <a:lnTo>
                    <a:pt x="49174" y="248729"/>
                  </a:lnTo>
                  <a:lnTo>
                    <a:pt x="78232" y="247142"/>
                  </a:lnTo>
                  <a:lnTo>
                    <a:pt x="108978" y="243928"/>
                  </a:lnTo>
                  <a:lnTo>
                    <a:pt x="141833" y="238645"/>
                  </a:lnTo>
                  <a:close/>
                </a:path>
                <a:path w="5719445" h="337820">
                  <a:moveTo>
                    <a:pt x="269036" y="0"/>
                  </a:moveTo>
                  <a:lnTo>
                    <a:pt x="239395" y="0"/>
                  </a:lnTo>
                  <a:lnTo>
                    <a:pt x="239395" y="136956"/>
                  </a:lnTo>
                  <a:lnTo>
                    <a:pt x="191744" y="136956"/>
                  </a:lnTo>
                  <a:lnTo>
                    <a:pt x="191744" y="7505"/>
                  </a:lnTo>
                  <a:lnTo>
                    <a:pt x="162852" y="7505"/>
                  </a:lnTo>
                  <a:lnTo>
                    <a:pt x="162852" y="319328"/>
                  </a:lnTo>
                  <a:lnTo>
                    <a:pt x="191744" y="319328"/>
                  </a:lnTo>
                  <a:lnTo>
                    <a:pt x="191744" y="162483"/>
                  </a:lnTo>
                  <a:lnTo>
                    <a:pt x="239395" y="162483"/>
                  </a:lnTo>
                  <a:lnTo>
                    <a:pt x="239395" y="336207"/>
                  </a:lnTo>
                  <a:lnTo>
                    <a:pt x="269036" y="336207"/>
                  </a:lnTo>
                  <a:lnTo>
                    <a:pt x="269036" y="162483"/>
                  </a:lnTo>
                  <a:lnTo>
                    <a:pt x="269036" y="136956"/>
                  </a:lnTo>
                  <a:lnTo>
                    <a:pt x="269036" y="0"/>
                  </a:lnTo>
                  <a:close/>
                </a:path>
                <a:path w="5719445" h="337820">
                  <a:moveTo>
                    <a:pt x="500545" y="36029"/>
                  </a:moveTo>
                  <a:lnTo>
                    <a:pt x="346710" y="36029"/>
                  </a:lnTo>
                  <a:lnTo>
                    <a:pt x="346710" y="61544"/>
                  </a:lnTo>
                  <a:lnTo>
                    <a:pt x="470154" y="61544"/>
                  </a:lnTo>
                  <a:lnTo>
                    <a:pt x="461187" y="107416"/>
                  </a:lnTo>
                  <a:lnTo>
                    <a:pt x="442823" y="149390"/>
                  </a:lnTo>
                  <a:lnTo>
                    <a:pt x="415023" y="187134"/>
                  </a:lnTo>
                  <a:lnTo>
                    <a:pt x="377736" y="220370"/>
                  </a:lnTo>
                  <a:lnTo>
                    <a:pt x="330949" y="248780"/>
                  </a:lnTo>
                  <a:lnTo>
                    <a:pt x="347827" y="272796"/>
                  </a:lnTo>
                  <a:lnTo>
                    <a:pt x="396925" y="243014"/>
                  </a:lnTo>
                  <a:lnTo>
                    <a:pt x="435787" y="208495"/>
                  </a:lnTo>
                  <a:lnTo>
                    <a:pt x="464997" y="169887"/>
                  </a:lnTo>
                  <a:lnTo>
                    <a:pt x="485140" y="127850"/>
                  </a:lnTo>
                  <a:lnTo>
                    <a:pt x="496798" y="83007"/>
                  </a:lnTo>
                  <a:lnTo>
                    <a:pt x="500545" y="36029"/>
                  </a:lnTo>
                  <a:close/>
                </a:path>
                <a:path w="5719445" h="337820">
                  <a:moveTo>
                    <a:pt x="641642" y="136588"/>
                  </a:moveTo>
                  <a:lnTo>
                    <a:pt x="587603" y="136588"/>
                  </a:lnTo>
                  <a:lnTo>
                    <a:pt x="587603" y="0"/>
                  </a:lnTo>
                  <a:lnTo>
                    <a:pt x="556831" y="0"/>
                  </a:lnTo>
                  <a:lnTo>
                    <a:pt x="556831" y="336588"/>
                  </a:lnTo>
                  <a:lnTo>
                    <a:pt x="587603" y="336588"/>
                  </a:lnTo>
                  <a:lnTo>
                    <a:pt x="587603" y="162102"/>
                  </a:lnTo>
                  <a:lnTo>
                    <a:pt x="641642" y="162102"/>
                  </a:lnTo>
                  <a:lnTo>
                    <a:pt x="641642" y="136588"/>
                  </a:lnTo>
                  <a:close/>
                </a:path>
                <a:path w="5719445" h="337820">
                  <a:moveTo>
                    <a:pt x="1050556" y="303936"/>
                  </a:moveTo>
                  <a:lnTo>
                    <a:pt x="847547" y="303936"/>
                  </a:lnTo>
                  <a:lnTo>
                    <a:pt x="847547" y="229641"/>
                  </a:lnTo>
                  <a:lnTo>
                    <a:pt x="816787" y="229641"/>
                  </a:lnTo>
                  <a:lnTo>
                    <a:pt x="816787" y="329082"/>
                  </a:lnTo>
                  <a:lnTo>
                    <a:pt x="1050556" y="329082"/>
                  </a:lnTo>
                  <a:lnTo>
                    <a:pt x="1050556" y="303936"/>
                  </a:lnTo>
                  <a:close/>
                </a:path>
                <a:path w="5719445" h="337820">
                  <a:moveTo>
                    <a:pt x="1073810" y="123456"/>
                  </a:moveTo>
                  <a:lnTo>
                    <a:pt x="1046276" y="108889"/>
                  </a:lnTo>
                  <a:lnTo>
                    <a:pt x="1026299" y="89077"/>
                  </a:lnTo>
                  <a:lnTo>
                    <a:pt x="1024242" y="85178"/>
                  </a:lnTo>
                  <a:lnTo>
                    <a:pt x="1014133" y="66090"/>
                  </a:lnTo>
                  <a:lnTo>
                    <a:pt x="1010031" y="42024"/>
                  </a:lnTo>
                  <a:lnTo>
                    <a:pt x="1010031" y="11264"/>
                  </a:lnTo>
                  <a:lnTo>
                    <a:pt x="979627" y="11264"/>
                  </a:lnTo>
                  <a:lnTo>
                    <a:pt x="979627" y="42024"/>
                  </a:lnTo>
                  <a:lnTo>
                    <a:pt x="976490" y="62598"/>
                  </a:lnTo>
                  <a:lnTo>
                    <a:pt x="967155" y="83629"/>
                  </a:lnTo>
                  <a:lnTo>
                    <a:pt x="951776" y="103187"/>
                  </a:lnTo>
                  <a:lnTo>
                    <a:pt x="930478" y="119329"/>
                  </a:lnTo>
                  <a:lnTo>
                    <a:pt x="909180" y="102870"/>
                  </a:lnTo>
                  <a:lnTo>
                    <a:pt x="894562" y="84048"/>
                  </a:lnTo>
                  <a:lnTo>
                    <a:pt x="893800" y="83070"/>
                  </a:lnTo>
                  <a:lnTo>
                    <a:pt x="884466" y="62077"/>
                  </a:lnTo>
                  <a:lnTo>
                    <a:pt x="881329" y="42024"/>
                  </a:lnTo>
                  <a:lnTo>
                    <a:pt x="881329" y="11264"/>
                  </a:lnTo>
                  <a:lnTo>
                    <a:pt x="850557" y="11264"/>
                  </a:lnTo>
                  <a:lnTo>
                    <a:pt x="850557" y="42024"/>
                  </a:lnTo>
                  <a:lnTo>
                    <a:pt x="846442" y="64350"/>
                  </a:lnTo>
                  <a:lnTo>
                    <a:pt x="834237" y="87249"/>
                  </a:lnTo>
                  <a:lnTo>
                    <a:pt x="814146" y="107886"/>
                  </a:lnTo>
                  <a:lnTo>
                    <a:pt x="786384" y="123456"/>
                  </a:lnTo>
                  <a:lnTo>
                    <a:pt x="802144" y="145592"/>
                  </a:lnTo>
                  <a:lnTo>
                    <a:pt x="823722" y="134391"/>
                  </a:lnTo>
                  <a:lnTo>
                    <a:pt x="841641" y="119888"/>
                  </a:lnTo>
                  <a:lnTo>
                    <a:pt x="855751" y="102870"/>
                  </a:lnTo>
                  <a:lnTo>
                    <a:pt x="865936" y="84048"/>
                  </a:lnTo>
                  <a:lnTo>
                    <a:pt x="875868" y="103860"/>
                  </a:lnTo>
                  <a:lnTo>
                    <a:pt x="889901" y="122097"/>
                  </a:lnTo>
                  <a:lnTo>
                    <a:pt x="908100" y="137718"/>
                  </a:lnTo>
                  <a:lnTo>
                    <a:pt x="930478" y="149720"/>
                  </a:lnTo>
                  <a:lnTo>
                    <a:pt x="952804" y="138214"/>
                  </a:lnTo>
                  <a:lnTo>
                    <a:pt x="970902" y="122936"/>
                  </a:lnTo>
                  <a:lnTo>
                    <a:pt x="973721" y="119329"/>
                  </a:lnTo>
                  <a:lnTo>
                    <a:pt x="984935" y="104927"/>
                  </a:lnTo>
                  <a:lnTo>
                    <a:pt x="995019" y="85178"/>
                  </a:lnTo>
                  <a:lnTo>
                    <a:pt x="1004938" y="104076"/>
                  </a:lnTo>
                  <a:lnTo>
                    <a:pt x="1018933" y="120916"/>
                  </a:lnTo>
                  <a:lnTo>
                    <a:pt x="1037018" y="135102"/>
                  </a:lnTo>
                  <a:lnTo>
                    <a:pt x="1059180" y="145973"/>
                  </a:lnTo>
                  <a:lnTo>
                    <a:pt x="1073810" y="123456"/>
                  </a:lnTo>
                  <a:close/>
                </a:path>
                <a:path w="5719445" h="337820">
                  <a:moveTo>
                    <a:pt x="1083576" y="174104"/>
                  </a:moveTo>
                  <a:lnTo>
                    <a:pt x="778129" y="174104"/>
                  </a:lnTo>
                  <a:lnTo>
                    <a:pt x="778129" y="199250"/>
                  </a:lnTo>
                  <a:lnTo>
                    <a:pt x="1083576" y="199250"/>
                  </a:lnTo>
                  <a:lnTo>
                    <a:pt x="1083576" y="174104"/>
                  </a:lnTo>
                  <a:close/>
                </a:path>
                <a:path w="5719445" h="337820">
                  <a:moveTo>
                    <a:pt x="1504111" y="308063"/>
                  </a:moveTo>
                  <a:lnTo>
                    <a:pt x="1296238" y="308063"/>
                  </a:lnTo>
                  <a:lnTo>
                    <a:pt x="1296238" y="268668"/>
                  </a:lnTo>
                  <a:lnTo>
                    <a:pt x="1495856" y="268668"/>
                  </a:lnTo>
                  <a:lnTo>
                    <a:pt x="1495856" y="183870"/>
                  </a:lnTo>
                  <a:lnTo>
                    <a:pt x="1264716" y="183870"/>
                  </a:lnTo>
                  <a:lnTo>
                    <a:pt x="1264716" y="208254"/>
                  </a:lnTo>
                  <a:lnTo>
                    <a:pt x="1465097" y="208254"/>
                  </a:lnTo>
                  <a:lnTo>
                    <a:pt x="1465097" y="245402"/>
                  </a:lnTo>
                  <a:lnTo>
                    <a:pt x="1265847" y="245402"/>
                  </a:lnTo>
                  <a:lnTo>
                    <a:pt x="1265847" y="332460"/>
                  </a:lnTo>
                  <a:lnTo>
                    <a:pt x="1504111" y="332460"/>
                  </a:lnTo>
                  <a:lnTo>
                    <a:pt x="1504111" y="308063"/>
                  </a:lnTo>
                  <a:close/>
                </a:path>
                <a:path w="5719445" h="337820">
                  <a:moveTo>
                    <a:pt x="1534134" y="125336"/>
                  </a:moveTo>
                  <a:lnTo>
                    <a:pt x="1487233" y="125336"/>
                  </a:lnTo>
                  <a:lnTo>
                    <a:pt x="1491576" y="98552"/>
                  </a:lnTo>
                  <a:lnTo>
                    <a:pt x="1493799" y="74866"/>
                  </a:lnTo>
                  <a:lnTo>
                    <a:pt x="1494624" y="53987"/>
                  </a:lnTo>
                  <a:lnTo>
                    <a:pt x="1494739" y="14262"/>
                  </a:lnTo>
                  <a:lnTo>
                    <a:pt x="1267726" y="14262"/>
                  </a:lnTo>
                  <a:lnTo>
                    <a:pt x="1267726" y="39027"/>
                  </a:lnTo>
                  <a:lnTo>
                    <a:pt x="1464348" y="39027"/>
                  </a:lnTo>
                  <a:lnTo>
                    <a:pt x="1464170" y="56629"/>
                  </a:lnTo>
                  <a:lnTo>
                    <a:pt x="1463217" y="76555"/>
                  </a:lnTo>
                  <a:lnTo>
                    <a:pt x="1460855" y="99288"/>
                  </a:lnTo>
                  <a:lnTo>
                    <a:pt x="1456461" y="125336"/>
                  </a:lnTo>
                  <a:lnTo>
                    <a:pt x="1228699" y="125336"/>
                  </a:lnTo>
                  <a:lnTo>
                    <a:pt x="1228699" y="150101"/>
                  </a:lnTo>
                  <a:lnTo>
                    <a:pt x="1534134" y="150101"/>
                  </a:lnTo>
                  <a:lnTo>
                    <a:pt x="1534134" y="125336"/>
                  </a:lnTo>
                  <a:close/>
                </a:path>
                <a:path w="5719445" h="337820">
                  <a:moveTo>
                    <a:pt x="1844078" y="64173"/>
                  </a:moveTo>
                  <a:lnTo>
                    <a:pt x="1836000" y="39027"/>
                  </a:lnTo>
                  <a:lnTo>
                    <a:pt x="1823123" y="28892"/>
                  </a:lnTo>
                  <a:lnTo>
                    <a:pt x="1812696" y="20688"/>
                  </a:lnTo>
                  <a:lnTo>
                    <a:pt x="1812556" y="20650"/>
                  </a:lnTo>
                  <a:lnTo>
                    <a:pt x="1812556" y="64173"/>
                  </a:lnTo>
                  <a:lnTo>
                    <a:pt x="1806765" y="79171"/>
                  </a:lnTo>
                  <a:lnTo>
                    <a:pt x="1789899" y="90246"/>
                  </a:lnTo>
                  <a:lnTo>
                    <a:pt x="1762696" y="97091"/>
                  </a:lnTo>
                  <a:lnTo>
                    <a:pt x="1725879" y="99441"/>
                  </a:lnTo>
                  <a:lnTo>
                    <a:pt x="1689061" y="97091"/>
                  </a:lnTo>
                  <a:lnTo>
                    <a:pt x="1661858" y="90246"/>
                  </a:lnTo>
                  <a:lnTo>
                    <a:pt x="1644980" y="79171"/>
                  </a:lnTo>
                  <a:lnTo>
                    <a:pt x="1639201" y="64173"/>
                  </a:lnTo>
                  <a:lnTo>
                    <a:pt x="1644980" y="49161"/>
                  </a:lnTo>
                  <a:lnTo>
                    <a:pt x="1661858" y="38087"/>
                  </a:lnTo>
                  <a:lnTo>
                    <a:pt x="1689061" y="31242"/>
                  </a:lnTo>
                  <a:lnTo>
                    <a:pt x="1725879" y="28892"/>
                  </a:lnTo>
                  <a:lnTo>
                    <a:pt x="1762696" y="31242"/>
                  </a:lnTo>
                  <a:lnTo>
                    <a:pt x="1789899" y="38087"/>
                  </a:lnTo>
                  <a:lnTo>
                    <a:pt x="1806765" y="49161"/>
                  </a:lnTo>
                  <a:lnTo>
                    <a:pt x="1812556" y="64173"/>
                  </a:lnTo>
                  <a:lnTo>
                    <a:pt x="1812556" y="20650"/>
                  </a:lnTo>
                  <a:lnTo>
                    <a:pt x="1775536" y="9448"/>
                  </a:lnTo>
                  <a:lnTo>
                    <a:pt x="1725879" y="5626"/>
                  </a:lnTo>
                  <a:lnTo>
                    <a:pt x="1676222" y="9448"/>
                  </a:lnTo>
                  <a:lnTo>
                    <a:pt x="1639062" y="20688"/>
                  </a:lnTo>
                  <a:lnTo>
                    <a:pt x="1615757" y="39027"/>
                  </a:lnTo>
                  <a:lnTo>
                    <a:pt x="1607680" y="64173"/>
                  </a:lnTo>
                  <a:lnTo>
                    <a:pt x="1615757" y="89242"/>
                  </a:lnTo>
                  <a:lnTo>
                    <a:pt x="1639062" y="107454"/>
                  </a:lnTo>
                  <a:lnTo>
                    <a:pt x="1676222" y="118567"/>
                  </a:lnTo>
                  <a:lnTo>
                    <a:pt x="1725879" y="122326"/>
                  </a:lnTo>
                  <a:lnTo>
                    <a:pt x="1775536" y="118567"/>
                  </a:lnTo>
                  <a:lnTo>
                    <a:pt x="1812696" y="107454"/>
                  </a:lnTo>
                  <a:lnTo>
                    <a:pt x="1822958" y="99441"/>
                  </a:lnTo>
                  <a:lnTo>
                    <a:pt x="1836000" y="89242"/>
                  </a:lnTo>
                  <a:lnTo>
                    <a:pt x="1844078" y="64173"/>
                  </a:lnTo>
                  <a:close/>
                </a:path>
                <a:path w="5719445" h="337820">
                  <a:moveTo>
                    <a:pt x="1849323" y="308813"/>
                  </a:moveTo>
                  <a:lnTo>
                    <a:pt x="1641449" y="308813"/>
                  </a:lnTo>
                  <a:lnTo>
                    <a:pt x="1641449" y="274675"/>
                  </a:lnTo>
                  <a:lnTo>
                    <a:pt x="1839201" y="274675"/>
                  </a:lnTo>
                  <a:lnTo>
                    <a:pt x="1839201" y="198869"/>
                  </a:lnTo>
                  <a:lnTo>
                    <a:pt x="1610309" y="198869"/>
                  </a:lnTo>
                  <a:lnTo>
                    <a:pt x="1610309" y="222135"/>
                  </a:lnTo>
                  <a:lnTo>
                    <a:pt x="1808797" y="222135"/>
                  </a:lnTo>
                  <a:lnTo>
                    <a:pt x="1808797" y="252158"/>
                  </a:lnTo>
                  <a:lnTo>
                    <a:pt x="1611426" y="252158"/>
                  </a:lnTo>
                  <a:lnTo>
                    <a:pt x="1611426" y="332828"/>
                  </a:lnTo>
                  <a:lnTo>
                    <a:pt x="1849323" y="332828"/>
                  </a:lnTo>
                  <a:lnTo>
                    <a:pt x="1849323" y="308813"/>
                  </a:lnTo>
                  <a:close/>
                </a:path>
                <a:path w="5719445" h="337820">
                  <a:moveTo>
                    <a:pt x="1878215" y="145211"/>
                  </a:moveTo>
                  <a:lnTo>
                    <a:pt x="1573530" y="145211"/>
                  </a:lnTo>
                  <a:lnTo>
                    <a:pt x="1573530" y="169976"/>
                  </a:lnTo>
                  <a:lnTo>
                    <a:pt x="1878215" y="169976"/>
                  </a:lnTo>
                  <a:lnTo>
                    <a:pt x="1878215" y="145211"/>
                  </a:lnTo>
                  <a:close/>
                </a:path>
                <a:path w="5719445" h="337820">
                  <a:moveTo>
                    <a:pt x="2291854" y="28168"/>
                  </a:moveTo>
                  <a:lnTo>
                    <a:pt x="2059965" y="28168"/>
                  </a:lnTo>
                  <a:lnTo>
                    <a:pt x="2059965" y="52298"/>
                  </a:lnTo>
                  <a:lnTo>
                    <a:pt x="2059965" y="161518"/>
                  </a:lnTo>
                  <a:lnTo>
                    <a:pt x="2059965" y="185648"/>
                  </a:lnTo>
                  <a:lnTo>
                    <a:pt x="2291854" y="185648"/>
                  </a:lnTo>
                  <a:lnTo>
                    <a:pt x="2291854" y="161721"/>
                  </a:lnTo>
                  <a:lnTo>
                    <a:pt x="2291854" y="161518"/>
                  </a:lnTo>
                  <a:lnTo>
                    <a:pt x="2291854" y="52539"/>
                  </a:lnTo>
                  <a:lnTo>
                    <a:pt x="2261832" y="52539"/>
                  </a:lnTo>
                  <a:lnTo>
                    <a:pt x="2261832" y="161518"/>
                  </a:lnTo>
                  <a:lnTo>
                    <a:pt x="2089607" y="161518"/>
                  </a:lnTo>
                  <a:lnTo>
                    <a:pt x="2089607" y="52298"/>
                  </a:lnTo>
                  <a:lnTo>
                    <a:pt x="2291854" y="52298"/>
                  </a:lnTo>
                  <a:lnTo>
                    <a:pt x="2291854" y="28168"/>
                  </a:lnTo>
                  <a:close/>
                </a:path>
                <a:path w="5719445" h="337820">
                  <a:moveTo>
                    <a:pt x="2329002" y="267919"/>
                  </a:moveTo>
                  <a:lnTo>
                    <a:pt x="2191664" y="267919"/>
                  </a:lnTo>
                  <a:lnTo>
                    <a:pt x="2191664" y="186118"/>
                  </a:lnTo>
                  <a:lnTo>
                    <a:pt x="2160524" y="186118"/>
                  </a:lnTo>
                  <a:lnTo>
                    <a:pt x="2160524" y="267919"/>
                  </a:lnTo>
                  <a:lnTo>
                    <a:pt x="2023948" y="267919"/>
                  </a:lnTo>
                  <a:lnTo>
                    <a:pt x="2023948" y="293433"/>
                  </a:lnTo>
                  <a:lnTo>
                    <a:pt x="2329002" y="293433"/>
                  </a:lnTo>
                  <a:lnTo>
                    <a:pt x="2329002" y="267919"/>
                  </a:lnTo>
                  <a:close/>
                </a:path>
                <a:path w="5719445" h="337820">
                  <a:moveTo>
                    <a:pt x="2543264" y="143344"/>
                  </a:moveTo>
                  <a:lnTo>
                    <a:pt x="2537028" y="94754"/>
                  </a:lnTo>
                  <a:lnTo>
                    <a:pt x="2519616" y="57746"/>
                  </a:lnTo>
                  <a:lnTo>
                    <a:pt x="2514993" y="53657"/>
                  </a:lnTo>
                  <a:lnTo>
                    <a:pt x="2513990" y="52781"/>
                  </a:lnTo>
                  <a:lnTo>
                    <a:pt x="2513990" y="143344"/>
                  </a:lnTo>
                  <a:lnTo>
                    <a:pt x="2509913" y="180517"/>
                  </a:lnTo>
                  <a:lnTo>
                    <a:pt x="2498509" y="208915"/>
                  </a:lnTo>
                  <a:lnTo>
                    <a:pt x="2481059" y="227025"/>
                  </a:lnTo>
                  <a:lnTo>
                    <a:pt x="2458834" y="233400"/>
                  </a:lnTo>
                  <a:lnTo>
                    <a:pt x="2436380" y="227025"/>
                  </a:lnTo>
                  <a:lnTo>
                    <a:pt x="2418816" y="208915"/>
                  </a:lnTo>
                  <a:lnTo>
                    <a:pt x="2407386" y="180517"/>
                  </a:lnTo>
                  <a:lnTo>
                    <a:pt x="2403297" y="143344"/>
                  </a:lnTo>
                  <a:lnTo>
                    <a:pt x="2407386" y="106375"/>
                  </a:lnTo>
                  <a:lnTo>
                    <a:pt x="2418816" y="78092"/>
                  </a:lnTo>
                  <a:lnTo>
                    <a:pt x="2436380" y="60020"/>
                  </a:lnTo>
                  <a:lnTo>
                    <a:pt x="2458834" y="53657"/>
                  </a:lnTo>
                  <a:lnTo>
                    <a:pt x="2481059" y="60020"/>
                  </a:lnTo>
                  <a:lnTo>
                    <a:pt x="2498509" y="78092"/>
                  </a:lnTo>
                  <a:lnTo>
                    <a:pt x="2509913" y="106375"/>
                  </a:lnTo>
                  <a:lnTo>
                    <a:pt x="2513990" y="143344"/>
                  </a:lnTo>
                  <a:lnTo>
                    <a:pt x="2513990" y="52781"/>
                  </a:lnTo>
                  <a:lnTo>
                    <a:pt x="2492921" y="34163"/>
                  </a:lnTo>
                  <a:lnTo>
                    <a:pt x="2458834" y="25895"/>
                  </a:lnTo>
                  <a:lnTo>
                    <a:pt x="2424684" y="34163"/>
                  </a:lnTo>
                  <a:lnTo>
                    <a:pt x="2397861" y="57746"/>
                  </a:lnTo>
                  <a:lnTo>
                    <a:pt x="2380310" y="94754"/>
                  </a:lnTo>
                  <a:lnTo>
                    <a:pt x="2374023" y="143344"/>
                  </a:lnTo>
                  <a:lnTo>
                    <a:pt x="2380310" y="191922"/>
                  </a:lnTo>
                  <a:lnTo>
                    <a:pt x="2397861" y="228942"/>
                  </a:lnTo>
                  <a:lnTo>
                    <a:pt x="2424684" y="252514"/>
                  </a:lnTo>
                  <a:lnTo>
                    <a:pt x="2458834" y="260781"/>
                  </a:lnTo>
                  <a:lnTo>
                    <a:pt x="2492921" y="252514"/>
                  </a:lnTo>
                  <a:lnTo>
                    <a:pt x="2514574" y="233400"/>
                  </a:lnTo>
                  <a:lnTo>
                    <a:pt x="2519616" y="228942"/>
                  </a:lnTo>
                  <a:lnTo>
                    <a:pt x="2537028" y="191922"/>
                  </a:lnTo>
                  <a:lnTo>
                    <a:pt x="2543264" y="143344"/>
                  </a:lnTo>
                  <a:close/>
                </a:path>
                <a:path w="5719445" h="337820">
                  <a:moveTo>
                    <a:pt x="2683599" y="134340"/>
                  </a:moveTo>
                  <a:lnTo>
                    <a:pt x="2628061" y="134340"/>
                  </a:lnTo>
                  <a:lnTo>
                    <a:pt x="2628061" y="381"/>
                  </a:lnTo>
                  <a:lnTo>
                    <a:pt x="2597289" y="381"/>
                  </a:lnTo>
                  <a:lnTo>
                    <a:pt x="2597289" y="336588"/>
                  </a:lnTo>
                  <a:lnTo>
                    <a:pt x="2628061" y="336588"/>
                  </a:lnTo>
                  <a:lnTo>
                    <a:pt x="2628061" y="160223"/>
                  </a:lnTo>
                  <a:lnTo>
                    <a:pt x="2683599" y="160223"/>
                  </a:lnTo>
                  <a:lnTo>
                    <a:pt x="2683599" y="134340"/>
                  </a:lnTo>
                  <a:close/>
                </a:path>
                <a:path w="5719445" h="337820">
                  <a:moveTo>
                    <a:pt x="2978899" y="60413"/>
                  </a:moveTo>
                  <a:lnTo>
                    <a:pt x="2948508" y="60413"/>
                  </a:lnTo>
                  <a:lnTo>
                    <a:pt x="2948508" y="92684"/>
                  </a:lnTo>
                  <a:lnTo>
                    <a:pt x="2978899" y="92684"/>
                  </a:lnTo>
                  <a:lnTo>
                    <a:pt x="2978899" y="60413"/>
                  </a:lnTo>
                  <a:close/>
                </a:path>
                <a:path w="5719445" h="337820">
                  <a:moveTo>
                    <a:pt x="2978899" y="5257"/>
                  </a:moveTo>
                  <a:lnTo>
                    <a:pt x="2948508" y="5257"/>
                  </a:lnTo>
                  <a:lnTo>
                    <a:pt x="2948508" y="37058"/>
                  </a:lnTo>
                  <a:lnTo>
                    <a:pt x="2784906" y="37058"/>
                  </a:lnTo>
                  <a:lnTo>
                    <a:pt x="2784906" y="5308"/>
                  </a:lnTo>
                  <a:lnTo>
                    <a:pt x="2754515" y="5308"/>
                  </a:lnTo>
                  <a:lnTo>
                    <a:pt x="2754515" y="37058"/>
                  </a:lnTo>
                  <a:lnTo>
                    <a:pt x="2754515" y="59918"/>
                  </a:lnTo>
                  <a:lnTo>
                    <a:pt x="2754515" y="92938"/>
                  </a:lnTo>
                  <a:lnTo>
                    <a:pt x="2754515" y="115798"/>
                  </a:lnTo>
                  <a:lnTo>
                    <a:pt x="2978899" y="115798"/>
                  </a:lnTo>
                  <a:lnTo>
                    <a:pt x="2978899" y="92938"/>
                  </a:lnTo>
                  <a:lnTo>
                    <a:pt x="2784906" y="92938"/>
                  </a:lnTo>
                  <a:lnTo>
                    <a:pt x="2784906" y="59918"/>
                  </a:lnTo>
                  <a:lnTo>
                    <a:pt x="2978899" y="59918"/>
                  </a:lnTo>
                  <a:lnTo>
                    <a:pt x="2978899" y="37147"/>
                  </a:lnTo>
                  <a:lnTo>
                    <a:pt x="2978899" y="5257"/>
                  </a:lnTo>
                  <a:close/>
                </a:path>
                <a:path w="5719445" h="337820">
                  <a:moveTo>
                    <a:pt x="2989783" y="308838"/>
                  </a:moveTo>
                  <a:lnTo>
                    <a:pt x="2781897" y="308838"/>
                  </a:lnTo>
                  <a:lnTo>
                    <a:pt x="2781897" y="277088"/>
                  </a:lnTo>
                  <a:lnTo>
                    <a:pt x="2979648" y="277088"/>
                  </a:lnTo>
                  <a:lnTo>
                    <a:pt x="2979648" y="254228"/>
                  </a:lnTo>
                  <a:lnTo>
                    <a:pt x="2979648" y="225018"/>
                  </a:lnTo>
                  <a:lnTo>
                    <a:pt x="2979648" y="200888"/>
                  </a:lnTo>
                  <a:lnTo>
                    <a:pt x="2750756" y="200888"/>
                  </a:lnTo>
                  <a:lnTo>
                    <a:pt x="2750756" y="225018"/>
                  </a:lnTo>
                  <a:lnTo>
                    <a:pt x="2949257" y="225018"/>
                  </a:lnTo>
                  <a:lnTo>
                    <a:pt x="2949257" y="254228"/>
                  </a:lnTo>
                  <a:lnTo>
                    <a:pt x="2751886" y="254228"/>
                  </a:lnTo>
                  <a:lnTo>
                    <a:pt x="2751886" y="277088"/>
                  </a:lnTo>
                  <a:lnTo>
                    <a:pt x="2751886" y="308838"/>
                  </a:lnTo>
                  <a:lnTo>
                    <a:pt x="2751886" y="332968"/>
                  </a:lnTo>
                  <a:lnTo>
                    <a:pt x="2989783" y="332968"/>
                  </a:lnTo>
                  <a:lnTo>
                    <a:pt x="2989783" y="308838"/>
                  </a:lnTo>
                  <a:close/>
                </a:path>
                <a:path w="5719445" h="337820">
                  <a:moveTo>
                    <a:pt x="3018675" y="148590"/>
                  </a:moveTo>
                  <a:lnTo>
                    <a:pt x="2881719" y="148590"/>
                  </a:lnTo>
                  <a:lnTo>
                    <a:pt x="2881719" y="116319"/>
                  </a:lnTo>
                  <a:lnTo>
                    <a:pt x="2850946" y="116319"/>
                  </a:lnTo>
                  <a:lnTo>
                    <a:pt x="2850946" y="148590"/>
                  </a:lnTo>
                  <a:lnTo>
                    <a:pt x="2713990" y="148590"/>
                  </a:lnTo>
                  <a:lnTo>
                    <a:pt x="2713990" y="173355"/>
                  </a:lnTo>
                  <a:lnTo>
                    <a:pt x="3018675" y="173355"/>
                  </a:lnTo>
                  <a:lnTo>
                    <a:pt x="3018675" y="148590"/>
                  </a:lnTo>
                  <a:close/>
                </a:path>
                <a:path w="5719445" h="337820">
                  <a:moveTo>
                    <a:pt x="3453917" y="128333"/>
                  </a:moveTo>
                  <a:lnTo>
                    <a:pt x="3409188" y="115887"/>
                  </a:lnTo>
                  <a:lnTo>
                    <a:pt x="3370389" y="93764"/>
                  </a:lnTo>
                  <a:lnTo>
                    <a:pt x="3352190" y="74295"/>
                  </a:lnTo>
                  <a:lnTo>
                    <a:pt x="3343059" y="64541"/>
                  </a:lnTo>
                  <a:lnTo>
                    <a:pt x="3332721" y="30772"/>
                  </a:lnTo>
                  <a:lnTo>
                    <a:pt x="3332721" y="12014"/>
                  </a:lnTo>
                  <a:lnTo>
                    <a:pt x="3300450" y="12014"/>
                  </a:lnTo>
                  <a:lnTo>
                    <a:pt x="3300450" y="30772"/>
                  </a:lnTo>
                  <a:lnTo>
                    <a:pt x="3290239" y="65011"/>
                  </a:lnTo>
                  <a:lnTo>
                    <a:pt x="3263163" y="94183"/>
                  </a:lnTo>
                  <a:lnTo>
                    <a:pt x="3224631" y="116039"/>
                  </a:lnTo>
                  <a:lnTo>
                    <a:pt x="3180003" y="128333"/>
                  </a:lnTo>
                  <a:lnTo>
                    <a:pt x="3192386" y="153098"/>
                  </a:lnTo>
                  <a:lnTo>
                    <a:pt x="3231007" y="142735"/>
                  </a:lnTo>
                  <a:lnTo>
                    <a:pt x="3266313" y="125653"/>
                  </a:lnTo>
                  <a:lnTo>
                    <a:pt x="3295700" y="102603"/>
                  </a:lnTo>
                  <a:lnTo>
                    <a:pt x="3316592" y="74295"/>
                  </a:lnTo>
                  <a:lnTo>
                    <a:pt x="3337903" y="102438"/>
                  </a:lnTo>
                  <a:lnTo>
                    <a:pt x="3367481" y="125514"/>
                  </a:lnTo>
                  <a:lnTo>
                    <a:pt x="3402761" y="142684"/>
                  </a:lnTo>
                  <a:lnTo>
                    <a:pt x="3441166" y="153098"/>
                  </a:lnTo>
                  <a:lnTo>
                    <a:pt x="3453917" y="128333"/>
                  </a:lnTo>
                  <a:close/>
                </a:path>
                <a:path w="5719445" h="337820">
                  <a:moveTo>
                    <a:pt x="3468928" y="215011"/>
                  </a:moveTo>
                  <a:lnTo>
                    <a:pt x="3468560" y="189496"/>
                  </a:lnTo>
                  <a:lnTo>
                    <a:pt x="3164624" y="189496"/>
                  </a:lnTo>
                  <a:lnTo>
                    <a:pt x="3164624" y="215011"/>
                  </a:lnTo>
                  <a:lnTo>
                    <a:pt x="3300450" y="215011"/>
                  </a:lnTo>
                  <a:lnTo>
                    <a:pt x="3300450" y="336956"/>
                  </a:lnTo>
                  <a:lnTo>
                    <a:pt x="3331222" y="336956"/>
                  </a:lnTo>
                  <a:lnTo>
                    <a:pt x="3331222" y="215011"/>
                  </a:lnTo>
                  <a:lnTo>
                    <a:pt x="3468928" y="215011"/>
                  </a:lnTo>
                  <a:close/>
                </a:path>
                <a:path w="5719445" h="337820">
                  <a:moveTo>
                    <a:pt x="3797922" y="98310"/>
                  </a:moveTo>
                  <a:lnTo>
                    <a:pt x="3791318" y="66433"/>
                  </a:lnTo>
                  <a:lnTo>
                    <a:pt x="3775748" y="45402"/>
                  </a:lnTo>
                  <a:lnTo>
                    <a:pt x="3772966" y="41656"/>
                  </a:lnTo>
                  <a:lnTo>
                    <a:pt x="3767899" y="38747"/>
                  </a:lnTo>
                  <a:lnTo>
                    <a:pt x="3767899" y="98310"/>
                  </a:lnTo>
                  <a:lnTo>
                    <a:pt x="3763518" y="119722"/>
                  </a:lnTo>
                  <a:lnTo>
                    <a:pt x="3751351" y="136448"/>
                  </a:lnTo>
                  <a:lnTo>
                    <a:pt x="3732923" y="147332"/>
                  </a:lnTo>
                  <a:lnTo>
                    <a:pt x="3709746" y="151218"/>
                  </a:lnTo>
                  <a:lnTo>
                    <a:pt x="3686683" y="147332"/>
                  </a:lnTo>
                  <a:lnTo>
                    <a:pt x="3668522" y="136448"/>
                  </a:lnTo>
                  <a:lnTo>
                    <a:pt x="3656609" y="119722"/>
                  </a:lnTo>
                  <a:lnTo>
                    <a:pt x="3652329" y="98310"/>
                  </a:lnTo>
                  <a:lnTo>
                    <a:pt x="3656609" y="77063"/>
                  </a:lnTo>
                  <a:lnTo>
                    <a:pt x="3668522" y="60325"/>
                  </a:lnTo>
                  <a:lnTo>
                    <a:pt x="3686683" y="49352"/>
                  </a:lnTo>
                  <a:lnTo>
                    <a:pt x="3709746" y="45402"/>
                  </a:lnTo>
                  <a:lnTo>
                    <a:pt x="3732923" y="49352"/>
                  </a:lnTo>
                  <a:lnTo>
                    <a:pt x="3751351" y="60325"/>
                  </a:lnTo>
                  <a:lnTo>
                    <a:pt x="3763518" y="77063"/>
                  </a:lnTo>
                  <a:lnTo>
                    <a:pt x="3767899" y="98310"/>
                  </a:lnTo>
                  <a:lnTo>
                    <a:pt x="3767899" y="38747"/>
                  </a:lnTo>
                  <a:lnTo>
                    <a:pt x="3745052" y="25603"/>
                  </a:lnTo>
                  <a:lnTo>
                    <a:pt x="3709746" y="19888"/>
                  </a:lnTo>
                  <a:lnTo>
                    <a:pt x="3674719" y="25603"/>
                  </a:lnTo>
                  <a:lnTo>
                    <a:pt x="3647033" y="41656"/>
                  </a:lnTo>
                  <a:lnTo>
                    <a:pt x="3628847" y="66433"/>
                  </a:lnTo>
                  <a:lnTo>
                    <a:pt x="3622319" y="98310"/>
                  </a:lnTo>
                  <a:lnTo>
                    <a:pt x="3628847" y="130200"/>
                  </a:lnTo>
                  <a:lnTo>
                    <a:pt x="3647033" y="154978"/>
                  </a:lnTo>
                  <a:lnTo>
                    <a:pt x="3674719" y="171030"/>
                  </a:lnTo>
                  <a:lnTo>
                    <a:pt x="3709746" y="176733"/>
                  </a:lnTo>
                  <a:lnTo>
                    <a:pt x="3745052" y="171030"/>
                  </a:lnTo>
                  <a:lnTo>
                    <a:pt x="3772966" y="154978"/>
                  </a:lnTo>
                  <a:lnTo>
                    <a:pt x="3775748" y="151218"/>
                  </a:lnTo>
                  <a:lnTo>
                    <a:pt x="3791318" y="130200"/>
                  </a:lnTo>
                  <a:lnTo>
                    <a:pt x="3797922" y="98310"/>
                  </a:lnTo>
                  <a:close/>
                </a:path>
                <a:path w="5719445" h="337820">
                  <a:moveTo>
                    <a:pt x="3890607" y="381"/>
                  </a:moveTo>
                  <a:lnTo>
                    <a:pt x="3859834" y="381"/>
                  </a:lnTo>
                  <a:lnTo>
                    <a:pt x="3859834" y="192493"/>
                  </a:lnTo>
                  <a:lnTo>
                    <a:pt x="3890607" y="192493"/>
                  </a:lnTo>
                  <a:lnTo>
                    <a:pt x="3890607" y="381"/>
                  </a:lnTo>
                  <a:close/>
                </a:path>
                <a:path w="5719445" h="337820">
                  <a:moveTo>
                    <a:pt x="3920617" y="308813"/>
                  </a:moveTo>
                  <a:lnTo>
                    <a:pt x="3870807" y="274713"/>
                  </a:lnTo>
                  <a:lnTo>
                    <a:pt x="3853078" y="225145"/>
                  </a:lnTo>
                  <a:lnTo>
                    <a:pt x="3853078" y="207124"/>
                  </a:lnTo>
                  <a:lnTo>
                    <a:pt x="3823068" y="207124"/>
                  </a:lnTo>
                  <a:lnTo>
                    <a:pt x="3823068" y="225145"/>
                  </a:lnTo>
                  <a:lnTo>
                    <a:pt x="3820033" y="245910"/>
                  </a:lnTo>
                  <a:lnTo>
                    <a:pt x="3810965" y="267500"/>
                  </a:lnTo>
                  <a:lnTo>
                    <a:pt x="3795839" y="287883"/>
                  </a:lnTo>
                  <a:lnTo>
                    <a:pt x="3774656" y="305066"/>
                  </a:lnTo>
                  <a:lnTo>
                    <a:pt x="3754247" y="288988"/>
                  </a:lnTo>
                  <a:lnTo>
                    <a:pt x="3740061" y="269798"/>
                  </a:lnTo>
                  <a:lnTo>
                    <a:pt x="3739718" y="269328"/>
                  </a:lnTo>
                  <a:lnTo>
                    <a:pt x="3731018" y="247548"/>
                  </a:lnTo>
                  <a:lnTo>
                    <a:pt x="3728135" y="225145"/>
                  </a:lnTo>
                  <a:lnTo>
                    <a:pt x="3728135" y="207124"/>
                  </a:lnTo>
                  <a:lnTo>
                    <a:pt x="3698481" y="207124"/>
                  </a:lnTo>
                  <a:lnTo>
                    <a:pt x="3698481" y="225145"/>
                  </a:lnTo>
                  <a:lnTo>
                    <a:pt x="3693896" y="249720"/>
                  </a:lnTo>
                  <a:lnTo>
                    <a:pt x="3680612" y="273456"/>
                  </a:lnTo>
                  <a:lnTo>
                    <a:pt x="3659390" y="293954"/>
                  </a:lnTo>
                  <a:lnTo>
                    <a:pt x="3630942" y="308813"/>
                  </a:lnTo>
                  <a:lnTo>
                    <a:pt x="3646335" y="332079"/>
                  </a:lnTo>
                  <a:lnTo>
                    <a:pt x="3668318" y="321081"/>
                  </a:lnTo>
                  <a:lnTo>
                    <a:pt x="3686860" y="306565"/>
                  </a:lnTo>
                  <a:lnTo>
                    <a:pt x="3701732" y="289229"/>
                  </a:lnTo>
                  <a:lnTo>
                    <a:pt x="3712743" y="269798"/>
                  </a:lnTo>
                  <a:lnTo>
                    <a:pt x="3722268" y="290068"/>
                  </a:lnTo>
                  <a:lnTo>
                    <a:pt x="3735781" y="308203"/>
                  </a:lnTo>
                  <a:lnTo>
                    <a:pt x="3753434" y="323456"/>
                  </a:lnTo>
                  <a:lnTo>
                    <a:pt x="3775405" y="335076"/>
                  </a:lnTo>
                  <a:lnTo>
                    <a:pt x="3796804" y="322859"/>
                  </a:lnTo>
                  <a:lnTo>
                    <a:pt x="3814292" y="307086"/>
                  </a:lnTo>
                  <a:lnTo>
                    <a:pt x="3815791" y="305066"/>
                  </a:lnTo>
                  <a:lnTo>
                    <a:pt x="3827907" y="288696"/>
                  </a:lnTo>
                  <a:lnTo>
                    <a:pt x="3837698" y="268668"/>
                  </a:lnTo>
                  <a:lnTo>
                    <a:pt x="3848354" y="288759"/>
                  </a:lnTo>
                  <a:lnTo>
                    <a:pt x="3863302" y="306425"/>
                  </a:lnTo>
                  <a:lnTo>
                    <a:pt x="3882339" y="321068"/>
                  </a:lnTo>
                  <a:lnTo>
                    <a:pt x="3905237" y="332079"/>
                  </a:lnTo>
                  <a:lnTo>
                    <a:pt x="3920617" y="308813"/>
                  </a:lnTo>
                  <a:close/>
                </a:path>
                <a:path w="5719445" h="337820">
                  <a:moveTo>
                    <a:pt x="4224185" y="201498"/>
                  </a:moveTo>
                  <a:lnTo>
                    <a:pt x="4193794" y="201498"/>
                  </a:lnTo>
                  <a:lnTo>
                    <a:pt x="4193794" y="240906"/>
                  </a:lnTo>
                  <a:lnTo>
                    <a:pt x="4193794" y="264541"/>
                  </a:lnTo>
                  <a:lnTo>
                    <a:pt x="4193794" y="307314"/>
                  </a:lnTo>
                  <a:lnTo>
                    <a:pt x="4028313" y="307314"/>
                  </a:lnTo>
                  <a:lnTo>
                    <a:pt x="4028313" y="264541"/>
                  </a:lnTo>
                  <a:lnTo>
                    <a:pt x="4193794" y="264541"/>
                  </a:lnTo>
                  <a:lnTo>
                    <a:pt x="4193794" y="240906"/>
                  </a:lnTo>
                  <a:lnTo>
                    <a:pt x="4028313" y="240906"/>
                  </a:lnTo>
                  <a:lnTo>
                    <a:pt x="4028313" y="201498"/>
                  </a:lnTo>
                  <a:lnTo>
                    <a:pt x="3997922" y="201498"/>
                  </a:lnTo>
                  <a:lnTo>
                    <a:pt x="3997922" y="332079"/>
                  </a:lnTo>
                  <a:lnTo>
                    <a:pt x="4224185" y="332079"/>
                  </a:lnTo>
                  <a:lnTo>
                    <a:pt x="4224185" y="307314"/>
                  </a:lnTo>
                  <a:lnTo>
                    <a:pt x="4224185" y="264541"/>
                  </a:lnTo>
                  <a:lnTo>
                    <a:pt x="4224185" y="240906"/>
                  </a:lnTo>
                  <a:lnTo>
                    <a:pt x="4224185" y="201498"/>
                  </a:lnTo>
                  <a:close/>
                </a:path>
                <a:path w="5719445" h="337820">
                  <a:moveTo>
                    <a:pt x="4246689" y="105067"/>
                  </a:moveTo>
                  <a:lnTo>
                    <a:pt x="4202938" y="94272"/>
                  </a:lnTo>
                  <a:lnTo>
                    <a:pt x="4164850" y="74726"/>
                  </a:lnTo>
                  <a:lnTo>
                    <a:pt x="4147299" y="57785"/>
                  </a:lnTo>
                  <a:lnTo>
                    <a:pt x="4137939" y="48768"/>
                  </a:lnTo>
                  <a:lnTo>
                    <a:pt x="4127754" y="18770"/>
                  </a:lnTo>
                  <a:lnTo>
                    <a:pt x="4127754" y="3759"/>
                  </a:lnTo>
                  <a:lnTo>
                    <a:pt x="4096232" y="3759"/>
                  </a:lnTo>
                  <a:lnTo>
                    <a:pt x="4096232" y="18770"/>
                  </a:lnTo>
                  <a:lnTo>
                    <a:pt x="4086085" y="49237"/>
                  </a:lnTo>
                  <a:lnTo>
                    <a:pt x="4059224" y="75145"/>
                  </a:lnTo>
                  <a:lnTo>
                    <a:pt x="4021036" y="94437"/>
                  </a:lnTo>
                  <a:lnTo>
                    <a:pt x="3976903" y="105067"/>
                  </a:lnTo>
                  <a:lnTo>
                    <a:pt x="3988168" y="129832"/>
                  </a:lnTo>
                  <a:lnTo>
                    <a:pt x="4026712" y="120370"/>
                  </a:lnTo>
                  <a:lnTo>
                    <a:pt x="4061891" y="104787"/>
                  </a:lnTo>
                  <a:lnTo>
                    <a:pt x="4091165" y="83718"/>
                  </a:lnTo>
                  <a:lnTo>
                    <a:pt x="4111993" y="57785"/>
                  </a:lnTo>
                  <a:lnTo>
                    <a:pt x="4132961" y="83718"/>
                  </a:lnTo>
                  <a:lnTo>
                    <a:pt x="4162171" y="104787"/>
                  </a:lnTo>
                  <a:lnTo>
                    <a:pt x="4197159" y="120370"/>
                  </a:lnTo>
                  <a:lnTo>
                    <a:pt x="4235437" y="129832"/>
                  </a:lnTo>
                  <a:lnTo>
                    <a:pt x="4246689" y="105067"/>
                  </a:lnTo>
                  <a:close/>
                </a:path>
                <a:path w="5719445" h="337820">
                  <a:moveTo>
                    <a:pt x="4263961" y="153466"/>
                  </a:moveTo>
                  <a:lnTo>
                    <a:pt x="3959275" y="153466"/>
                  </a:lnTo>
                  <a:lnTo>
                    <a:pt x="3959275" y="178231"/>
                  </a:lnTo>
                  <a:lnTo>
                    <a:pt x="4263961" y="178231"/>
                  </a:lnTo>
                  <a:lnTo>
                    <a:pt x="4263961" y="153466"/>
                  </a:lnTo>
                  <a:close/>
                </a:path>
                <a:path w="5719445" h="337820">
                  <a:moveTo>
                    <a:pt x="4518736" y="233768"/>
                  </a:moveTo>
                  <a:lnTo>
                    <a:pt x="4517390" y="223266"/>
                  </a:lnTo>
                  <a:lnTo>
                    <a:pt x="4515358" y="207505"/>
                  </a:lnTo>
                  <a:lnTo>
                    <a:pt x="4474095" y="214718"/>
                  </a:lnTo>
                  <a:lnTo>
                    <a:pt x="4434027" y="219608"/>
                  </a:lnTo>
                  <a:lnTo>
                    <a:pt x="4394949" y="222389"/>
                  </a:lnTo>
                  <a:lnTo>
                    <a:pt x="4356633" y="223266"/>
                  </a:lnTo>
                  <a:lnTo>
                    <a:pt x="4356633" y="32651"/>
                  </a:lnTo>
                  <a:lnTo>
                    <a:pt x="4325874" y="32651"/>
                  </a:lnTo>
                  <a:lnTo>
                    <a:pt x="4325874" y="249529"/>
                  </a:lnTo>
                  <a:lnTo>
                    <a:pt x="4353636" y="249529"/>
                  </a:lnTo>
                  <a:lnTo>
                    <a:pt x="4393831" y="248754"/>
                  </a:lnTo>
                  <a:lnTo>
                    <a:pt x="4434357" y="246151"/>
                  </a:lnTo>
                  <a:lnTo>
                    <a:pt x="4475785" y="241300"/>
                  </a:lnTo>
                  <a:lnTo>
                    <a:pt x="4518736" y="233768"/>
                  </a:lnTo>
                  <a:close/>
                </a:path>
                <a:path w="5719445" h="337820">
                  <a:moveTo>
                    <a:pt x="4580648" y="0"/>
                  </a:moveTo>
                  <a:lnTo>
                    <a:pt x="4549876" y="0"/>
                  </a:lnTo>
                  <a:lnTo>
                    <a:pt x="4549876" y="336207"/>
                  </a:lnTo>
                  <a:lnTo>
                    <a:pt x="4580648" y="336207"/>
                  </a:lnTo>
                  <a:lnTo>
                    <a:pt x="4580648" y="0"/>
                  </a:lnTo>
                  <a:close/>
                </a:path>
                <a:path w="5719445" h="337820">
                  <a:moveTo>
                    <a:pt x="4850066" y="241274"/>
                  </a:moveTo>
                  <a:lnTo>
                    <a:pt x="4848174" y="227012"/>
                  </a:lnTo>
                  <a:lnTo>
                    <a:pt x="4846688" y="215760"/>
                  </a:lnTo>
                  <a:lnTo>
                    <a:pt x="4810811" y="221157"/>
                  </a:lnTo>
                  <a:lnTo>
                    <a:pt x="4774971" y="224624"/>
                  </a:lnTo>
                  <a:lnTo>
                    <a:pt x="4737087" y="226466"/>
                  </a:lnTo>
                  <a:lnTo>
                    <a:pt x="4695088" y="227012"/>
                  </a:lnTo>
                  <a:lnTo>
                    <a:pt x="4695088" y="57785"/>
                  </a:lnTo>
                  <a:lnTo>
                    <a:pt x="4820793" y="57785"/>
                  </a:lnTo>
                  <a:lnTo>
                    <a:pt x="4820793" y="32270"/>
                  </a:lnTo>
                  <a:lnTo>
                    <a:pt x="4664329" y="32270"/>
                  </a:lnTo>
                  <a:lnTo>
                    <a:pt x="4664329" y="253288"/>
                  </a:lnTo>
                  <a:lnTo>
                    <a:pt x="4690961" y="253288"/>
                  </a:lnTo>
                  <a:lnTo>
                    <a:pt x="4735347" y="252780"/>
                  </a:lnTo>
                  <a:lnTo>
                    <a:pt x="4775022" y="250939"/>
                  </a:lnTo>
                  <a:lnTo>
                    <a:pt x="4812436" y="247269"/>
                  </a:lnTo>
                  <a:lnTo>
                    <a:pt x="4850066" y="241274"/>
                  </a:lnTo>
                  <a:close/>
                </a:path>
                <a:path w="5719445" h="337820">
                  <a:moveTo>
                    <a:pt x="4964506" y="132829"/>
                  </a:moveTo>
                  <a:lnTo>
                    <a:pt x="4908969" y="132829"/>
                  </a:lnTo>
                  <a:lnTo>
                    <a:pt x="4908969" y="0"/>
                  </a:lnTo>
                  <a:lnTo>
                    <a:pt x="4878209" y="0"/>
                  </a:lnTo>
                  <a:lnTo>
                    <a:pt x="4878209" y="337337"/>
                  </a:lnTo>
                  <a:lnTo>
                    <a:pt x="4908969" y="337337"/>
                  </a:lnTo>
                  <a:lnTo>
                    <a:pt x="4908969" y="158356"/>
                  </a:lnTo>
                  <a:lnTo>
                    <a:pt x="4964506" y="158356"/>
                  </a:lnTo>
                  <a:lnTo>
                    <a:pt x="4964506" y="132829"/>
                  </a:lnTo>
                  <a:close/>
                </a:path>
                <a:path w="5719445" h="337820">
                  <a:moveTo>
                    <a:pt x="5052314" y="287807"/>
                  </a:moveTo>
                  <a:lnTo>
                    <a:pt x="5050345" y="277152"/>
                  </a:lnTo>
                  <a:lnTo>
                    <a:pt x="5044999" y="268719"/>
                  </a:lnTo>
                  <a:lnTo>
                    <a:pt x="5037112" y="263156"/>
                  </a:lnTo>
                  <a:lnTo>
                    <a:pt x="5027549" y="261162"/>
                  </a:lnTo>
                  <a:lnTo>
                    <a:pt x="5017973" y="263156"/>
                  </a:lnTo>
                  <a:lnTo>
                    <a:pt x="5010099" y="268719"/>
                  </a:lnTo>
                  <a:lnTo>
                    <a:pt x="5004752" y="277152"/>
                  </a:lnTo>
                  <a:lnTo>
                    <a:pt x="5002784" y="287807"/>
                  </a:lnTo>
                  <a:lnTo>
                    <a:pt x="5004752" y="298335"/>
                  </a:lnTo>
                  <a:lnTo>
                    <a:pt x="5010099" y="306514"/>
                  </a:lnTo>
                  <a:lnTo>
                    <a:pt x="5017973" y="311810"/>
                  </a:lnTo>
                  <a:lnTo>
                    <a:pt x="5027549" y="313690"/>
                  </a:lnTo>
                  <a:lnTo>
                    <a:pt x="5037112" y="311810"/>
                  </a:lnTo>
                  <a:lnTo>
                    <a:pt x="5044999" y="306514"/>
                  </a:lnTo>
                  <a:lnTo>
                    <a:pt x="5050345" y="298335"/>
                  </a:lnTo>
                  <a:lnTo>
                    <a:pt x="5052314" y="287807"/>
                  </a:lnTo>
                  <a:close/>
                </a:path>
                <a:path w="5719445" h="337820">
                  <a:moveTo>
                    <a:pt x="5386095" y="87058"/>
                  </a:moveTo>
                  <a:lnTo>
                    <a:pt x="5379567" y="56489"/>
                  </a:lnTo>
                  <a:lnTo>
                    <a:pt x="5364759" y="37147"/>
                  </a:lnTo>
                  <a:lnTo>
                    <a:pt x="5361419" y="32791"/>
                  </a:lnTo>
                  <a:lnTo>
                    <a:pt x="5356072" y="29819"/>
                  </a:lnTo>
                  <a:lnTo>
                    <a:pt x="5356072" y="87058"/>
                  </a:lnTo>
                  <a:lnTo>
                    <a:pt x="5351805" y="106984"/>
                  </a:lnTo>
                  <a:lnTo>
                    <a:pt x="5339943" y="122656"/>
                  </a:lnTo>
                  <a:lnTo>
                    <a:pt x="5321884" y="132905"/>
                  </a:lnTo>
                  <a:lnTo>
                    <a:pt x="5299037" y="136588"/>
                  </a:lnTo>
                  <a:lnTo>
                    <a:pt x="5276354" y="132905"/>
                  </a:lnTo>
                  <a:lnTo>
                    <a:pt x="5258282" y="122656"/>
                  </a:lnTo>
                  <a:lnTo>
                    <a:pt x="5246332" y="106984"/>
                  </a:lnTo>
                  <a:lnTo>
                    <a:pt x="5242001" y="87058"/>
                  </a:lnTo>
                  <a:lnTo>
                    <a:pt x="5246332" y="66916"/>
                  </a:lnTo>
                  <a:lnTo>
                    <a:pt x="5258282" y="51130"/>
                  </a:lnTo>
                  <a:lnTo>
                    <a:pt x="5276354" y="40830"/>
                  </a:lnTo>
                  <a:lnTo>
                    <a:pt x="5299037" y="37147"/>
                  </a:lnTo>
                  <a:lnTo>
                    <a:pt x="5321884" y="40830"/>
                  </a:lnTo>
                  <a:lnTo>
                    <a:pt x="5339943" y="51130"/>
                  </a:lnTo>
                  <a:lnTo>
                    <a:pt x="5351805" y="66916"/>
                  </a:lnTo>
                  <a:lnTo>
                    <a:pt x="5356072" y="87058"/>
                  </a:lnTo>
                  <a:lnTo>
                    <a:pt x="5356072" y="29819"/>
                  </a:lnTo>
                  <a:lnTo>
                    <a:pt x="5333860" y="17462"/>
                  </a:lnTo>
                  <a:lnTo>
                    <a:pt x="5299037" y="12014"/>
                  </a:lnTo>
                  <a:lnTo>
                    <a:pt x="5264289" y="17462"/>
                  </a:lnTo>
                  <a:lnTo>
                    <a:pt x="5236845" y="32791"/>
                  </a:lnTo>
                  <a:lnTo>
                    <a:pt x="5218836" y="56489"/>
                  </a:lnTo>
                  <a:lnTo>
                    <a:pt x="5212359" y="87058"/>
                  </a:lnTo>
                  <a:lnTo>
                    <a:pt x="5218836" y="117348"/>
                  </a:lnTo>
                  <a:lnTo>
                    <a:pt x="5236845" y="140804"/>
                  </a:lnTo>
                  <a:lnTo>
                    <a:pt x="5264289" y="155968"/>
                  </a:lnTo>
                  <a:lnTo>
                    <a:pt x="5299037" y="161353"/>
                  </a:lnTo>
                  <a:lnTo>
                    <a:pt x="5333860" y="155968"/>
                  </a:lnTo>
                  <a:lnTo>
                    <a:pt x="5361419" y="140804"/>
                  </a:lnTo>
                  <a:lnTo>
                    <a:pt x="5364683" y="136588"/>
                  </a:lnTo>
                  <a:lnTo>
                    <a:pt x="5379567" y="117348"/>
                  </a:lnTo>
                  <a:lnTo>
                    <a:pt x="5386095" y="87058"/>
                  </a:lnTo>
                  <a:close/>
                </a:path>
                <a:path w="5719445" h="337820">
                  <a:moveTo>
                    <a:pt x="5480647" y="0"/>
                  </a:moveTo>
                  <a:lnTo>
                    <a:pt x="5449887" y="0"/>
                  </a:lnTo>
                  <a:lnTo>
                    <a:pt x="5449887" y="172605"/>
                  </a:lnTo>
                  <a:lnTo>
                    <a:pt x="5480647" y="172605"/>
                  </a:lnTo>
                  <a:lnTo>
                    <a:pt x="5480647" y="0"/>
                  </a:lnTo>
                  <a:close/>
                </a:path>
                <a:path w="5719445" h="337820">
                  <a:moveTo>
                    <a:pt x="5491912" y="307695"/>
                  </a:moveTo>
                  <a:lnTo>
                    <a:pt x="5293792" y="307695"/>
                  </a:lnTo>
                  <a:lnTo>
                    <a:pt x="5293792" y="270548"/>
                  </a:lnTo>
                  <a:lnTo>
                    <a:pt x="5480647" y="270548"/>
                  </a:lnTo>
                  <a:lnTo>
                    <a:pt x="5480647" y="189115"/>
                  </a:lnTo>
                  <a:lnTo>
                    <a:pt x="5262638" y="189115"/>
                  </a:lnTo>
                  <a:lnTo>
                    <a:pt x="5262638" y="213512"/>
                  </a:lnTo>
                  <a:lnTo>
                    <a:pt x="5450256" y="213512"/>
                  </a:lnTo>
                  <a:lnTo>
                    <a:pt x="5450256" y="247650"/>
                  </a:lnTo>
                  <a:lnTo>
                    <a:pt x="5263388" y="247650"/>
                  </a:lnTo>
                  <a:lnTo>
                    <a:pt x="5263388" y="332079"/>
                  </a:lnTo>
                  <a:lnTo>
                    <a:pt x="5491912" y="332079"/>
                  </a:lnTo>
                  <a:lnTo>
                    <a:pt x="5491912" y="307695"/>
                  </a:lnTo>
                  <a:close/>
                </a:path>
                <a:path w="5719445" h="337820">
                  <a:moveTo>
                    <a:pt x="5719292" y="104686"/>
                  </a:moveTo>
                  <a:lnTo>
                    <a:pt x="5689282" y="104686"/>
                  </a:lnTo>
                  <a:lnTo>
                    <a:pt x="5689282" y="166230"/>
                  </a:lnTo>
                  <a:lnTo>
                    <a:pt x="5719292" y="166230"/>
                  </a:lnTo>
                  <a:lnTo>
                    <a:pt x="5719292" y="104686"/>
                  </a:lnTo>
                  <a:close/>
                </a:path>
                <a:path w="5719445" h="337820">
                  <a:moveTo>
                    <a:pt x="5719292" y="24396"/>
                  </a:moveTo>
                  <a:lnTo>
                    <a:pt x="5689282" y="24396"/>
                  </a:lnTo>
                  <a:lnTo>
                    <a:pt x="5689282" y="80238"/>
                  </a:lnTo>
                  <a:lnTo>
                    <a:pt x="5593969" y="80238"/>
                  </a:lnTo>
                  <a:lnTo>
                    <a:pt x="5593969" y="24358"/>
                  </a:lnTo>
                  <a:lnTo>
                    <a:pt x="5563578" y="24358"/>
                  </a:lnTo>
                  <a:lnTo>
                    <a:pt x="5563578" y="80238"/>
                  </a:lnTo>
                  <a:lnTo>
                    <a:pt x="5563578" y="104368"/>
                  </a:lnTo>
                  <a:lnTo>
                    <a:pt x="5563578" y="166598"/>
                  </a:lnTo>
                  <a:lnTo>
                    <a:pt x="5563578" y="190728"/>
                  </a:lnTo>
                  <a:lnTo>
                    <a:pt x="5719292" y="190728"/>
                  </a:lnTo>
                  <a:lnTo>
                    <a:pt x="5719292" y="166598"/>
                  </a:lnTo>
                  <a:lnTo>
                    <a:pt x="5593969" y="166598"/>
                  </a:lnTo>
                  <a:lnTo>
                    <a:pt x="5593969" y="104368"/>
                  </a:lnTo>
                  <a:lnTo>
                    <a:pt x="5719292" y="104368"/>
                  </a:lnTo>
                  <a:lnTo>
                    <a:pt x="5719292" y="80683"/>
                  </a:lnTo>
                  <a:lnTo>
                    <a:pt x="5719292" y="80238"/>
                  </a:lnTo>
                  <a:lnTo>
                    <a:pt x="5719292" y="24396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8133919" y="8668731"/>
            <a:ext cx="31115" cy="101600"/>
          </a:xfrm>
          <a:custGeom>
            <a:avLst/>
            <a:gdLst/>
            <a:ahLst/>
            <a:cxnLst/>
            <a:rect l="l" t="t" r="r" b="b"/>
            <a:pathLst>
              <a:path w="31115" h="101600">
                <a:moveTo>
                  <a:pt x="0" y="0"/>
                </a:moveTo>
                <a:lnTo>
                  <a:pt x="30768" y="0"/>
                </a:lnTo>
                <a:lnTo>
                  <a:pt x="30768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33918" y="8770340"/>
            <a:ext cx="81280" cy="146050"/>
          </a:xfrm>
          <a:custGeom>
            <a:avLst/>
            <a:gdLst/>
            <a:ahLst/>
            <a:cxnLst/>
            <a:rect l="l" t="t" r="r" b="b"/>
            <a:pathLst>
              <a:path w="81279" h="146050">
                <a:moveTo>
                  <a:pt x="80670" y="0"/>
                </a:moveTo>
                <a:lnTo>
                  <a:pt x="0" y="0"/>
                </a:lnTo>
                <a:lnTo>
                  <a:pt x="0" y="26670"/>
                </a:lnTo>
                <a:lnTo>
                  <a:pt x="0" y="146050"/>
                </a:lnTo>
                <a:lnTo>
                  <a:pt x="30759" y="146050"/>
                </a:lnTo>
                <a:lnTo>
                  <a:pt x="30759" y="26670"/>
                </a:lnTo>
                <a:lnTo>
                  <a:pt x="80670" y="26670"/>
                </a:lnTo>
                <a:lnTo>
                  <a:pt x="80670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55305" y="8892260"/>
            <a:ext cx="224790" cy="105410"/>
          </a:xfrm>
          <a:custGeom>
            <a:avLst/>
            <a:gdLst/>
            <a:ahLst/>
            <a:cxnLst/>
            <a:rect l="l" t="t" r="r" b="b"/>
            <a:pathLst>
              <a:path w="224790" h="105409">
                <a:moveTo>
                  <a:pt x="224383" y="80010"/>
                </a:moveTo>
                <a:lnTo>
                  <a:pt x="30772" y="80010"/>
                </a:lnTo>
                <a:lnTo>
                  <a:pt x="30772" y="0"/>
                </a:lnTo>
                <a:lnTo>
                  <a:pt x="0" y="0"/>
                </a:lnTo>
                <a:lnTo>
                  <a:pt x="0" y="80010"/>
                </a:lnTo>
                <a:lnTo>
                  <a:pt x="0" y="105410"/>
                </a:lnTo>
                <a:lnTo>
                  <a:pt x="224383" y="105410"/>
                </a:lnTo>
                <a:lnTo>
                  <a:pt x="224383" y="8001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49114" y="8668509"/>
            <a:ext cx="285750" cy="337185"/>
          </a:xfrm>
          <a:custGeom>
            <a:avLst/>
            <a:gdLst/>
            <a:ahLst/>
            <a:cxnLst/>
            <a:rect l="l" t="t" r="r" b="b"/>
            <a:pathLst>
              <a:path w="285750" h="337184">
                <a:moveTo>
                  <a:pt x="215380" y="137708"/>
                </a:moveTo>
                <a:lnTo>
                  <a:pt x="186113" y="137708"/>
                </a:lnTo>
                <a:lnTo>
                  <a:pt x="186113" y="9005"/>
                </a:lnTo>
                <a:lnTo>
                  <a:pt x="215380" y="9005"/>
                </a:lnTo>
                <a:lnTo>
                  <a:pt x="215380" y="137708"/>
                </a:lnTo>
                <a:close/>
              </a:path>
              <a:path w="285750" h="337184">
                <a:moveTo>
                  <a:pt x="18010" y="264160"/>
                </a:moveTo>
                <a:lnTo>
                  <a:pt x="0" y="242021"/>
                </a:lnTo>
                <a:lnTo>
                  <a:pt x="47366" y="206533"/>
                </a:lnTo>
                <a:lnTo>
                  <a:pt x="81752" y="165240"/>
                </a:lnTo>
                <a:lnTo>
                  <a:pt x="103686" y="118812"/>
                </a:lnTo>
                <a:lnTo>
                  <a:pt x="113694" y="67916"/>
                </a:lnTo>
                <a:lnTo>
                  <a:pt x="14258" y="67916"/>
                </a:lnTo>
                <a:lnTo>
                  <a:pt x="14258" y="42775"/>
                </a:lnTo>
                <a:lnTo>
                  <a:pt x="144087" y="42775"/>
                </a:lnTo>
                <a:lnTo>
                  <a:pt x="143149" y="67318"/>
                </a:lnTo>
                <a:lnTo>
                  <a:pt x="140241" y="91367"/>
                </a:lnTo>
                <a:lnTo>
                  <a:pt x="135222" y="114854"/>
                </a:lnTo>
                <a:lnTo>
                  <a:pt x="127952" y="137708"/>
                </a:lnTo>
                <a:lnTo>
                  <a:pt x="215380" y="137708"/>
                </a:lnTo>
                <a:lnTo>
                  <a:pt x="215380" y="162473"/>
                </a:lnTo>
                <a:lnTo>
                  <a:pt x="117071" y="162473"/>
                </a:lnTo>
                <a:lnTo>
                  <a:pt x="99587" y="190920"/>
                </a:lnTo>
                <a:lnTo>
                  <a:pt x="77390" y="217538"/>
                </a:lnTo>
                <a:lnTo>
                  <a:pt x="50268" y="242045"/>
                </a:lnTo>
                <a:lnTo>
                  <a:pt x="18010" y="264160"/>
                </a:lnTo>
                <a:close/>
              </a:path>
              <a:path w="285750" h="337184">
                <a:moveTo>
                  <a:pt x="215380" y="319694"/>
                </a:moveTo>
                <a:lnTo>
                  <a:pt x="186113" y="319694"/>
                </a:lnTo>
                <a:lnTo>
                  <a:pt x="186113" y="162473"/>
                </a:lnTo>
                <a:lnTo>
                  <a:pt x="215380" y="162473"/>
                </a:lnTo>
                <a:lnTo>
                  <a:pt x="215380" y="319694"/>
                </a:lnTo>
                <a:close/>
              </a:path>
              <a:path w="285750" h="337184">
                <a:moveTo>
                  <a:pt x="285548" y="336579"/>
                </a:moveTo>
                <a:lnTo>
                  <a:pt x="256280" y="336579"/>
                </a:lnTo>
                <a:lnTo>
                  <a:pt x="256280" y="0"/>
                </a:lnTo>
                <a:lnTo>
                  <a:pt x="285548" y="0"/>
                </a:lnTo>
                <a:lnTo>
                  <a:pt x="285548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92447" y="8668509"/>
            <a:ext cx="277495" cy="337820"/>
          </a:xfrm>
          <a:custGeom>
            <a:avLst/>
            <a:gdLst/>
            <a:ahLst/>
            <a:cxnLst/>
            <a:rect l="l" t="t" r="r" b="b"/>
            <a:pathLst>
              <a:path w="277495" h="337820">
                <a:moveTo>
                  <a:pt x="18761" y="266787"/>
                </a:moveTo>
                <a:lnTo>
                  <a:pt x="0" y="241646"/>
                </a:lnTo>
                <a:lnTo>
                  <a:pt x="35025" y="216899"/>
                </a:lnTo>
                <a:lnTo>
                  <a:pt x="63788" y="180719"/>
                </a:lnTo>
                <a:lnTo>
                  <a:pt x="83265" y="137010"/>
                </a:lnTo>
                <a:lnTo>
                  <a:pt x="90429" y="89679"/>
                </a:lnTo>
                <a:lnTo>
                  <a:pt x="90429" y="29267"/>
                </a:lnTo>
                <a:lnTo>
                  <a:pt x="120823" y="29267"/>
                </a:lnTo>
                <a:lnTo>
                  <a:pt x="120823" y="89679"/>
                </a:lnTo>
                <a:lnTo>
                  <a:pt x="127876" y="135281"/>
                </a:lnTo>
                <a:lnTo>
                  <a:pt x="136385" y="153843"/>
                </a:lnTo>
                <a:lnTo>
                  <a:pt x="105814" y="153843"/>
                </a:lnTo>
                <a:lnTo>
                  <a:pt x="91262" y="190011"/>
                </a:lnTo>
                <a:lnTo>
                  <a:pt x="71293" y="221712"/>
                </a:lnTo>
                <a:lnTo>
                  <a:pt x="46821" y="247714"/>
                </a:lnTo>
                <a:lnTo>
                  <a:pt x="18761" y="266787"/>
                </a:lnTo>
                <a:close/>
              </a:path>
              <a:path w="277495" h="337820">
                <a:moveTo>
                  <a:pt x="192491" y="260408"/>
                </a:moveTo>
                <a:lnTo>
                  <a:pt x="165070" y="242596"/>
                </a:lnTo>
                <a:lnTo>
                  <a:pt x="140851" y="218101"/>
                </a:lnTo>
                <a:lnTo>
                  <a:pt x="120782" y="188118"/>
                </a:lnTo>
                <a:lnTo>
                  <a:pt x="105814" y="153843"/>
                </a:lnTo>
                <a:lnTo>
                  <a:pt x="136385" y="153843"/>
                </a:lnTo>
                <a:lnTo>
                  <a:pt x="147136" y="177295"/>
                </a:lnTo>
                <a:lnTo>
                  <a:pt x="175753" y="211992"/>
                </a:lnTo>
                <a:lnTo>
                  <a:pt x="210878" y="235643"/>
                </a:lnTo>
                <a:lnTo>
                  <a:pt x="192491" y="260408"/>
                </a:lnTo>
                <a:close/>
              </a:path>
              <a:path w="277495" h="337820">
                <a:moveTo>
                  <a:pt x="276918" y="337329"/>
                </a:moveTo>
                <a:lnTo>
                  <a:pt x="246149" y="337329"/>
                </a:lnTo>
                <a:lnTo>
                  <a:pt x="246149" y="0"/>
                </a:lnTo>
                <a:lnTo>
                  <a:pt x="276918" y="0"/>
                </a:lnTo>
                <a:lnTo>
                  <a:pt x="276918" y="33732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40279" y="8668511"/>
            <a:ext cx="655955" cy="337185"/>
          </a:xfrm>
          <a:custGeom>
            <a:avLst/>
            <a:gdLst/>
            <a:ahLst/>
            <a:cxnLst/>
            <a:rect l="l" t="t" r="r" b="b"/>
            <a:pathLst>
              <a:path w="655954" h="337184">
                <a:moveTo>
                  <a:pt x="207124" y="185737"/>
                </a:moveTo>
                <a:lnTo>
                  <a:pt x="205689" y="171107"/>
                </a:lnTo>
                <a:lnTo>
                  <a:pt x="205320" y="167360"/>
                </a:lnTo>
                <a:lnTo>
                  <a:pt x="204876" y="162852"/>
                </a:lnTo>
                <a:lnTo>
                  <a:pt x="192913" y="164401"/>
                </a:lnTo>
                <a:lnTo>
                  <a:pt x="180721" y="165671"/>
                </a:lnTo>
                <a:lnTo>
                  <a:pt x="168300" y="166649"/>
                </a:lnTo>
                <a:lnTo>
                  <a:pt x="155714" y="167360"/>
                </a:lnTo>
                <a:lnTo>
                  <a:pt x="155714" y="56286"/>
                </a:lnTo>
                <a:lnTo>
                  <a:pt x="189115" y="56286"/>
                </a:lnTo>
                <a:lnTo>
                  <a:pt x="189115" y="31521"/>
                </a:lnTo>
                <a:lnTo>
                  <a:pt x="126072" y="31521"/>
                </a:lnTo>
                <a:lnTo>
                  <a:pt x="126072" y="56286"/>
                </a:lnTo>
                <a:lnTo>
                  <a:pt x="126072" y="169227"/>
                </a:lnTo>
                <a:lnTo>
                  <a:pt x="112572" y="169951"/>
                </a:lnTo>
                <a:lnTo>
                  <a:pt x="99110" y="170446"/>
                </a:lnTo>
                <a:lnTo>
                  <a:pt x="72415" y="171107"/>
                </a:lnTo>
                <a:lnTo>
                  <a:pt x="72415" y="56286"/>
                </a:lnTo>
                <a:lnTo>
                  <a:pt x="126072" y="56286"/>
                </a:lnTo>
                <a:lnTo>
                  <a:pt x="126072" y="31521"/>
                </a:lnTo>
                <a:lnTo>
                  <a:pt x="9385" y="31521"/>
                </a:lnTo>
                <a:lnTo>
                  <a:pt x="9385" y="56286"/>
                </a:lnTo>
                <a:lnTo>
                  <a:pt x="42405" y="56286"/>
                </a:lnTo>
                <a:lnTo>
                  <a:pt x="42405" y="171856"/>
                </a:lnTo>
                <a:lnTo>
                  <a:pt x="20497" y="172186"/>
                </a:lnTo>
                <a:lnTo>
                  <a:pt x="0" y="172237"/>
                </a:lnTo>
                <a:lnTo>
                  <a:pt x="3378" y="197751"/>
                </a:lnTo>
                <a:lnTo>
                  <a:pt x="50304" y="197345"/>
                </a:lnTo>
                <a:lnTo>
                  <a:pt x="101866" y="195681"/>
                </a:lnTo>
                <a:lnTo>
                  <a:pt x="155130" y="192049"/>
                </a:lnTo>
                <a:lnTo>
                  <a:pt x="207124" y="185737"/>
                </a:lnTo>
                <a:close/>
              </a:path>
              <a:path w="655954" h="337184">
                <a:moveTo>
                  <a:pt x="275043" y="303936"/>
                </a:moveTo>
                <a:lnTo>
                  <a:pt x="81419" y="303936"/>
                </a:lnTo>
                <a:lnTo>
                  <a:pt x="81419" y="224764"/>
                </a:lnTo>
                <a:lnTo>
                  <a:pt x="50660" y="224764"/>
                </a:lnTo>
                <a:lnTo>
                  <a:pt x="50660" y="329082"/>
                </a:lnTo>
                <a:lnTo>
                  <a:pt x="275043" y="329082"/>
                </a:lnTo>
                <a:lnTo>
                  <a:pt x="275043" y="303936"/>
                </a:lnTo>
                <a:close/>
              </a:path>
              <a:path w="655954" h="337184">
                <a:moveTo>
                  <a:pt x="309930" y="102438"/>
                </a:moveTo>
                <a:lnTo>
                  <a:pt x="260032" y="102438"/>
                </a:lnTo>
                <a:lnTo>
                  <a:pt x="260032" y="0"/>
                </a:lnTo>
                <a:lnTo>
                  <a:pt x="229260" y="0"/>
                </a:lnTo>
                <a:lnTo>
                  <a:pt x="229260" y="248031"/>
                </a:lnTo>
                <a:lnTo>
                  <a:pt x="260032" y="248031"/>
                </a:lnTo>
                <a:lnTo>
                  <a:pt x="260032" y="127952"/>
                </a:lnTo>
                <a:lnTo>
                  <a:pt x="309930" y="127952"/>
                </a:lnTo>
                <a:lnTo>
                  <a:pt x="309930" y="102438"/>
                </a:lnTo>
                <a:close/>
              </a:path>
              <a:path w="655954" h="337184">
                <a:moveTo>
                  <a:pt x="529069" y="36779"/>
                </a:moveTo>
                <a:lnTo>
                  <a:pt x="359092" y="36779"/>
                </a:lnTo>
                <a:lnTo>
                  <a:pt x="359092" y="61912"/>
                </a:lnTo>
                <a:lnTo>
                  <a:pt x="499046" y="61912"/>
                </a:lnTo>
                <a:lnTo>
                  <a:pt x="498792" y="84797"/>
                </a:lnTo>
                <a:lnTo>
                  <a:pt x="497509" y="112991"/>
                </a:lnTo>
                <a:lnTo>
                  <a:pt x="494461" y="146608"/>
                </a:lnTo>
                <a:lnTo>
                  <a:pt x="488924" y="185737"/>
                </a:lnTo>
                <a:lnTo>
                  <a:pt x="519684" y="188747"/>
                </a:lnTo>
                <a:lnTo>
                  <a:pt x="525106" y="145237"/>
                </a:lnTo>
                <a:lnTo>
                  <a:pt x="527900" y="108585"/>
                </a:lnTo>
                <a:lnTo>
                  <a:pt x="528916" y="78625"/>
                </a:lnTo>
                <a:lnTo>
                  <a:pt x="529031" y="61912"/>
                </a:lnTo>
                <a:lnTo>
                  <a:pt x="529069" y="36779"/>
                </a:lnTo>
                <a:close/>
              </a:path>
              <a:path w="655954" h="337184">
                <a:moveTo>
                  <a:pt x="552704" y="250278"/>
                </a:moveTo>
                <a:lnTo>
                  <a:pt x="551484" y="235648"/>
                </a:lnTo>
                <a:lnTo>
                  <a:pt x="550837" y="227761"/>
                </a:lnTo>
                <a:lnTo>
                  <a:pt x="524649" y="230682"/>
                </a:lnTo>
                <a:lnTo>
                  <a:pt x="497598" y="232829"/>
                </a:lnTo>
                <a:lnTo>
                  <a:pt x="470052" y="234416"/>
                </a:lnTo>
                <a:lnTo>
                  <a:pt x="442391" y="235648"/>
                </a:lnTo>
                <a:lnTo>
                  <a:pt x="442391" y="132829"/>
                </a:lnTo>
                <a:lnTo>
                  <a:pt x="412000" y="132829"/>
                </a:lnTo>
                <a:lnTo>
                  <a:pt x="412000" y="236397"/>
                </a:lnTo>
                <a:lnTo>
                  <a:pt x="374942" y="237236"/>
                </a:lnTo>
                <a:lnTo>
                  <a:pt x="340702" y="237528"/>
                </a:lnTo>
                <a:lnTo>
                  <a:pt x="344081" y="263042"/>
                </a:lnTo>
                <a:lnTo>
                  <a:pt x="392036" y="262623"/>
                </a:lnTo>
                <a:lnTo>
                  <a:pt x="444601" y="260883"/>
                </a:lnTo>
                <a:lnTo>
                  <a:pt x="499059" y="257022"/>
                </a:lnTo>
                <a:lnTo>
                  <a:pt x="552704" y="250278"/>
                </a:lnTo>
                <a:close/>
              </a:path>
              <a:path w="655954" h="337184">
                <a:moveTo>
                  <a:pt x="655891" y="140716"/>
                </a:moveTo>
                <a:lnTo>
                  <a:pt x="602234" y="140716"/>
                </a:lnTo>
                <a:lnTo>
                  <a:pt x="602234" y="0"/>
                </a:lnTo>
                <a:lnTo>
                  <a:pt x="571474" y="0"/>
                </a:lnTo>
                <a:lnTo>
                  <a:pt x="571474" y="336588"/>
                </a:lnTo>
                <a:lnTo>
                  <a:pt x="602234" y="336588"/>
                </a:lnTo>
                <a:lnTo>
                  <a:pt x="602234" y="166611"/>
                </a:lnTo>
                <a:lnTo>
                  <a:pt x="655891" y="166611"/>
                </a:lnTo>
                <a:lnTo>
                  <a:pt x="655891" y="140716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733801" y="8696680"/>
            <a:ext cx="305435" cy="265430"/>
          </a:xfrm>
          <a:custGeom>
            <a:avLst/>
            <a:gdLst/>
            <a:ahLst/>
            <a:cxnLst/>
            <a:rect l="l" t="t" r="r" b="b"/>
            <a:pathLst>
              <a:path w="305434" h="265429">
                <a:moveTo>
                  <a:pt x="267906" y="0"/>
                </a:moveTo>
                <a:lnTo>
                  <a:pt x="36017" y="0"/>
                </a:lnTo>
                <a:lnTo>
                  <a:pt x="36017" y="24130"/>
                </a:lnTo>
                <a:lnTo>
                  <a:pt x="36017" y="133350"/>
                </a:lnTo>
                <a:lnTo>
                  <a:pt x="36017" y="157480"/>
                </a:lnTo>
                <a:lnTo>
                  <a:pt x="267906" y="157480"/>
                </a:lnTo>
                <a:lnTo>
                  <a:pt x="267906" y="133553"/>
                </a:lnTo>
                <a:lnTo>
                  <a:pt x="267906" y="133350"/>
                </a:lnTo>
                <a:lnTo>
                  <a:pt x="267906" y="24371"/>
                </a:lnTo>
                <a:lnTo>
                  <a:pt x="237883" y="24371"/>
                </a:lnTo>
                <a:lnTo>
                  <a:pt x="237883" y="133350"/>
                </a:lnTo>
                <a:lnTo>
                  <a:pt x="65659" y="133350"/>
                </a:lnTo>
                <a:lnTo>
                  <a:pt x="65659" y="24130"/>
                </a:lnTo>
                <a:lnTo>
                  <a:pt x="267906" y="24130"/>
                </a:lnTo>
                <a:lnTo>
                  <a:pt x="267906" y="0"/>
                </a:lnTo>
                <a:close/>
              </a:path>
              <a:path w="305434" h="265429">
                <a:moveTo>
                  <a:pt x="305054" y="239750"/>
                </a:moveTo>
                <a:lnTo>
                  <a:pt x="167716" y="239750"/>
                </a:lnTo>
                <a:lnTo>
                  <a:pt x="167716" y="157949"/>
                </a:lnTo>
                <a:lnTo>
                  <a:pt x="136575" y="157949"/>
                </a:lnTo>
                <a:lnTo>
                  <a:pt x="136575" y="239750"/>
                </a:lnTo>
                <a:lnTo>
                  <a:pt x="0" y="239750"/>
                </a:lnTo>
                <a:lnTo>
                  <a:pt x="0" y="265264"/>
                </a:lnTo>
                <a:lnTo>
                  <a:pt x="305054" y="265264"/>
                </a:lnTo>
                <a:lnTo>
                  <a:pt x="305054" y="23975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86890" y="8668884"/>
            <a:ext cx="268605" cy="332105"/>
          </a:xfrm>
          <a:custGeom>
            <a:avLst/>
            <a:gdLst/>
            <a:ahLst/>
            <a:cxnLst/>
            <a:rect l="l" t="t" r="r" b="b"/>
            <a:pathLst>
              <a:path w="268604" h="332104">
                <a:moveTo>
                  <a:pt x="268287" y="192491"/>
                </a:moveTo>
                <a:lnTo>
                  <a:pt x="237519" y="192491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192491"/>
                </a:lnTo>
                <a:close/>
              </a:path>
              <a:path w="268604" h="332104">
                <a:moveTo>
                  <a:pt x="268287" y="331701"/>
                </a:moveTo>
                <a:lnTo>
                  <a:pt x="50655" y="331701"/>
                </a:lnTo>
                <a:lnTo>
                  <a:pt x="50655" y="210502"/>
                </a:lnTo>
                <a:lnTo>
                  <a:pt x="268287" y="210502"/>
                </a:lnTo>
                <a:lnTo>
                  <a:pt x="268287" y="234892"/>
                </a:lnTo>
                <a:lnTo>
                  <a:pt x="80673" y="234892"/>
                </a:lnTo>
                <a:lnTo>
                  <a:pt x="80673" y="306936"/>
                </a:lnTo>
                <a:lnTo>
                  <a:pt x="268287" y="306936"/>
                </a:lnTo>
                <a:lnTo>
                  <a:pt x="268287" y="331701"/>
                </a:lnTo>
                <a:close/>
              </a:path>
              <a:path w="268604" h="332104">
                <a:moveTo>
                  <a:pt x="268287" y="306936"/>
                </a:moveTo>
                <a:lnTo>
                  <a:pt x="238269" y="306936"/>
                </a:lnTo>
                <a:lnTo>
                  <a:pt x="238269" y="234892"/>
                </a:lnTo>
                <a:lnTo>
                  <a:pt x="268287" y="234892"/>
                </a:lnTo>
                <a:lnTo>
                  <a:pt x="268287" y="306936"/>
                </a:lnTo>
                <a:close/>
              </a:path>
              <a:path w="268604" h="332104">
                <a:moveTo>
                  <a:pt x="87428" y="174480"/>
                </a:moveTo>
                <a:lnTo>
                  <a:pt x="52397" y="168770"/>
                </a:lnTo>
                <a:lnTo>
                  <a:pt x="24718" y="152717"/>
                </a:lnTo>
                <a:lnTo>
                  <a:pt x="6537" y="127940"/>
                </a:lnTo>
                <a:lnTo>
                  <a:pt x="0" y="96058"/>
                </a:lnTo>
                <a:lnTo>
                  <a:pt x="6537" y="64175"/>
                </a:lnTo>
                <a:lnTo>
                  <a:pt x="24718" y="39398"/>
                </a:lnTo>
                <a:lnTo>
                  <a:pt x="52397" y="23346"/>
                </a:lnTo>
                <a:lnTo>
                  <a:pt x="87428" y="17635"/>
                </a:lnTo>
                <a:lnTo>
                  <a:pt x="122734" y="23346"/>
                </a:lnTo>
                <a:lnTo>
                  <a:pt x="150653" y="39398"/>
                </a:lnTo>
                <a:lnTo>
                  <a:pt x="153433" y="43151"/>
                </a:lnTo>
                <a:lnTo>
                  <a:pt x="87428" y="43151"/>
                </a:lnTo>
                <a:lnTo>
                  <a:pt x="64369" y="47091"/>
                </a:lnTo>
                <a:lnTo>
                  <a:pt x="46199" y="58066"/>
                </a:lnTo>
                <a:lnTo>
                  <a:pt x="34292" y="74811"/>
                </a:lnTo>
                <a:lnTo>
                  <a:pt x="30018" y="96058"/>
                </a:lnTo>
                <a:lnTo>
                  <a:pt x="34292" y="117463"/>
                </a:lnTo>
                <a:lnTo>
                  <a:pt x="46199" y="134190"/>
                </a:lnTo>
                <a:lnTo>
                  <a:pt x="64369" y="145078"/>
                </a:lnTo>
                <a:lnTo>
                  <a:pt x="87428" y="148965"/>
                </a:lnTo>
                <a:lnTo>
                  <a:pt x="153433" y="148965"/>
                </a:lnTo>
                <a:lnTo>
                  <a:pt x="150653" y="152717"/>
                </a:lnTo>
                <a:lnTo>
                  <a:pt x="122734" y="168770"/>
                </a:lnTo>
                <a:lnTo>
                  <a:pt x="87428" y="174480"/>
                </a:lnTo>
                <a:close/>
              </a:path>
              <a:path w="268604" h="332104">
                <a:moveTo>
                  <a:pt x="153433" y="148965"/>
                </a:moveTo>
                <a:lnTo>
                  <a:pt x="87428" y="148965"/>
                </a:lnTo>
                <a:lnTo>
                  <a:pt x="110762" y="145078"/>
                </a:lnTo>
                <a:lnTo>
                  <a:pt x="129172" y="134190"/>
                </a:lnTo>
                <a:lnTo>
                  <a:pt x="141249" y="117463"/>
                </a:lnTo>
                <a:lnTo>
                  <a:pt x="145588" y="96058"/>
                </a:lnTo>
                <a:lnTo>
                  <a:pt x="141249" y="74811"/>
                </a:lnTo>
                <a:lnTo>
                  <a:pt x="129172" y="58066"/>
                </a:lnTo>
                <a:lnTo>
                  <a:pt x="110762" y="47091"/>
                </a:lnTo>
                <a:lnTo>
                  <a:pt x="87428" y="43151"/>
                </a:lnTo>
                <a:lnTo>
                  <a:pt x="153433" y="43151"/>
                </a:lnTo>
                <a:lnTo>
                  <a:pt x="169004" y="64175"/>
                </a:lnTo>
                <a:lnTo>
                  <a:pt x="175606" y="96058"/>
                </a:lnTo>
                <a:lnTo>
                  <a:pt x="169004" y="127940"/>
                </a:lnTo>
                <a:lnTo>
                  <a:pt x="153433" y="148965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424596" y="8668509"/>
            <a:ext cx="285750" cy="337185"/>
          </a:xfrm>
          <a:custGeom>
            <a:avLst/>
            <a:gdLst/>
            <a:ahLst/>
            <a:cxnLst/>
            <a:rect l="l" t="t" r="r" b="b"/>
            <a:pathLst>
              <a:path w="285750" h="337184">
                <a:moveTo>
                  <a:pt x="215380" y="137708"/>
                </a:moveTo>
                <a:lnTo>
                  <a:pt x="186113" y="137708"/>
                </a:lnTo>
                <a:lnTo>
                  <a:pt x="186113" y="9005"/>
                </a:lnTo>
                <a:lnTo>
                  <a:pt x="215380" y="9005"/>
                </a:lnTo>
                <a:lnTo>
                  <a:pt x="215380" y="137708"/>
                </a:lnTo>
                <a:close/>
              </a:path>
              <a:path w="285750" h="337184">
                <a:moveTo>
                  <a:pt x="18010" y="264160"/>
                </a:moveTo>
                <a:lnTo>
                  <a:pt x="0" y="242021"/>
                </a:lnTo>
                <a:lnTo>
                  <a:pt x="47366" y="206533"/>
                </a:lnTo>
                <a:lnTo>
                  <a:pt x="81752" y="165240"/>
                </a:lnTo>
                <a:lnTo>
                  <a:pt x="103686" y="118812"/>
                </a:lnTo>
                <a:lnTo>
                  <a:pt x="113694" y="67916"/>
                </a:lnTo>
                <a:lnTo>
                  <a:pt x="14258" y="67916"/>
                </a:lnTo>
                <a:lnTo>
                  <a:pt x="14258" y="42775"/>
                </a:lnTo>
                <a:lnTo>
                  <a:pt x="144087" y="42775"/>
                </a:lnTo>
                <a:lnTo>
                  <a:pt x="143149" y="67318"/>
                </a:lnTo>
                <a:lnTo>
                  <a:pt x="140241" y="91367"/>
                </a:lnTo>
                <a:lnTo>
                  <a:pt x="135222" y="114854"/>
                </a:lnTo>
                <a:lnTo>
                  <a:pt x="127952" y="137708"/>
                </a:lnTo>
                <a:lnTo>
                  <a:pt x="215380" y="137708"/>
                </a:lnTo>
                <a:lnTo>
                  <a:pt x="215380" y="162473"/>
                </a:lnTo>
                <a:lnTo>
                  <a:pt x="117071" y="162473"/>
                </a:lnTo>
                <a:lnTo>
                  <a:pt x="99587" y="190920"/>
                </a:lnTo>
                <a:lnTo>
                  <a:pt x="77390" y="217538"/>
                </a:lnTo>
                <a:lnTo>
                  <a:pt x="50268" y="242045"/>
                </a:lnTo>
                <a:lnTo>
                  <a:pt x="18010" y="264160"/>
                </a:lnTo>
                <a:close/>
              </a:path>
              <a:path w="285750" h="337184">
                <a:moveTo>
                  <a:pt x="215380" y="319694"/>
                </a:moveTo>
                <a:lnTo>
                  <a:pt x="186113" y="319694"/>
                </a:lnTo>
                <a:lnTo>
                  <a:pt x="186113" y="162473"/>
                </a:lnTo>
                <a:lnTo>
                  <a:pt x="215380" y="162473"/>
                </a:lnTo>
                <a:lnTo>
                  <a:pt x="215380" y="319694"/>
                </a:lnTo>
                <a:close/>
              </a:path>
              <a:path w="285750" h="337184">
                <a:moveTo>
                  <a:pt x="285548" y="336579"/>
                </a:moveTo>
                <a:lnTo>
                  <a:pt x="256280" y="336579"/>
                </a:lnTo>
                <a:lnTo>
                  <a:pt x="256280" y="0"/>
                </a:lnTo>
                <a:lnTo>
                  <a:pt x="285548" y="0"/>
                </a:lnTo>
                <a:lnTo>
                  <a:pt x="285548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767929" y="8668509"/>
            <a:ext cx="277495" cy="337820"/>
          </a:xfrm>
          <a:custGeom>
            <a:avLst/>
            <a:gdLst/>
            <a:ahLst/>
            <a:cxnLst/>
            <a:rect l="l" t="t" r="r" b="b"/>
            <a:pathLst>
              <a:path w="277495" h="337820">
                <a:moveTo>
                  <a:pt x="18761" y="266787"/>
                </a:moveTo>
                <a:lnTo>
                  <a:pt x="0" y="241646"/>
                </a:lnTo>
                <a:lnTo>
                  <a:pt x="35025" y="216899"/>
                </a:lnTo>
                <a:lnTo>
                  <a:pt x="63788" y="180719"/>
                </a:lnTo>
                <a:lnTo>
                  <a:pt x="83265" y="137010"/>
                </a:lnTo>
                <a:lnTo>
                  <a:pt x="90429" y="89679"/>
                </a:lnTo>
                <a:lnTo>
                  <a:pt x="90429" y="29267"/>
                </a:lnTo>
                <a:lnTo>
                  <a:pt x="120823" y="29267"/>
                </a:lnTo>
                <a:lnTo>
                  <a:pt x="120823" y="89679"/>
                </a:lnTo>
                <a:lnTo>
                  <a:pt x="127876" y="135281"/>
                </a:lnTo>
                <a:lnTo>
                  <a:pt x="136385" y="153843"/>
                </a:lnTo>
                <a:lnTo>
                  <a:pt x="105814" y="153843"/>
                </a:lnTo>
                <a:lnTo>
                  <a:pt x="91262" y="190011"/>
                </a:lnTo>
                <a:lnTo>
                  <a:pt x="71293" y="221712"/>
                </a:lnTo>
                <a:lnTo>
                  <a:pt x="46821" y="247714"/>
                </a:lnTo>
                <a:lnTo>
                  <a:pt x="18761" y="266787"/>
                </a:lnTo>
                <a:close/>
              </a:path>
              <a:path w="277495" h="337820">
                <a:moveTo>
                  <a:pt x="192491" y="260408"/>
                </a:moveTo>
                <a:lnTo>
                  <a:pt x="165070" y="242596"/>
                </a:lnTo>
                <a:lnTo>
                  <a:pt x="140851" y="218101"/>
                </a:lnTo>
                <a:lnTo>
                  <a:pt x="120782" y="188118"/>
                </a:lnTo>
                <a:lnTo>
                  <a:pt x="105814" y="153843"/>
                </a:lnTo>
                <a:lnTo>
                  <a:pt x="136385" y="153843"/>
                </a:lnTo>
                <a:lnTo>
                  <a:pt x="147136" y="177295"/>
                </a:lnTo>
                <a:lnTo>
                  <a:pt x="175753" y="211992"/>
                </a:lnTo>
                <a:lnTo>
                  <a:pt x="210878" y="235643"/>
                </a:lnTo>
                <a:lnTo>
                  <a:pt x="192491" y="260408"/>
                </a:lnTo>
                <a:close/>
              </a:path>
              <a:path w="277495" h="337820">
                <a:moveTo>
                  <a:pt x="276918" y="337329"/>
                </a:moveTo>
                <a:lnTo>
                  <a:pt x="246149" y="337329"/>
                </a:lnTo>
                <a:lnTo>
                  <a:pt x="246149" y="0"/>
                </a:lnTo>
                <a:lnTo>
                  <a:pt x="276918" y="0"/>
                </a:lnTo>
                <a:lnTo>
                  <a:pt x="276918" y="33732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15764" y="8668511"/>
            <a:ext cx="630555" cy="337185"/>
          </a:xfrm>
          <a:custGeom>
            <a:avLst/>
            <a:gdLst/>
            <a:ahLst/>
            <a:cxnLst/>
            <a:rect l="l" t="t" r="r" b="b"/>
            <a:pathLst>
              <a:path w="630554" h="337184">
                <a:moveTo>
                  <a:pt x="207124" y="185737"/>
                </a:moveTo>
                <a:lnTo>
                  <a:pt x="205676" y="171107"/>
                </a:lnTo>
                <a:lnTo>
                  <a:pt x="205308" y="167360"/>
                </a:lnTo>
                <a:lnTo>
                  <a:pt x="204863" y="162852"/>
                </a:lnTo>
                <a:lnTo>
                  <a:pt x="192913" y="164401"/>
                </a:lnTo>
                <a:lnTo>
                  <a:pt x="180708" y="165671"/>
                </a:lnTo>
                <a:lnTo>
                  <a:pt x="168300" y="166649"/>
                </a:lnTo>
                <a:lnTo>
                  <a:pt x="155714" y="167360"/>
                </a:lnTo>
                <a:lnTo>
                  <a:pt x="155714" y="56286"/>
                </a:lnTo>
                <a:lnTo>
                  <a:pt x="189115" y="56286"/>
                </a:lnTo>
                <a:lnTo>
                  <a:pt x="189115" y="31521"/>
                </a:lnTo>
                <a:lnTo>
                  <a:pt x="126072" y="31521"/>
                </a:lnTo>
                <a:lnTo>
                  <a:pt x="126072" y="56286"/>
                </a:lnTo>
                <a:lnTo>
                  <a:pt x="126072" y="169227"/>
                </a:lnTo>
                <a:lnTo>
                  <a:pt x="112572" y="169951"/>
                </a:lnTo>
                <a:lnTo>
                  <a:pt x="99098" y="170446"/>
                </a:lnTo>
                <a:lnTo>
                  <a:pt x="72415" y="171107"/>
                </a:lnTo>
                <a:lnTo>
                  <a:pt x="72415" y="56286"/>
                </a:lnTo>
                <a:lnTo>
                  <a:pt x="126072" y="56286"/>
                </a:lnTo>
                <a:lnTo>
                  <a:pt x="126072" y="31521"/>
                </a:lnTo>
                <a:lnTo>
                  <a:pt x="9372" y="31521"/>
                </a:lnTo>
                <a:lnTo>
                  <a:pt x="9372" y="56286"/>
                </a:lnTo>
                <a:lnTo>
                  <a:pt x="42392" y="56286"/>
                </a:lnTo>
                <a:lnTo>
                  <a:pt x="42392" y="171856"/>
                </a:lnTo>
                <a:lnTo>
                  <a:pt x="20497" y="172186"/>
                </a:lnTo>
                <a:lnTo>
                  <a:pt x="0" y="172237"/>
                </a:lnTo>
                <a:lnTo>
                  <a:pt x="3378" y="197751"/>
                </a:lnTo>
                <a:lnTo>
                  <a:pt x="50304" y="197345"/>
                </a:lnTo>
                <a:lnTo>
                  <a:pt x="101866" y="195681"/>
                </a:lnTo>
                <a:lnTo>
                  <a:pt x="155130" y="192049"/>
                </a:lnTo>
                <a:lnTo>
                  <a:pt x="207124" y="185737"/>
                </a:lnTo>
                <a:close/>
              </a:path>
              <a:path w="630554" h="337184">
                <a:moveTo>
                  <a:pt x="275031" y="303936"/>
                </a:moveTo>
                <a:lnTo>
                  <a:pt x="81419" y="303936"/>
                </a:lnTo>
                <a:lnTo>
                  <a:pt x="81419" y="224764"/>
                </a:lnTo>
                <a:lnTo>
                  <a:pt x="50647" y="224764"/>
                </a:lnTo>
                <a:lnTo>
                  <a:pt x="50647" y="329082"/>
                </a:lnTo>
                <a:lnTo>
                  <a:pt x="275031" y="329082"/>
                </a:lnTo>
                <a:lnTo>
                  <a:pt x="275031" y="303936"/>
                </a:lnTo>
                <a:close/>
              </a:path>
              <a:path w="630554" h="337184">
                <a:moveTo>
                  <a:pt x="309930" y="102438"/>
                </a:moveTo>
                <a:lnTo>
                  <a:pt x="260032" y="102438"/>
                </a:lnTo>
                <a:lnTo>
                  <a:pt x="260032" y="0"/>
                </a:lnTo>
                <a:lnTo>
                  <a:pt x="229260" y="0"/>
                </a:lnTo>
                <a:lnTo>
                  <a:pt x="229260" y="248031"/>
                </a:lnTo>
                <a:lnTo>
                  <a:pt x="260032" y="248031"/>
                </a:lnTo>
                <a:lnTo>
                  <a:pt x="260032" y="127952"/>
                </a:lnTo>
                <a:lnTo>
                  <a:pt x="309930" y="127952"/>
                </a:lnTo>
                <a:lnTo>
                  <a:pt x="309930" y="102438"/>
                </a:lnTo>
                <a:close/>
              </a:path>
              <a:path w="630554" h="337184">
                <a:moveTo>
                  <a:pt x="563206" y="7505"/>
                </a:moveTo>
                <a:lnTo>
                  <a:pt x="533946" y="7505"/>
                </a:lnTo>
                <a:lnTo>
                  <a:pt x="533946" y="130962"/>
                </a:lnTo>
                <a:lnTo>
                  <a:pt x="491540" y="130962"/>
                </a:lnTo>
                <a:lnTo>
                  <a:pt x="484517" y="88138"/>
                </a:lnTo>
                <a:lnTo>
                  <a:pt x="470090" y="56667"/>
                </a:lnTo>
                <a:lnTo>
                  <a:pt x="469684" y="55778"/>
                </a:lnTo>
                <a:lnTo>
                  <a:pt x="463778" y="50215"/>
                </a:lnTo>
                <a:lnTo>
                  <a:pt x="463778" y="144843"/>
                </a:lnTo>
                <a:lnTo>
                  <a:pt x="460667" y="182067"/>
                </a:lnTo>
                <a:lnTo>
                  <a:pt x="451866" y="210172"/>
                </a:lnTo>
                <a:lnTo>
                  <a:pt x="438137" y="227952"/>
                </a:lnTo>
                <a:lnTo>
                  <a:pt x="420255" y="234149"/>
                </a:lnTo>
                <a:lnTo>
                  <a:pt x="401993" y="227952"/>
                </a:lnTo>
                <a:lnTo>
                  <a:pt x="388162" y="210172"/>
                </a:lnTo>
                <a:lnTo>
                  <a:pt x="379412" y="182067"/>
                </a:lnTo>
                <a:lnTo>
                  <a:pt x="376351" y="144843"/>
                </a:lnTo>
                <a:lnTo>
                  <a:pt x="379412" y="108267"/>
                </a:lnTo>
                <a:lnTo>
                  <a:pt x="388162" y="80492"/>
                </a:lnTo>
                <a:lnTo>
                  <a:pt x="401993" y="62839"/>
                </a:lnTo>
                <a:lnTo>
                  <a:pt x="420255" y="56667"/>
                </a:lnTo>
                <a:lnTo>
                  <a:pt x="438137" y="62839"/>
                </a:lnTo>
                <a:lnTo>
                  <a:pt x="451866" y="80492"/>
                </a:lnTo>
                <a:lnTo>
                  <a:pt x="460667" y="108267"/>
                </a:lnTo>
                <a:lnTo>
                  <a:pt x="463778" y="144843"/>
                </a:lnTo>
                <a:lnTo>
                  <a:pt x="463778" y="50215"/>
                </a:lnTo>
                <a:lnTo>
                  <a:pt x="447954" y="35293"/>
                </a:lnTo>
                <a:lnTo>
                  <a:pt x="420255" y="28143"/>
                </a:lnTo>
                <a:lnTo>
                  <a:pt x="390474" y="36296"/>
                </a:lnTo>
                <a:lnTo>
                  <a:pt x="367766" y="59613"/>
                </a:lnTo>
                <a:lnTo>
                  <a:pt x="353288" y="96367"/>
                </a:lnTo>
                <a:lnTo>
                  <a:pt x="348208" y="144843"/>
                </a:lnTo>
                <a:lnTo>
                  <a:pt x="353288" y="193967"/>
                </a:lnTo>
                <a:lnTo>
                  <a:pt x="367766" y="231051"/>
                </a:lnTo>
                <a:lnTo>
                  <a:pt x="390474" y="254495"/>
                </a:lnTo>
                <a:lnTo>
                  <a:pt x="420255" y="262661"/>
                </a:lnTo>
                <a:lnTo>
                  <a:pt x="448437" y="255295"/>
                </a:lnTo>
                <a:lnTo>
                  <a:pt x="470395" y="234149"/>
                </a:lnTo>
                <a:lnTo>
                  <a:pt x="485101" y="200609"/>
                </a:lnTo>
                <a:lnTo>
                  <a:pt x="491540" y="156095"/>
                </a:lnTo>
                <a:lnTo>
                  <a:pt x="533946" y="156095"/>
                </a:lnTo>
                <a:lnTo>
                  <a:pt x="533946" y="320078"/>
                </a:lnTo>
                <a:lnTo>
                  <a:pt x="563206" y="320078"/>
                </a:lnTo>
                <a:lnTo>
                  <a:pt x="563206" y="156095"/>
                </a:lnTo>
                <a:lnTo>
                  <a:pt x="563206" y="130962"/>
                </a:lnTo>
                <a:lnTo>
                  <a:pt x="563206" y="7505"/>
                </a:lnTo>
                <a:close/>
              </a:path>
              <a:path w="630554" h="337184">
                <a:moveTo>
                  <a:pt x="630008" y="0"/>
                </a:moveTo>
                <a:lnTo>
                  <a:pt x="600735" y="0"/>
                </a:lnTo>
                <a:lnTo>
                  <a:pt x="600735" y="336588"/>
                </a:lnTo>
                <a:lnTo>
                  <a:pt x="630008" y="336588"/>
                </a:lnTo>
                <a:lnTo>
                  <a:pt x="630008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805059" y="8668509"/>
            <a:ext cx="277495" cy="337185"/>
          </a:xfrm>
          <a:custGeom>
            <a:avLst/>
            <a:gdLst/>
            <a:ahLst/>
            <a:cxnLst/>
            <a:rect l="l" t="t" r="r" b="b"/>
            <a:pathLst>
              <a:path w="277495" h="337184">
                <a:moveTo>
                  <a:pt x="277293" y="336954"/>
                </a:moveTo>
                <a:lnTo>
                  <a:pt x="246524" y="336954"/>
                </a:lnTo>
                <a:lnTo>
                  <a:pt x="246524" y="139209"/>
                </a:lnTo>
                <a:lnTo>
                  <a:pt x="168477" y="139209"/>
                </a:lnTo>
                <a:lnTo>
                  <a:pt x="168477" y="114069"/>
                </a:lnTo>
                <a:lnTo>
                  <a:pt x="246524" y="114069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336954"/>
                </a:lnTo>
                <a:close/>
              </a:path>
              <a:path w="277495" h="337184">
                <a:moveTo>
                  <a:pt x="18761" y="265286"/>
                </a:moveTo>
                <a:lnTo>
                  <a:pt x="0" y="240896"/>
                </a:lnTo>
                <a:lnTo>
                  <a:pt x="34180" y="215679"/>
                </a:lnTo>
                <a:lnTo>
                  <a:pt x="61818" y="179312"/>
                </a:lnTo>
                <a:lnTo>
                  <a:pt x="80310" y="135838"/>
                </a:lnTo>
                <a:lnTo>
                  <a:pt x="87052" y="89304"/>
                </a:lnTo>
                <a:lnTo>
                  <a:pt x="87052" y="28892"/>
                </a:lnTo>
                <a:lnTo>
                  <a:pt x="117821" y="28892"/>
                </a:lnTo>
                <a:lnTo>
                  <a:pt x="117821" y="89304"/>
                </a:lnTo>
                <a:lnTo>
                  <a:pt x="124563" y="134583"/>
                </a:lnTo>
                <a:lnTo>
                  <a:pt x="132600" y="152717"/>
                </a:lnTo>
                <a:lnTo>
                  <a:pt x="102437" y="152717"/>
                </a:lnTo>
                <a:lnTo>
                  <a:pt x="88518" y="188510"/>
                </a:lnTo>
                <a:lnTo>
                  <a:pt x="69323" y="220118"/>
                </a:lnTo>
                <a:lnTo>
                  <a:pt x="45766" y="246167"/>
                </a:lnTo>
                <a:lnTo>
                  <a:pt x="18761" y="265286"/>
                </a:lnTo>
                <a:close/>
              </a:path>
              <a:path w="277495" h="337184">
                <a:moveTo>
                  <a:pt x="186863" y="259282"/>
                </a:moveTo>
                <a:lnTo>
                  <a:pt x="159688" y="241207"/>
                </a:lnTo>
                <a:lnTo>
                  <a:pt x="136067" y="216553"/>
                </a:lnTo>
                <a:lnTo>
                  <a:pt x="116736" y="186623"/>
                </a:lnTo>
                <a:lnTo>
                  <a:pt x="102437" y="152717"/>
                </a:lnTo>
                <a:lnTo>
                  <a:pt x="132600" y="152717"/>
                </a:lnTo>
                <a:lnTo>
                  <a:pt x="143055" y="176310"/>
                </a:lnTo>
                <a:lnTo>
                  <a:pt x="170693" y="210930"/>
                </a:lnTo>
                <a:lnTo>
                  <a:pt x="204874" y="234892"/>
                </a:lnTo>
                <a:lnTo>
                  <a:pt x="186863" y="259282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254179" y="8679766"/>
            <a:ext cx="305435" cy="318135"/>
          </a:xfrm>
          <a:custGeom>
            <a:avLst/>
            <a:gdLst/>
            <a:ahLst/>
            <a:cxnLst/>
            <a:rect l="l" t="t" r="r" b="b"/>
            <a:pathLst>
              <a:path w="305434" h="318134">
                <a:moveTo>
                  <a:pt x="24014" y="134331"/>
                </a:moveTo>
                <a:lnTo>
                  <a:pt x="8255" y="112193"/>
                </a:lnTo>
                <a:lnTo>
                  <a:pt x="36010" y="96621"/>
                </a:lnTo>
                <a:lnTo>
                  <a:pt x="56096" y="75983"/>
                </a:lnTo>
                <a:lnTo>
                  <a:pt x="68303" y="53094"/>
                </a:lnTo>
                <a:lnTo>
                  <a:pt x="72418" y="30768"/>
                </a:lnTo>
                <a:lnTo>
                  <a:pt x="72418" y="0"/>
                </a:lnTo>
                <a:lnTo>
                  <a:pt x="103187" y="0"/>
                </a:lnTo>
                <a:lnTo>
                  <a:pt x="103187" y="30768"/>
                </a:lnTo>
                <a:lnTo>
                  <a:pt x="106330" y="50814"/>
                </a:lnTo>
                <a:lnTo>
                  <a:pt x="115663" y="71809"/>
                </a:lnTo>
                <a:lnTo>
                  <a:pt x="116429" y="72794"/>
                </a:lnTo>
                <a:lnTo>
                  <a:pt x="87803" y="72794"/>
                </a:lnTo>
                <a:lnTo>
                  <a:pt x="77610" y="91608"/>
                </a:lnTo>
                <a:lnTo>
                  <a:pt x="63507" y="108628"/>
                </a:lnTo>
                <a:lnTo>
                  <a:pt x="45590" y="123133"/>
                </a:lnTo>
                <a:lnTo>
                  <a:pt x="24014" y="134331"/>
                </a:lnTo>
                <a:close/>
              </a:path>
              <a:path w="305434" h="318134">
                <a:moveTo>
                  <a:pt x="195584" y="108065"/>
                </a:moveTo>
                <a:lnTo>
                  <a:pt x="152342" y="108065"/>
                </a:lnTo>
                <a:lnTo>
                  <a:pt x="173636" y="91924"/>
                </a:lnTo>
                <a:lnTo>
                  <a:pt x="189021" y="72372"/>
                </a:lnTo>
                <a:lnTo>
                  <a:pt x="198354" y="51341"/>
                </a:lnTo>
                <a:lnTo>
                  <a:pt x="201497" y="30768"/>
                </a:lnTo>
                <a:lnTo>
                  <a:pt x="201497" y="0"/>
                </a:lnTo>
                <a:lnTo>
                  <a:pt x="231890" y="0"/>
                </a:lnTo>
                <a:lnTo>
                  <a:pt x="231890" y="30768"/>
                </a:lnTo>
                <a:lnTo>
                  <a:pt x="236000" y="54836"/>
                </a:lnTo>
                <a:lnTo>
                  <a:pt x="246105" y="73919"/>
                </a:lnTo>
                <a:lnTo>
                  <a:pt x="216881" y="73919"/>
                </a:lnTo>
                <a:lnTo>
                  <a:pt x="206797" y="93660"/>
                </a:lnTo>
                <a:lnTo>
                  <a:pt x="195584" y="108065"/>
                </a:lnTo>
                <a:close/>
              </a:path>
              <a:path w="305434" h="318134">
                <a:moveTo>
                  <a:pt x="152342" y="138459"/>
                </a:moveTo>
                <a:lnTo>
                  <a:pt x="129963" y="126457"/>
                </a:lnTo>
                <a:lnTo>
                  <a:pt x="111770" y="110832"/>
                </a:lnTo>
                <a:lnTo>
                  <a:pt x="97729" y="92605"/>
                </a:lnTo>
                <a:lnTo>
                  <a:pt x="87803" y="72794"/>
                </a:lnTo>
                <a:lnTo>
                  <a:pt x="116429" y="72794"/>
                </a:lnTo>
                <a:lnTo>
                  <a:pt x="131048" y="91608"/>
                </a:lnTo>
                <a:lnTo>
                  <a:pt x="152342" y="108065"/>
                </a:lnTo>
                <a:lnTo>
                  <a:pt x="195584" y="108065"/>
                </a:lnTo>
                <a:lnTo>
                  <a:pt x="192773" y="111677"/>
                </a:lnTo>
                <a:lnTo>
                  <a:pt x="174668" y="126950"/>
                </a:lnTo>
                <a:lnTo>
                  <a:pt x="152342" y="138459"/>
                </a:lnTo>
                <a:close/>
              </a:path>
              <a:path w="305434" h="318134">
                <a:moveTo>
                  <a:pt x="281045" y="134706"/>
                </a:moveTo>
                <a:lnTo>
                  <a:pt x="258883" y="123836"/>
                </a:lnTo>
                <a:lnTo>
                  <a:pt x="240802" y="109660"/>
                </a:lnTo>
                <a:lnTo>
                  <a:pt x="226801" y="92810"/>
                </a:lnTo>
                <a:lnTo>
                  <a:pt x="216881" y="73919"/>
                </a:lnTo>
                <a:lnTo>
                  <a:pt x="246105" y="73919"/>
                </a:lnTo>
                <a:lnTo>
                  <a:pt x="248166" y="77812"/>
                </a:lnTo>
                <a:lnTo>
                  <a:pt x="268141" y="97623"/>
                </a:lnTo>
                <a:lnTo>
                  <a:pt x="295679" y="112193"/>
                </a:lnTo>
                <a:lnTo>
                  <a:pt x="281045" y="134706"/>
                </a:lnTo>
                <a:close/>
              </a:path>
              <a:path w="305434" h="318134">
                <a:moveTo>
                  <a:pt x="272415" y="317817"/>
                </a:moveTo>
                <a:lnTo>
                  <a:pt x="38648" y="317817"/>
                </a:lnTo>
                <a:lnTo>
                  <a:pt x="38648" y="218382"/>
                </a:lnTo>
                <a:lnTo>
                  <a:pt x="69417" y="218382"/>
                </a:lnTo>
                <a:lnTo>
                  <a:pt x="69417" y="292677"/>
                </a:lnTo>
                <a:lnTo>
                  <a:pt x="272415" y="292677"/>
                </a:lnTo>
                <a:lnTo>
                  <a:pt x="272415" y="317817"/>
                </a:lnTo>
                <a:close/>
              </a:path>
              <a:path w="305434" h="318134">
                <a:moveTo>
                  <a:pt x="305435" y="187989"/>
                </a:moveTo>
                <a:lnTo>
                  <a:pt x="0" y="187989"/>
                </a:lnTo>
                <a:lnTo>
                  <a:pt x="0" y="162848"/>
                </a:lnTo>
                <a:lnTo>
                  <a:pt x="305435" y="162848"/>
                </a:lnTo>
                <a:lnTo>
                  <a:pt x="305435" y="18798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704737" y="8674137"/>
            <a:ext cx="649605" cy="327660"/>
          </a:xfrm>
          <a:custGeom>
            <a:avLst/>
            <a:gdLst/>
            <a:ahLst/>
            <a:cxnLst/>
            <a:rect l="l" t="t" r="r" b="b"/>
            <a:pathLst>
              <a:path w="649605" h="327659">
                <a:moveTo>
                  <a:pt x="275412" y="302437"/>
                </a:moveTo>
                <a:lnTo>
                  <a:pt x="67538" y="302437"/>
                </a:lnTo>
                <a:lnTo>
                  <a:pt x="67538" y="263042"/>
                </a:lnTo>
                <a:lnTo>
                  <a:pt x="267157" y="263042"/>
                </a:lnTo>
                <a:lnTo>
                  <a:pt x="267157" y="178244"/>
                </a:lnTo>
                <a:lnTo>
                  <a:pt x="36017" y="178244"/>
                </a:lnTo>
                <a:lnTo>
                  <a:pt x="36017" y="202628"/>
                </a:lnTo>
                <a:lnTo>
                  <a:pt x="236397" y="202628"/>
                </a:lnTo>
                <a:lnTo>
                  <a:pt x="236397" y="239776"/>
                </a:lnTo>
                <a:lnTo>
                  <a:pt x="37147" y="239776"/>
                </a:lnTo>
                <a:lnTo>
                  <a:pt x="37147" y="326834"/>
                </a:lnTo>
                <a:lnTo>
                  <a:pt x="275412" y="326834"/>
                </a:lnTo>
                <a:lnTo>
                  <a:pt x="275412" y="302437"/>
                </a:lnTo>
                <a:close/>
              </a:path>
              <a:path w="649605" h="327659">
                <a:moveTo>
                  <a:pt x="305435" y="119710"/>
                </a:moveTo>
                <a:lnTo>
                  <a:pt x="258533" y="119710"/>
                </a:lnTo>
                <a:lnTo>
                  <a:pt x="262877" y="92925"/>
                </a:lnTo>
                <a:lnTo>
                  <a:pt x="265099" y="69240"/>
                </a:lnTo>
                <a:lnTo>
                  <a:pt x="265925" y="48361"/>
                </a:lnTo>
                <a:lnTo>
                  <a:pt x="266039" y="8636"/>
                </a:lnTo>
                <a:lnTo>
                  <a:pt x="39027" y="8636"/>
                </a:lnTo>
                <a:lnTo>
                  <a:pt x="39027" y="33401"/>
                </a:lnTo>
                <a:lnTo>
                  <a:pt x="235648" y="33401"/>
                </a:lnTo>
                <a:lnTo>
                  <a:pt x="235470" y="51003"/>
                </a:lnTo>
                <a:lnTo>
                  <a:pt x="234518" y="70929"/>
                </a:lnTo>
                <a:lnTo>
                  <a:pt x="232156" y="93662"/>
                </a:lnTo>
                <a:lnTo>
                  <a:pt x="227761" y="119710"/>
                </a:lnTo>
                <a:lnTo>
                  <a:pt x="0" y="119710"/>
                </a:lnTo>
                <a:lnTo>
                  <a:pt x="0" y="144475"/>
                </a:lnTo>
                <a:lnTo>
                  <a:pt x="305435" y="144475"/>
                </a:lnTo>
                <a:lnTo>
                  <a:pt x="305435" y="119710"/>
                </a:lnTo>
                <a:close/>
              </a:path>
              <a:path w="649605" h="327659">
                <a:moveTo>
                  <a:pt x="615378" y="58547"/>
                </a:moveTo>
                <a:lnTo>
                  <a:pt x="607301" y="33401"/>
                </a:lnTo>
                <a:lnTo>
                  <a:pt x="594423" y="23266"/>
                </a:lnTo>
                <a:lnTo>
                  <a:pt x="583996" y="15062"/>
                </a:lnTo>
                <a:lnTo>
                  <a:pt x="583857" y="15024"/>
                </a:lnTo>
                <a:lnTo>
                  <a:pt x="583857" y="58547"/>
                </a:lnTo>
                <a:lnTo>
                  <a:pt x="578065" y="73545"/>
                </a:lnTo>
                <a:lnTo>
                  <a:pt x="561200" y="84620"/>
                </a:lnTo>
                <a:lnTo>
                  <a:pt x="533996" y="91465"/>
                </a:lnTo>
                <a:lnTo>
                  <a:pt x="497179" y="93814"/>
                </a:lnTo>
                <a:lnTo>
                  <a:pt x="460362" y="91465"/>
                </a:lnTo>
                <a:lnTo>
                  <a:pt x="433158" y="84620"/>
                </a:lnTo>
                <a:lnTo>
                  <a:pt x="416280" y="73545"/>
                </a:lnTo>
                <a:lnTo>
                  <a:pt x="410502" y="58547"/>
                </a:lnTo>
                <a:lnTo>
                  <a:pt x="416280" y="43535"/>
                </a:lnTo>
                <a:lnTo>
                  <a:pt x="433158" y="32461"/>
                </a:lnTo>
                <a:lnTo>
                  <a:pt x="460362" y="25615"/>
                </a:lnTo>
                <a:lnTo>
                  <a:pt x="497179" y="23266"/>
                </a:lnTo>
                <a:lnTo>
                  <a:pt x="533996" y="25615"/>
                </a:lnTo>
                <a:lnTo>
                  <a:pt x="561200" y="32461"/>
                </a:lnTo>
                <a:lnTo>
                  <a:pt x="578065" y="43535"/>
                </a:lnTo>
                <a:lnTo>
                  <a:pt x="583857" y="58547"/>
                </a:lnTo>
                <a:lnTo>
                  <a:pt x="583857" y="15024"/>
                </a:lnTo>
                <a:lnTo>
                  <a:pt x="546836" y="3822"/>
                </a:lnTo>
                <a:lnTo>
                  <a:pt x="497179" y="0"/>
                </a:lnTo>
                <a:lnTo>
                  <a:pt x="447522" y="3822"/>
                </a:lnTo>
                <a:lnTo>
                  <a:pt x="410362" y="15062"/>
                </a:lnTo>
                <a:lnTo>
                  <a:pt x="387057" y="33401"/>
                </a:lnTo>
                <a:lnTo>
                  <a:pt x="378980" y="58547"/>
                </a:lnTo>
                <a:lnTo>
                  <a:pt x="387057" y="83616"/>
                </a:lnTo>
                <a:lnTo>
                  <a:pt x="410362" y="101828"/>
                </a:lnTo>
                <a:lnTo>
                  <a:pt x="447522" y="112941"/>
                </a:lnTo>
                <a:lnTo>
                  <a:pt x="497179" y="116700"/>
                </a:lnTo>
                <a:lnTo>
                  <a:pt x="546836" y="112941"/>
                </a:lnTo>
                <a:lnTo>
                  <a:pt x="583996" y="101828"/>
                </a:lnTo>
                <a:lnTo>
                  <a:pt x="594258" y="93814"/>
                </a:lnTo>
                <a:lnTo>
                  <a:pt x="607301" y="83616"/>
                </a:lnTo>
                <a:lnTo>
                  <a:pt x="615378" y="58547"/>
                </a:lnTo>
                <a:close/>
              </a:path>
              <a:path w="649605" h="327659">
                <a:moveTo>
                  <a:pt x="620623" y="303187"/>
                </a:moveTo>
                <a:lnTo>
                  <a:pt x="412750" y="303187"/>
                </a:lnTo>
                <a:lnTo>
                  <a:pt x="412750" y="269049"/>
                </a:lnTo>
                <a:lnTo>
                  <a:pt x="610501" y="269049"/>
                </a:lnTo>
                <a:lnTo>
                  <a:pt x="610501" y="193243"/>
                </a:lnTo>
                <a:lnTo>
                  <a:pt x="381609" y="193243"/>
                </a:lnTo>
                <a:lnTo>
                  <a:pt x="381609" y="216509"/>
                </a:lnTo>
                <a:lnTo>
                  <a:pt x="580097" y="216509"/>
                </a:lnTo>
                <a:lnTo>
                  <a:pt x="580097" y="246532"/>
                </a:lnTo>
                <a:lnTo>
                  <a:pt x="382727" y="246532"/>
                </a:lnTo>
                <a:lnTo>
                  <a:pt x="382727" y="327202"/>
                </a:lnTo>
                <a:lnTo>
                  <a:pt x="620623" y="327202"/>
                </a:lnTo>
                <a:lnTo>
                  <a:pt x="620623" y="303187"/>
                </a:lnTo>
                <a:close/>
              </a:path>
              <a:path w="649605" h="327659">
                <a:moveTo>
                  <a:pt x="649516" y="139585"/>
                </a:moveTo>
                <a:lnTo>
                  <a:pt x="344830" y="139585"/>
                </a:lnTo>
                <a:lnTo>
                  <a:pt x="344830" y="164350"/>
                </a:lnTo>
                <a:lnTo>
                  <a:pt x="649516" y="164350"/>
                </a:lnTo>
                <a:lnTo>
                  <a:pt x="649516" y="139585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513499" y="8668511"/>
            <a:ext cx="607695" cy="337185"/>
          </a:xfrm>
          <a:custGeom>
            <a:avLst/>
            <a:gdLst/>
            <a:ahLst/>
            <a:cxnLst/>
            <a:rect l="l" t="t" r="r" b="b"/>
            <a:pathLst>
              <a:path w="607694" h="337184">
                <a:moveTo>
                  <a:pt x="186867" y="236016"/>
                </a:moveTo>
                <a:lnTo>
                  <a:pt x="185318" y="225513"/>
                </a:lnTo>
                <a:lnTo>
                  <a:pt x="183108" y="210502"/>
                </a:lnTo>
                <a:lnTo>
                  <a:pt x="143103" y="217436"/>
                </a:lnTo>
                <a:lnTo>
                  <a:pt x="104495" y="222097"/>
                </a:lnTo>
                <a:lnTo>
                  <a:pt x="67030" y="224701"/>
                </a:lnTo>
                <a:lnTo>
                  <a:pt x="30391" y="225513"/>
                </a:lnTo>
                <a:lnTo>
                  <a:pt x="30391" y="32651"/>
                </a:lnTo>
                <a:lnTo>
                  <a:pt x="0" y="32651"/>
                </a:lnTo>
                <a:lnTo>
                  <a:pt x="0" y="251409"/>
                </a:lnTo>
                <a:lnTo>
                  <a:pt x="26644" y="251409"/>
                </a:lnTo>
                <a:lnTo>
                  <a:pt x="65290" y="250634"/>
                </a:lnTo>
                <a:lnTo>
                  <a:pt x="104495" y="248081"/>
                </a:lnTo>
                <a:lnTo>
                  <a:pt x="144843" y="243332"/>
                </a:lnTo>
                <a:lnTo>
                  <a:pt x="186867" y="236016"/>
                </a:lnTo>
                <a:close/>
              </a:path>
              <a:path w="607694" h="337184">
                <a:moveTo>
                  <a:pt x="299427" y="134340"/>
                </a:moveTo>
                <a:lnTo>
                  <a:pt x="245402" y="134340"/>
                </a:lnTo>
                <a:lnTo>
                  <a:pt x="245402" y="0"/>
                </a:lnTo>
                <a:lnTo>
                  <a:pt x="214630" y="0"/>
                </a:lnTo>
                <a:lnTo>
                  <a:pt x="214630" y="336588"/>
                </a:lnTo>
                <a:lnTo>
                  <a:pt x="245402" y="336588"/>
                </a:lnTo>
                <a:lnTo>
                  <a:pt x="245402" y="159854"/>
                </a:lnTo>
                <a:lnTo>
                  <a:pt x="299427" y="159854"/>
                </a:lnTo>
                <a:lnTo>
                  <a:pt x="299427" y="134340"/>
                </a:lnTo>
                <a:close/>
              </a:path>
              <a:path w="607694" h="337184">
                <a:moveTo>
                  <a:pt x="526440" y="105067"/>
                </a:moveTo>
                <a:lnTo>
                  <a:pt x="391363" y="105067"/>
                </a:lnTo>
                <a:lnTo>
                  <a:pt x="391363" y="18008"/>
                </a:lnTo>
                <a:lnTo>
                  <a:pt x="360591" y="18008"/>
                </a:lnTo>
                <a:lnTo>
                  <a:pt x="360591" y="129832"/>
                </a:lnTo>
                <a:lnTo>
                  <a:pt x="526440" y="129832"/>
                </a:lnTo>
                <a:lnTo>
                  <a:pt x="526440" y="105067"/>
                </a:lnTo>
                <a:close/>
              </a:path>
              <a:path w="607694" h="337184">
                <a:moveTo>
                  <a:pt x="551205" y="187998"/>
                </a:moveTo>
                <a:lnTo>
                  <a:pt x="549338" y="165100"/>
                </a:lnTo>
                <a:lnTo>
                  <a:pt x="494118" y="169341"/>
                </a:lnTo>
                <a:lnTo>
                  <a:pt x="437464" y="171716"/>
                </a:lnTo>
                <a:lnTo>
                  <a:pt x="381584" y="172758"/>
                </a:lnTo>
                <a:lnTo>
                  <a:pt x="328701" y="172986"/>
                </a:lnTo>
                <a:lnTo>
                  <a:pt x="332828" y="198869"/>
                </a:lnTo>
                <a:lnTo>
                  <a:pt x="376821" y="198551"/>
                </a:lnTo>
                <a:lnTo>
                  <a:pt x="423633" y="197370"/>
                </a:lnTo>
                <a:lnTo>
                  <a:pt x="423633" y="326453"/>
                </a:lnTo>
                <a:lnTo>
                  <a:pt x="454406" y="326453"/>
                </a:lnTo>
                <a:lnTo>
                  <a:pt x="454406" y="197370"/>
                </a:lnTo>
                <a:lnTo>
                  <a:pt x="454406" y="196253"/>
                </a:lnTo>
                <a:lnTo>
                  <a:pt x="478713" y="194741"/>
                </a:lnTo>
                <a:lnTo>
                  <a:pt x="503085" y="192963"/>
                </a:lnTo>
                <a:lnTo>
                  <a:pt x="527329" y="190754"/>
                </a:lnTo>
                <a:lnTo>
                  <a:pt x="551205" y="187998"/>
                </a:lnTo>
                <a:close/>
              </a:path>
              <a:path w="607694" h="337184">
                <a:moveTo>
                  <a:pt x="607123" y="381"/>
                </a:moveTo>
                <a:lnTo>
                  <a:pt x="576351" y="381"/>
                </a:lnTo>
                <a:lnTo>
                  <a:pt x="576351" y="227012"/>
                </a:lnTo>
                <a:lnTo>
                  <a:pt x="500176" y="227012"/>
                </a:lnTo>
                <a:lnTo>
                  <a:pt x="500176" y="251409"/>
                </a:lnTo>
                <a:lnTo>
                  <a:pt x="576351" y="251409"/>
                </a:lnTo>
                <a:lnTo>
                  <a:pt x="576351" y="336956"/>
                </a:lnTo>
                <a:lnTo>
                  <a:pt x="607123" y="336956"/>
                </a:lnTo>
                <a:lnTo>
                  <a:pt x="607123" y="38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331633" y="8869400"/>
            <a:ext cx="239395" cy="132080"/>
          </a:xfrm>
          <a:custGeom>
            <a:avLst/>
            <a:gdLst/>
            <a:ahLst/>
            <a:cxnLst/>
            <a:rect l="l" t="t" r="r" b="b"/>
            <a:pathLst>
              <a:path w="239394" h="132079">
                <a:moveTo>
                  <a:pt x="239014" y="107950"/>
                </a:moveTo>
                <a:lnTo>
                  <a:pt x="31140" y="107950"/>
                </a:lnTo>
                <a:lnTo>
                  <a:pt x="31140" y="76200"/>
                </a:lnTo>
                <a:lnTo>
                  <a:pt x="228879" y="76200"/>
                </a:lnTo>
                <a:lnTo>
                  <a:pt x="228879" y="53340"/>
                </a:lnTo>
                <a:lnTo>
                  <a:pt x="228879" y="24130"/>
                </a:lnTo>
                <a:lnTo>
                  <a:pt x="228879" y="0"/>
                </a:lnTo>
                <a:lnTo>
                  <a:pt x="0" y="0"/>
                </a:lnTo>
                <a:lnTo>
                  <a:pt x="0" y="24130"/>
                </a:lnTo>
                <a:lnTo>
                  <a:pt x="198488" y="24130"/>
                </a:lnTo>
                <a:lnTo>
                  <a:pt x="198488" y="53340"/>
                </a:lnTo>
                <a:lnTo>
                  <a:pt x="1117" y="53340"/>
                </a:lnTo>
                <a:lnTo>
                  <a:pt x="1117" y="76200"/>
                </a:lnTo>
                <a:lnTo>
                  <a:pt x="1117" y="107950"/>
                </a:lnTo>
                <a:lnTo>
                  <a:pt x="1117" y="132080"/>
                </a:lnTo>
                <a:lnTo>
                  <a:pt x="239014" y="132080"/>
                </a:lnTo>
                <a:lnTo>
                  <a:pt x="239014" y="10795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294854" y="8673769"/>
            <a:ext cx="304800" cy="168275"/>
          </a:xfrm>
          <a:custGeom>
            <a:avLst/>
            <a:gdLst/>
            <a:ahLst/>
            <a:cxnLst/>
            <a:rect l="l" t="t" r="r" b="b"/>
            <a:pathLst>
              <a:path w="304800" h="168275">
                <a:moveTo>
                  <a:pt x="264909" y="55156"/>
                </a:moveTo>
                <a:lnTo>
                  <a:pt x="234518" y="55156"/>
                </a:lnTo>
                <a:lnTo>
                  <a:pt x="234518" y="87426"/>
                </a:lnTo>
                <a:lnTo>
                  <a:pt x="264909" y="87426"/>
                </a:lnTo>
                <a:lnTo>
                  <a:pt x="264909" y="55156"/>
                </a:lnTo>
                <a:close/>
              </a:path>
              <a:path w="304800" h="168275">
                <a:moveTo>
                  <a:pt x="264909" y="0"/>
                </a:moveTo>
                <a:lnTo>
                  <a:pt x="234518" y="0"/>
                </a:lnTo>
                <a:lnTo>
                  <a:pt x="234518" y="31800"/>
                </a:lnTo>
                <a:lnTo>
                  <a:pt x="70916" y="31800"/>
                </a:lnTo>
                <a:lnTo>
                  <a:pt x="70916" y="50"/>
                </a:lnTo>
                <a:lnTo>
                  <a:pt x="40525" y="50"/>
                </a:lnTo>
                <a:lnTo>
                  <a:pt x="40525" y="31800"/>
                </a:lnTo>
                <a:lnTo>
                  <a:pt x="40525" y="54660"/>
                </a:lnTo>
                <a:lnTo>
                  <a:pt x="40525" y="87680"/>
                </a:lnTo>
                <a:lnTo>
                  <a:pt x="40525" y="110540"/>
                </a:lnTo>
                <a:lnTo>
                  <a:pt x="264909" y="110540"/>
                </a:lnTo>
                <a:lnTo>
                  <a:pt x="264909" y="87680"/>
                </a:lnTo>
                <a:lnTo>
                  <a:pt x="70916" y="87680"/>
                </a:lnTo>
                <a:lnTo>
                  <a:pt x="70916" y="54660"/>
                </a:lnTo>
                <a:lnTo>
                  <a:pt x="264909" y="54660"/>
                </a:lnTo>
                <a:lnTo>
                  <a:pt x="264909" y="31889"/>
                </a:lnTo>
                <a:lnTo>
                  <a:pt x="264909" y="0"/>
                </a:lnTo>
                <a:close/>
              </a:path>
              <a:path w="304800" h="168275">
                <a:moveTo>
                  <a:pt x="304685" y="143332"/>
                </a:moveTo>
                <a:lnTo>
                  <a:pt x="167728" y="143332"/>
                </a:lnTo>
                <a:lnTo>
                  <a:pt x="167728" y="111061"/>
                </a:lnTo>
                <a:lnTo>
                  <a:pt x="136956" y="111061"/>
                </a:lnTo>
                <a:lnTo>
                  <a:pt x="136956" y="143332"/>
                </a:lnTo>
                <a:lnTo>
                  <a:pt x="0" y="143332"/>
                </a:lnTo>
                <a:lnTo>
                  <a:pt x="0" y="168097"/>
                </a:lnTo>
                <a:lnTo>
                  <a:pt x="304685" y="168097"/>
                </a:lnTo>
                <a:lnTo>
                  <a:pt x="304685" y="143332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745583" y="8680516"/>
            <a:ext cx="304800" cy="325120"/>
          </a:xfrm>
          <a:custGeom>
            <a:avLst/>
            <a:gdLst/>
            <a:ahLst/>
            <a:cxnLst/>
            <a:rect l="l" t="t" r="r" b="b"/>
            <a:pathLst>
              <a:path w="304800" h="325120">
                <a:moveTo>
                  <a:pt x="27766" y="141085"/>
                </a:moveTo>
                <a:lnTo>
                  <a:pt x="15384" y="116320"/>
                </a:lnTo>
                <a:lnTo>
                  <a:pt x="60007" y="104031"/>
                </a:lnTo>
                <a:lnTo>
                  <a:pt x="98544" y="82174"/>
                </a:lnTo>
                <a:lnTo>
                  <a:pt x="125613" y="53000"/>
                </a:lnTo>
                <a:lnTo>
                  <a:pt x="135832" y="18761"/>
                </a:lnTo>
                <a:lnTo>
                  <a:pt x="135832" y="0"/>
                </a:lnTo>
                <a:lnTo>
                  <a:pt x="168102" y="0"/>
                </a:lnTo>
                <a:lnTo>
                  <a:pt x="168102" y="18761"/>
                </a:lnTo>
                <a:lnTo>
                  <a:pt x="178438" y="52526"/>
                </a:lnTo>
                <a:lnTo>
                  <a:pt x="187565" y="62287"/>
                </a:lnTo>
                <a:lnTo>
                  <a:pt x="151967" y="62287"/>
                </a:lnTo>
                <a:lnTo>
                  <a:pt x="131083" y="90588"/>
                </a:lnTo>
                <a:lnTo>
                  <a:pt x="101686" y="113647"/>
                </a:lnTo>
                <a:lnTo>
                  <a:pt x="66380" y="130725"/>
                </a:lnTo>
                <a:lnTo>
                  <a:pt x="27766" y="141085"/>
                </a:lnTo>
                <a:close/>
              </a:path>
              <a:path w="304800" h="325120">
                <a:moveTo>
                  <a:pt x="276542" y="141085"/>
                </a:moveTo>
                <a:lnTo>
                  <a:pt x="238134" y="130673"/>
                </a:lnTo>
                <a:lnTo>
                  <a:pt x="202857" y="113506"/>
                </a:lnTo>
                <a:lnTo>
                  <a:pt x="173279" y="90429"/>
                </a:lnTo>
                <a:lnTo>
                  <a:pt x="151967" y="62287"/>
                </a:lnTo>
                <a:lnTo>
                  <a:pt x="187565" y="62287"/>
                </a:lnTo>
                <a:lnTo>
                  <a:pt x="205765" y="81752"/>
                </a:lnTo>
                <a:lnTo>
                  <a:pt x="244560" y="103873"/>
                </a:lnTo>
                <a:lnTo>
                  <a:pt x="289300" y="116320"/>
                </a:lnTo>
                <a:lnTo>
                  <a:pt x="276542" y="141085"/>
                </a:lnTo>
                <a:close/>
              </a:path>
              <a:path w="304800" h="325120">
                <a:moveTo>
                  <a:pt x="304309" y="202998"/>
                </a:moveTo>
                <a:lnTo>
                  <a:pt x="0" y="202998"/>
                </a:lnTo>
                <a:lnTo>
                  <a:pt x="0" y="177482"/>
                </a:lnTo>
                <a:lnTo>
                  <a:pt x="303934" y="177482"/>
                </a:lnTo>
                <a:lnTo>
                  <a:pt x="304309" y="202998"/>
                </a:lnTo>
                <a:close/>
              </a:path>
              <a:path w="304800" h="325120">
                <a:moveTo>
                  <a:pt x="166601" y="324947"/>
                </a:moveTo>
                <a:lnTo>
                  <a:pt x="135832" y="324947"/>
                </a:lnTo>
                <a:lnTo>
                  <a:pt x="135832" y="202998"/>
                </a:lnTo>
                <a:lnTo>
                  <a:pt x="166601" y="202998"/>
                </a:lnTo>
                <a:lnTo>
                  <a:pt x="166601" y="32494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203272" y="8668892"/>
            <a:ext cx="746125" cy="379730"/>
          </a:xfrm>
          <a:custGeom>
            <a:avLst/>
            <a:gdLst/>
            <a:ahLst/>
            <a:cxnLst/>
            <a:rect l="l" t="t" r="r" b="b"/>
            <a:pathLst>
              <a:path w="746125" h="379729">
                <a:moveTo>
                  <a:pt x="175602" y="97929"/>
                </a:moveTo>
                <a:lnTo>
                  <a:pt x="169011" y="66052"/>
                </a:lnTo>
                <a:lnTo>
                  <a:pt x="153428" y="45021"/>
                </a:lnTo>
                <a:lnTo>
                  <a:pt x="150660" y="41275"/>
                </a:lnTo>
                <a:lnTo>
                  <a:pt x="145592" y="38366"/>
                </a:lnTo>
                <a:lnTo>
                  <a:pt x="145592" y="97929"/>
                </a:lnTo>
                <a:lnTo>
                  <a:pt x="141198" y="119341"/>
                </a:lnTo>
                <a:lnTo>
                  <a:pt x="129032" y="136067"/>
                </a:lnTo>
                <a:lnTo>
                  <a:pt x="110604" y="146951"/>
                </a:lnTo>
                <a:lnTo>
                  <a:pt x="87426" y="150837"/>
                </a:lnTo>
                <a:lnTo>
                  <a:pt x="64363" y="146951"/>
                </a:lnTo>
                <a:lnTo>
                  <a:pt x="46202" y="136067"/>
                </a:lnTo>
                <a:lnTo>
                  <a:pt x="34290" y="119341"/>
                </a:lnTo>
                <a:lnTo>
                  <a:pt x="30022" y="97929"/>
                </a:lnTo>
                <a:lnTo>
                  <a:pt x="34290" y="76682"/>
                </a:lnTo>
                <a:lnTo>
                  <a:pt x="46202" y="59944"/>
                </a:lnTo>
                <a:lnTo>
                  <a:pt x="64363" y="48971"/>
                </a:lnTo>
                <a:lnTo>
                  <a:pt x="87426" y="45021"/>
                </a:lnTo>
                <a:lnTo>
                  <a:pt x="110604" y="48971"/>
                </a:lnTo>
                <a:lnTo>
                  <a:pt x="129032" y="59944"/>
                </a:lnTo>
                <a:lnTo>
                  <a:pt x="141198" y="76682"/>
                </a:lnTo>
                <a:lnTo>
                  <a:pt x="145592" y="97929"/>
                </a:lnTo>
                <a:lnTo>
                  <a:pt x="145592" y="38366"/>
                </a:lnTo>
                <a:lnTo>
                  <a:pt x="122732" y="25222"/>
                </a:lnTo>
                <a:lnTo>
                  <a:pt x="87426" y="19507"/>
                </a:lnTo>
                <a:lnTo>
                  <a:pt x="52400" y="25222"/>
                </a:lnTo>
                <a:lnTo>
                  <a:pt x="24714" y="41275"/>
                </a:lnTo>
                <a:lnTo>
                  <a:pt x="6540" y="66052"/>
                </a:lnTo>
                <a:lnTo>
                  <a:pt x="0" y="97929"/>
                </a:lnTo>
                <a:lnTo>
                  <a:pt x="6540" y="129819"/>
                </a:lnTo>
                <a:lnTo>
                  <a:pt x="24714" y="154597"/>
                </a:lnTo>
                <a:lnTo>
                  <a:pt x="52400" y="170649"/>
                </a:lnTo>
                <a:lnTo>
                  <a:pt x="87426" y="176352"/>
                </a:lnTo>
                <a:lnTo>
                  <a:pt x="122732" y="170649"/>
                </a:lnTo>
                <a:lnTo>
                  <a:pt x="150660" y="154597"/>
                </a:lnTo>
                <a:lnTo>
                  <a:pt x="153428" y="150837"/>
                </a:lnTo>
                <a:lnTo>
                  <a:pt x="169011" y="129819"/>
                </a:lnTo>
                <a:lnTo>
                  <a:pt x="175602" y="97929"/>
                </a:lnTo>
                <a:close/>
              </a:path>
              <a:path w="746125" h="379729">
                <a:moveTo>
                  <a:pt x="268287" y="0"/>
                </a:moveTo>
                <a:lnTo>
                  <a:pt x="237515" y="0"/>
                </a:lnTo>
                <a:lnTo>
                  <a:pt x="237515" y="192112"/>
                </a:lnTo>
                <a:lnTo>
                  <a:pt x="268287" y="192112"/>
                </a:lnTo>
                <a:lnTo>
                  <a:pt x="268287" y="0"/>
                </a:lnTo>
                <a:close/>
              </a:path>
              <a:path w="746125" h="379729">
                <a:moveTo>
                  <a:pt x="298310" y="308432"/>
                </a:moveTo>
                <a:lnTo>
                  <a:pt x="248500" y="274332"/>
                </a:lnTo>
                <a:lnTo>
                  <a:pt x="230771" y="224764"/>
                </a:lnTo>
                <a:lnTo>
                  <a:pt x="230771" y="206743"/>
                </a:lnTo>
                <a:lnTo>
                  <a:pt x="200748" y="206743"/>
                </a:lnTo>
                <a:lnTo>
                  <a:pt x="200748" y="224764"/>
                </a:lnTo>
                <a:lnTo>
                  <a:pt x="197726" y="245529"/>
                </a:lnTo>
                <a:lnTo>
                  <a:pt x="188645" y="267119"/>
                </a:lnTo>
                <a:lnTo>
                  <a:pt x="173520" y="287502"/>
                </a:lnTo>
                <a:lnTo>
                  <a:pt x="152336" y="304685"/>
                </a:lnTo>
                <a:lnTo>
                  <a:pt x="131940" y="288607"/>
                </a:lnTo>
                <a:lnTo>
                  <a:pt x="117741" y="269417"/>
                </a:lnTo>
                <a:lnTo>
                  <a:pt x="117398" y="268947"/>
                </a:lnTo>
                <a:lnTo>
                  <a:pt x="108699" y="247167"/>
                </a:lnTo>
                <a:lnTo>
                  <a:pt x="105816" y="224764"/>
                </a:lnTo>
                <a:lnTo>
                  <a:pt x="105816" y="206743"/>
                </a:lnTo>
                <a:lnTo>
                  <a:pt x="76174" y="206743"/>
                </a:lnTo>
                <a:lnTo>
                  <a:pt x="76174" y="224764"/>
                </a:lnTo>
                <a:lnTo>
                  <a:pt x="71577" y="249339"/>
                </a:lnTo>
                <a:lnTo>
                  <a:pt x="58305" y="273075"/>
                </a:lnTo>
                <a:lnTo>
                  <a:pt x="37071" y="293573"/>
                </a:lnTo>
                <a:lnTo>
                  <a:pt x="8636" y="308432"/>
                </a:lnTo>
                <a:lnTo>
                  <a:pt x="24015" y="331698"/>
                </a:lnTo>
                <a:lnTo>
                  <a:pt x="45999" y="320700"/>
                </a:lnTo>
                <a:lnTo>
                  <a:pt x="64541" y="306184"/>
                </a:lnTo>
                <a:lnTo>
                  <a:pt x="79425" y="288848"/>
                </a:lnTo>
                <a:lnTo>
                  <a:pt x="90424" y="269417"/>
                </a:lnTo>
                <a:lnTo>
                  <a:pt x="99961" y="289687"/>
                </a:lnTo>
                <a:lnTo>
                  <a:pt x="113461" y="307822"/>
                </a:lnTo>
                <a:lnTo>
                  <a:pt x="131114" y="323075"/>
                </a:lnTo>
                <a:lnTo>
                  <a:pt x="153098" y="334695"/>
                </a:lnTo>
                <a:lnTo>
                  <a:pt x="174485" y="322478"/>
                </a:lnTo>
                <a:lnTo>
                  <a:pt x="191973" y="306705"/>
                </a:lnTo>
                <a:lnTo>
                  <a:pt x="193471" y="304685"/>
                </a:lnTo>
                <a:lnTo>
                  <a:pt x="205600" y="288315"/>
                </a:lnTo>
                <a:lnTo>
                  <a:pt x="215379" y="268287"/>
                </a:lnTo>
                <a:lnTo>
                  <a:pt x="226034" y="288378"/>
                </a:lnTo>
                <a:lnTo>
                  <a:pt x="240995" y="306044"/>
                </a:lnTo>
                <a:lnTo>
                  <a:pt x="260019" y="320687"/>
                </a:lnTo>
                <a:lnTo>
                  <a:pt x="282917" y="331698"/>
                </a:lnTo>
                <a:lnTo>
                  <a:pt x="298310" y="308432"/>
                </a:lnTo>
                <a:close/>
              </a:path>
              <a:path w="746125" h="379729">
                <a:moveTo>
                  <a:pt x="605612" y="33388"/>
                </a:moveTo>
                <a:lnTo>
                  <a:pt x="369595" y="33388"/>
                </a:lnTo>
                <a:lnTo>
                  <a:pt x="369595" y="58534"/>
                </a:lnTo>
                <a:lnTo>
                  <a:pt x="574852" y="58534"/>
                </a:lnTo>
                <a:lnTo>
                  <a:pt x="574852" y="66789"/>
                </a:lnTo>
                <a:lnTo>
                  <a:pt x="574649" y="98615"/>
                </a:lnTo>
                <a:lnTo>
                  <a:pt x="573252" y="133959"/>
                </a:lnTo>
                <a:lnTo>
                  <a:pt x="569468" y="173799"/>
                </a:lnTo>
                <a:lnTo>
                  <a:pt x="562089" y="219125"/>
                </a:lnTo>
                <a:lnTo>
                  <a:pt x="592861" y="222504"/>
                </a:lnTo>
                <a:lnTo>
                  <a:pt x="600240" y="175387"/>
                </a:lnTo>
                <a:lnTo>
                  <a:pt x="604024" y="134797"/>
                </a:lnTo>
                <a:lnTo>
                  <a:pt x="605421" y="99136"/>
                </a:lnTo>
                <a:lnTo>
                  <a:pt x="605612" y="66789"/>
                </a:lnTo>
                <a:lnTo>
                  <a:pt x="605612" y="33388"/>
                </a:lnTo>
                <a:close/>
              </a:path>
              <a:path w="746125" h="379729">
                <a:moveTo>
                  <a:pt x="642010" y="263779"/>
                </a:moveTo>
                <a:lnTo>
                  <a:pt x="486676" y="263779"/>
                </a:lnTo>
                <a:lnTo>
                  <a:pt x="486676" y="143332"/>
                </a:lnTo>
                <a:lnTo>
                  <a:pt x="455904" y="143332"/>
                </a:lnTo>
                <a:lnTo>
                  <a:pt x="455904" y="263779"/>
                </a:lnTo>
                <a:lnTo>
                  <a:pt x="337705" y="263779"/>
                </a:lnTo>
                <a:lnTo>
                  <a:pt x="337705" y="288925"/>
                </a:lnTo>
                <a:lnTo>
                  <a:pt x="642010" y="288925"/>
                </a:lnTo>
                <a:lnTo>
                  <a:pt x="642010" y="263779"/>
                </a:lnTo>
                <a:close/>
              </a:path>
              <a:path w="746125" h="379729">
                <a:moveTo>
                  <a:pt x="745578" y="301307"/>
                </a:moveTo>
                <a:lnTo>
                  <a:pt x="743597" y="284365"/>
                </a:lnTo>
                <a:lnTo>
                  <a:pt x="737882" y="271614"/>
                </a:lnTo>
                <a:lnTo>
                  <a:pt x="728802" y="263575"/>
                </a:lnTo>
                <a:lnTo>
                  <a:pt x="716686" y="260781"/>
                </a:lnTo>
                <a:lnTo>
                  <a:pt x="706780" y="262470"/>
                </a:lnTo>
                <a:lnTo>
                  <a:pt x="698538" y="267296"/>
                </a:lnTo>
                <a:lnTo>
                  <a:pt x="692886" y="274866"/>
                </a:lnTo>
                <a:lnTo>
                  <a:pt x="690791" y="284797"/>
                </a:lnTo>
                <a:lnTo>
                  <a:pt x="692873" y="295198"/>
                </a:lnTo>
                <a:lnTo>
                  <a:pt x="698436" y="302717"/>
                </a:lnTo>
                <a:lnTo>
                  <a:pt x="706462" y="307276"/>
                </a:lnTo>
                <a:lnTo>
                  <a:pt x="715937" y="308813"/>
                </a:lnTo>
                <a:lnTo>
                  <a:pt x="718566" y="308813"/>
                </a:lnTo>
                <a:lnTo>
                  <a:pt x="720064" y="308432"/>
                </a:lnTo>
                <a:lnTo>
                  <a:pt x="717308" y="324637"/>
                </a:lnTo>
                <a:lnTo>
                  <a:pt x="709879" y="338734"/>
                </a:lnTo>
                <a:lnTo>
                  <a:pt x="698169" y="350431"/>
                </a:lnTo>
                <a:lnTo>
                  <a:pt x="682536" y="359460"/>
                </a:lnTo>
                <a:lnTo>
                  <a:pt x="690791" y="379730"/>
                </a:lnTo>
                <a:lnTo>
                  <a:pt x="713600" y="366522"/>
                </a:lnTo>
                <a:lnTo>
                  <a:pt x="730846" y="348678"/>
                </a:lnTo>
                <a:lnTo>
                  <a:pt x="741768" y="326745"/>
                </a:lnTo>
                <a:lnTo>
                  <a:pt x="745578" y="30130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83063" y="9118699"/>
            <a:ext cx="285750" cy="337185"/>
          </a:xfrm>
          <a:custGeom>
            <a:avLst/>
            <a:gdLst/>
            <a:ahLst/>
            <a:cxnLst/>
            <a:rect l="l" t="t" r="r" b="b"/>
            <a:pathLst>
              <a:path w="285750" h="337184">
                <a:moveTo>
                  <a:pt x="215380" y="137708"/>
                </a:moveTo>
                <a:lnTo>
                  <a:pt x="186113" y="137708"/>
                </a:lnTo>
                <a:lnTo>
                  <a:pt x="186113" y="9005"/>
                </a:lnTo>
                <a:lnTo>
                  <a:pt x="215380" y="9005"/>
                </a:lnTo>
                <a:lnTo>
                  <a:pt x="215380" y="137708"/>
                </a:lnTo>
                <a:close/>
              </a:path>
              <a:path w="285750" h="337184">
                <a:moveTo>
                  <a:pt x="18010" y="264160"/>
                </a:moveTo>
                <a:lnTo>
                  <a:pt x="0" y="242021"/>
                </a:lnTo>
                <a:lnTo>
                  <a:pt x="47366" y="206533"/>
                </a:lnTo>
                <a:lnTo>
                  <a:pt x="81752" y="165240"/>
                </a:lnTo>
                <a:lnTo>
                  <a:pt x="103686" y="118812"/>
                </a:lnTo>
                <a:lnTo>
                  <a:pt x="113694" y="67916"/>
                </a:lnTo>
                <a:lnTo>
                  <a:pt x="14258" y="67916"/>
                </a:lnTo>
                <a:lnTo>
                  <a:pt x="14258" y="42775"/>
                </a:lnTo>
                <a:lnTo>
                  <a:pt x="144087" y="42775"/>
                </a:lnTo>
                <a:lnTo>
                  <a:pt x="143149" y="67318"/>
                </a:lnTo>
                <a:lnTo>
                  <a:pt x="140241" y="91367"/>
                </a:lnTo>
                <a:lnTo>
                  <a:pt x="135222" y="114854"/>
                </a:lnTo>
                <a:lnTo>
                  <a:pt x="127952" y="137708"/>
                </a:lnTo>
                <a:lnTo>
                  <a:pt x="215380" y="137708"/>
                </a:lnTo>
                <a:lnTo>
                  <a:pt x="215380" y="162473"/>
                </a:lnTo>
                <a:lnTo>
                  <a:pt x="117071" y="162473"/>
                </a:lnTo>
                <a:lnTo>
                  <a:pt x="99587" y="190920"/>
                </a:lnTo>
                <a:lnTo>
                  <a:pt x="77390" y="217538"/>
                </a:lnTo>
                <a:lnTo>
                  <a:pt x="50268" y="242045"/>
                </a:lnTo>
                <a:lnTo>
                  <a:pt x="18010" y="264160"/>
                </a:lnTo>
                <a:close/>
              </a:path>
              <a:path w="285750" h="337184">
                <a:moveTo>
                  <a:pt x="215380" y="319694"/>
                </a:moveTo>
                <a:lnTo>
                  <a:pt x="186113" y="319694"/>
                </a:lnTo>
                <a:lnTo>
                  <a:pt x="186113" y="162473"/>
                </a:lnTo>
                <a:lnTo>
                  <a:pt x="215380" y="162473"/>
                </a:lnTo>
                <a:lnTo>
                  <a:pt x="215380" y="319694"/>
                </a:lnTo>
                <a:close/>
              </a:path>
              <a:path w="285750" h="337184">
                <a:moveTo>
                  <a:pt x="285548" y="336579"/>
                </a:moveTo>
                <a:lnTo>
                  <a:pt x="256280" y="336579"/>
                </a:lnTo>
                <a:lnTo>
                  <a:pt x="256280" y="0"/>
                </a:lnTo>
                <a:lnTo>
                  <a:pt x="285548" y="0"/>
                </a:lnTo>
                <a:lnTo>
                  <a:pt x="285548" y="33657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26396" y="9118699"/>
            <a:ext cx="277495" cy="337820"/>
          </a:xfrm>
          <a:custGeom>
            <a:avLst/>
            <a:gdLst/>
            <a:ahLst/>
            <a:cxnLst/>
            <a:rect l="l" t="t" r="r" b="b"/>
            <a:pathLst>
              <a:path w="277495" h="337820">
                <a:moveTo>
                  <a:pt x="18761" y="266787"/>
                </a:moveTo>
                <a:lnTo>
                  <a:pt x="0" y="241646"/>
                </a:lnTo>
                <a:lnTo>
                  <a:pt x="35025" y="216899"/>
                </a:lnTo>
                <a:lnTo>
                  <a:pt x="63788" y="180719"/>
                </a:lnTo>
                <a:lnTo>
                  <a:pt x="83265" y="137010"/>
                </a:lnTo>
                <a:lnTo>
                  <a:pt x="90429" y="89679"/>
                </a:lnTo>
                <a:lnTo>
                  <a:pt x="90429" y="29267"/>
                </a:lnTo>
                <a:lnTo>
                  <a:pt x="120823" y="29267"/>
                </a:lnTo>
                <a:lnTo>
                  <a:pt x="120823" y="89679"/>
                </a:lnTo>
                <a:lnTo>
                  <a:pt x="127876" y="135281"/>
                </a:lnTo>
                <a:lnTo>
                  <a:pt x="136385" y="153843"/>
                </a:lnTo>
                <a:lnTo>
                  <a:pt x="105814" y="153843"/>
                </a:lnTo>
                <a:lnTo>
                  <a:pt x="91262" y="190011"/>
                </a:lnTo>
                <a:lnTo>
                  <a:pt x="71293" y="221712"/>
                </a:lnTo>
                <a:lnTo>
                  <a:pt x="46821" y="247714"/>
                </a:lnTo>
                <a:lnTo>
                  <a:pt x="18761" y="266787"/>
                </a:lnTo>
                <a:close/>
              </a:path>
              <a:path w="277495" h="337820">
                <a:moveTo>
                  <a:pt x="192491" y="260408"/>
                </a:moveTo>
                <a:lnTo>
                  <a:pt x="165070" y="242596"/>
                </a:lnTo>
                <a:lnTo>
                  <a:pt x="140851" y="218101"/>
                </a:lnTo>
                <a:lnTo>
                  <a:pt x="120782" y="188118"/>
                </a:lnTo>
                <a:lnTo>
                  <a:pt x="105814" y="153843"/>
                </a:lnTo>
                <a:lnTo>
                  <a:pt x="136385" y="153843"/>
                </a:lnTo>
                <a:lnTo>
                  <a:pt x="147136" y="177295"/>
                </a:lnTo>
                <a:lnTo>
                  <a:pt x="175753" y="211992"/>
                </a:lnTo>
                <a:lnTo>
                  <a:pt x="210878" y="235643"/>
                </a:lnTo>
                <a:lnTo>
                  <a:pt x="192491" y="260408"/>
                </a:lnTo>
                <a:close/>
              </a:path>
              <a:path w="277495" h="337820">
                <a:moveTo>
                  <a:pt x="276918" y="337329"/>
                </a:moveTo>
                <a:lnTo>
                  <a:pt x="246149" y="337329"/>
                </a:lnTo>
                <a:lnTo>
                  <a:pt x="246149" y="0"/>
                </a:lnTo>
                <a:lnTo>
                  <a:pt x="276918" y="0"/>
                </a:lnTo>
                <a:lnTo>
                  <a:pt x="276918" y="33732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73107" y="9132958"/>
            <a:ext cx="305435" cy="318770"/>
          </a:xfrm>
          <a:custGeom>
            <a:avLst/>
            <a:gdLst/>
            <a:ahLst/>
            <a:cxnLst/>
            <a:rect l="l" t="t" r="r" b="b"/>
            <a:pathLst>
              <a:path w="305435" h="318770">
                <a:moveTo>
                  <a:pt x="275417" y="318193"/>
                </a:moveTo>
                <a:lnTo>
                  <a:pt x="37147" y="318193"/>
                </a:lnTo>
                <a:lnTo>
                  <a:pt x="37147" y="231140"/>
                </a:lnTo>
                <a:lnTo>
                  <a:pt x="236393" y="231140"/>
                </a:lnTo>
                <a:lnTo>
                  <a:pt x="236393" y="193992"/>
                </a:lnTo>
                <a:lnTo>
                  <a:pt x="36021" y="193992"/>
                </a:lnTo>
                <a:lnTo>
                  <a:pt x="36021" y="169602"/>
                </a:lnTo>
                <a:lnTo>
                  <a:pt x="267162" y="169602"/>
                </a:lnTo>
                <a:lnTo>
                  <a:pt x="267162" y="254404"/>
                </a:lnTo>
                <a:lnTo>
                  <a:pt x="67541" y="254404"/>
                </a:lnTo>
                <a:lnTo>
                  <a:pt x="67541" y="293803"/>
                </a:lnTo>
                <a:lnTo>
                  <a:pt x="275417" y="293803"/>
                </a:lnTo>
                <a:lnTo>
                  <a:pt x="275417" y="318193"/>
                </a:lnTo>
                <a:close/>
              </a:path>
              <a:path w="305435" h="318770">
                <a:moveTo>
                  <a:pt x="258531" y="111067"/>
                </a:moveTo>
                <a:lnTo>
                  <a:pt x="227763" y="111067"/>
                </a:lnTo>
                <a:lnTo>
                  <a:pt x="232160" y="85024"/>
                </a:lnTo>
                <a:lnTo>
                  <a:pt x="234517" y="62287"/>
                </a:lnTo>
                <a:lnTo>
                  <a:pt x="235467" y="42365"/>
                </a:lnTo>
                <a:lnTo>
                  <a:pt x="235643" y="24765"/>
                </a:lnTo>
                <a:lnTo>
                  <a:pt x="39023" y="24765"/>
                </a:lnTo>
                <a:lnTo>
                  <a:pt x="39023" y="0"/>
                </a:lnTo>
                <a:lnTo>
                  <a:pt x="266036" y="0"/>
                </a:lnTo>
                <a:lnTo>
                  <a:pt x="265919" y="39727"/>
                </a:lnTo>
                <a:lnTo>
                  <a:pt x="265098" y="60599"/>
                </a:lnTo>
                <a:lnTo>
                  <a:pt x="262870" y="84285"/>
                </a:lnTo>
                <a:lnTo>
                  <a:pt x="258531" y="111067"/>
                </a:lnTo>
                <a:close/>
              </a:path>
              <a:path w="305435" h="318770">
                <a:moveTo>
                  <a:pt x="305435" y="135832"/>
                </a:moveTo>
                <a:lnTo>
                  <a:pt x="0" y="135832"/>
                </a:lnTo>
                <a:lnTo>
                  <a:pt x="0" y="111067"/>
                </a:lnTo>
                <a:lnTo>
                  <a:pt x="305435" y="111067"/>
                </a:lnTo>
                <a:lnTo>
                  <a:pt x="305435" y="135832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17934" y="9143720"/>
            <a:ext cx="306070" cy="270510"/>
          </a:xfrm>
          <a:custGeom>
            <a:avLst/>
            <a:gdLst/>
            <a:ahLst/>
            <a:cxnLst/>
            <a:rect l="l" t="t" r="r" b="b"/>
            <a:pathLst>
              <a:path w="306070" h="270509">
                <a:moveTo>
                  <a:pt x="305816" y="245110"/>
                </a:moveTo>
                <a:lnTo>
                  <a:pt x="168097" y="245110"/>
                </a:lnTo>
                <a:lnTo>
                  <a:pt x="168097" y="181610"/>
                </a:lnTo>
                <a:lnTo>
                  <a:pt x="275793" y="181610"/>
                </a:lnTo>
                <a:lnTo>
                  <a:pt x="275793" y="156210"/>
                </a:lnTo>
                <a:lnTo>
                  <a:pt x="68668" y="156210"/>
                </a:lnTo>
                <a:lnTo>
                  <a:pt x="68668" y="101600"/>
                </a:lnTo>
                <a:lnTo>
                  <a:pt x="267919" y="101600"/>
                </a:lnTo>
                <a:lnTo>
                  <a:pt x="267919" y="77470"/>
                </a:lnTo>
                <a:lnTo>
                  <a:pt x="267919" y="25400"/>
                </a:lnTo>
                <a:lnTo>
                  <a:pt x="267919" y="0"/>
                </a:lnTo>
                <a:lnTo>
                  <a:pt x="37528" y="0"/>
                </a:lnTo>
                <a:lnTo>
                  <a:pt x="37528" y="25400"/>
                </a:lnTo>
                <a:lnTo>
                  <a:pt x="237896" y="25400"/>
                </a:lnTo>
                <a:lnTo>
                  <a:pt x="237896" y="77470"/>
                </a:lnTo>
                <a:lnTo>
                  <a:pt x="38277" y="77470"/>
                </a:lnTo>
                <a:lnTo>
                  <a:pt x="38277" y="101600"/>
                </a:lnTo>
                <a:lnTo>
                  <a:pt x="38277" y="156210"/>
                </a:lnTo>
                <a:lnTo>
                  <a:pt x="38277" y="181610"/>
                </a:lnTo>
                <a:lnTo>
                  <a:pt x="136956" y="181610"/>
                </a:lnTo>
                <a:lnTo>
                  <a:pt x="136956" y="245110"/>
                </a:lnTo>
                <a:lnTo>
                  <a:pt x="0" y="245110"/>
                </a:lnTo>
                <a:lnTo>
                  <a:pt x="0" y="270510"/>
                </a:lnTo>
                <a:lnTo>
                  <a:pt x="305816" y="270510"/>
                </a:lnTo>
                <a:lnTo>
                  <a:pt x="305816" y="24511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73307" y="9119074"/>
            <a:ext cx="281940" cy="328930"/>
          </a:xfrm>
          <a:custGeom>
            <a:avLst/>
            <a:gdLst/>
            <a:ahLst/>
            <a:cxnLst/>
            <a:rect l="l" t="t" r="r" b="b"/>
            <a:pathLst>
              <a:path w="281939" h="328929">
                <a:moveTo>
                  <a:pt x="272040" y="52531"/>
                </a:moveTo>
                <a:lnTo>
                  <a:pt x="240896" y="52531"/>
                </a:lnTo>
                <a:lnTo>
                  <a:pt x="240896" y="0"/>
                </a:lnTo>
                <a:lnTo>
                  <a:pt x="272040" y="0"/>
                </a:lnTo>
                <a:lnTo>
                  <a:pt x="272040" y="52531"/>
                </a:lnTo>
                <a:close/>
              </a:path>
              <a:path w="281939" h="328929">
                <a:moveTo>
                  <a:pt x="86677" y="189865"/>
                </a:moveTo>
                <a:lnTo>
                  <a:pt x="52238" y="183586"/>
                </a:lnTo>
                <a:lnTo>
                  <a:pt x="24765" y="166085"/>
                </a:lnTo>
                <a:lnTo>
                  <a:pt x="6578" y="139367"/>
                </a:lnTo>
                <a:lnTo>
                  <a:pt x="0" y="105439"/>
                </a:lnTo>
                <a:lnTo>
                  <a:pt x="6578" y="71510"/>
                </a:lnTo>
                <a:lnTo>
                  <a:pt x="24765" y="44792"/>
                </a:lnTo>
                <a:lnTo>
                  <a:pt x="52238" y="27291"/>
                </a:lnTo>
                <a:lnTo>
                  <a:pt x="86677" y="21012"/>
                </a:lnTo>
                <a:lnTo>
                  <a:pt x="107379" y="23193"/>
                </a:lnTo>
                <a:lnTo>
                  <a:pt x="125935" y="29455"/>
                </a:lnTo>
                <a:lnTo>
                  <a:pt x="142029" y="39375"/>
                </a:lnTo>
                <a:lnTo>
                  <a:pt x="150787" y="48029"/>
                </a:lnTo>
                <a:lnTo>
                  <a:pt x="86677" y="48029"/>
                </a:lnTo>
                <a:lnTo>
                  <a:pt x="63777" y="52303"/>
                </a:lnTo>
                <a:lnTo>
                  <a:pt x="45590" y="64210"/>
                </a:lnTo>
                <a:lnTo>
                  <a:pt x="33594" y="82380"/>
                </a:lnTo>
                <a:lnTo>
                  <a:pt x="29267" y="105439"/>
                </a:lnTo>
                <a:lnTo>
                  <a:pt x="33594" y="128497"/>
                </a:lnTo>
                <a:lnTo>
                  <a:pt x="45590" y="146667"/>
                </a:lnTo>
                <a:lnTo>
                  <a:pt x="63777" y="158574"/>
                </a:lnTo>
                <a:lnTo>
                  <a:pt x="86677" y="162848"/>
                </a:lnTo>
                <a:lnTo>
                  <a:pt x="150841" y="162848"/>
                </a:lnTo>
                <a:lnTo>
                  <a:pt x="142346" y="171344"/>
                </a:lnTo>
                <a:lnTo>
                  <a:pt x="126123" y="181375"/>
                </a:lnTo>
                <a:lnTo>
                  <a:pt x="107438" y="187678"/>
                </a:lnTo>
                <a:lnTo>
                  <a:pt x="86677" y="189865"/>
                </a:lnTo>
                <a:close/>
              </a:path>
              <a:path w="281939" h="328929">
                <a:moveTo>
                  <a:pt x="150841" y="162848"/>
                </a:moveTo>
                <a:lnTo>
                  <a:pt x="86677" y="162848"/>
                </a:lnTo>
                <a:lnTo>
                  <a:pt x="109361" y="158574"/>
                </a:lnTo>
                <a:lnTo>
                  <a:pt x="127436" y="146667"/>
                </a:lnTo>
                <a:lnTo>
                  <a:pt x="139391" y="128497"/>
                </a:lnTo>
                <a:lnTo>
                  <a:pt x="143712" y="105439"/>
                </a:lnTo>
                <a:lnTo>
                  <a:pt x="139391" y="82380"/>
                </a:lnTo>
                <a:lnTo>
                  <a:pt x="127436" y="64210"/>
                </a:lnTo>
                <a:lnTo>
                  <a:pt x="109361" y="52303"/>
                </a:lnTo>
                <a:lnTo>
                  <a:pt x="86677" y="48029"/>
                </a:lnTo>
                <a:lnTo>
                  <a:pt x="150787" y="48029"/>
                </a:lnTo>
                <a:lnTo>
                  <a:pt x="155344" y="52531"/>
                </a:lnTo>
                <a:lnTo>
                  <a:pt x="272040" y="52531"/>
                </a:lnTo>
                <a:lnTo>
                  <a:pt x="272040" y="77296"/>
                </a:lnTo>
                <a:lnTo>
                  <a:pt x="168477" y="77296"/>
                </a:lnTo>
                <a:lnTo>
                  <a:pt x="170447" y="83910"/>
                </a:lnTo>
                <a:lnTo>
                  <a:pt x="171854" y="90805"/>
                </a:lnTo>
                <a:lnTo>
                  <a:pt x="172698" y="97981"/>
                </a:lnTo>
                <a:lnTo>
                  <a:pt x="172980" y="105439"/>
                </a:lnTo>
                <a:lnTo>
                  <a:pt x="172698" y="112679"/>
                </a:lnTo>
                <a:lnTo>
                  <a:pt x="171854" y="119744"/>
                </a:lnTo>
                <a:lnTo>
                  <a:pt x="170447" y="126598"/>
                </a:lnTo>
                <a:lnTo>
                  <a:pt x="168477" y="133205"/>
                </a:lnTo>
                <a:lnTo>
                  <a:pt x="272040" y="133205"/>
                </a:lnTo>
                <a:lnTo>
                  <a:pt x="272040" y="157970"/>
                </a:lnTo>
                <a:lnTo>
                  <a:pt x="155719" y="157970"/>
                </a:lnTo>
                <a:lnTo>
                  <a:pt x="150841" y="162848"/>
                </a:lnTo>
                <a:close/>
              </a:path>
              <a:path w="281939" h="328929">
                <a:moveTo>
                  <a:pt x="272040" y="133205"/>
                </a:moveTo>
                <a:lnTo>
                  <a:pt x="240896" y="133205"/>
                </a:lnTo>
                <a:lnTo>
                  <a:pt x="240896" y="77296"/>
                </a:lnTo>
                <a:lnTo>
                  <a:pt x="272040" y="77296"/>
                </a:lnTo>
                <a:lnTo>
                  <a:pt x="272040" y="133205"/>
                </a:lnTo>
                <a:close/>
              </a:path>
              <a:path w="281939" h="328929">
                <a:moveTo>
                  <a:pt x="272040" y="248400"/>
                </a:moveTo>
                <a:lnTo>
                  <a:pt x="240896" y="248400"/>
                </a:lnTo>
                <a:lnTo>
                  <a:pt x="240896" y="157970"/>
                </a:lnTo>
                <a:lnTo>
                  <a:pt x="272040" y="157970"/>
                </a:lnTo>
                <a:lnTo>
                  <a:pt x="272040" y="248400"/>
                </a:lnTo>
                <a:close/>
              </a:path>
              <a:path w="281939" h="328929">
                <a:moveTo>
                  <a:pt x="281420" y="328699"/>
                </a:moveTo>
                <a:lnTo>
                  <a:pt x="56659" y="328699"/>
                </a:lnTo>
                <a:lnTo>
                  <a:pt x="56659" y="222885"/>
                </a:lnTo>
                <a:lnTo>
                  <a:pt x="87803" y="222885"/>
                </a:lnTo>
                <a:lnTo>
                  <a:pt x="87803" y="303559"/>
                </a:lnTo>
                <a:lnTo>
                  <a:pt x="281420" y="303559"/>
                </a:lnTo>
                <a:lnTo>
                  <a:pt x="281420" y="32869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18517" y="9118699"/>
            <a:ext cx="283845" cy="333375"/>
          </a:xfrm>
          <a:custGeom>
            <a:avLst/>
            <a:gdLst/>
            <a:ahLst/>
            <a:cxnLst/>
            <a:rect l="l" t="t" r="r" b="b"/>
            <a:pathLst>
              <a:path w="283845" h="333375">
                <a:moveTo>
                  <a:pt x="272040" y="48779"/>
                </a:moveTo>
                <a:lnTo>
                  <a:pt x="240896" y="48779"/>
                </a:lnTo>
                <a:lnTo>
                  <a:pt x="240896" y="0"/>
                </a:lnTo>
                <a:lnTo>
                  <a:pt x="272040" y="0"/>
                </a:lnTo>
                <a:lnTo>
                  <a:pt x="272040" y="48779"/>
                </a:lnTo>
                <a:close/>
              </a:path>
              <a:path w="283845" h="333375">
                <a:moveTo>
                  <a:pt x="11256" y="179358"/>
                </a:moveTo>
                <a:lnTo>
                  <a:pt x="0" y="154218"/>
                </a:lnTo>
                <a:lnTo>
                  <a:pt x="54923" y="136049"/>
                </a:lnTo>
                <a:lnTo>
                  <a:pt x="96058" y="110739"/>
                </a:lnTo>
                <a:lnTo>
                  <a:pt x="122840" y="79026"/>
                </a:lnTo>
                <a:lnTo>
                  <a:pt x="134706" y="41650"/>
                </a:lnTo>
                <a:lnTo>
                  <a:pt x="17635" y="41650"/>
                </a:lnTo>
                <a:lnTo>
                  <a:pt x="17635" y="16510"/>
                </a:lnTo>
                <a:lnTo>
                  <a:pt x="168102" y="16510"/>
                </a:lnTo>
                <a:lnTo>
                  <a:pt x="167891" y="24823"/>
                </a:lnTo>
                <a:lnTo>
                  <a:pt x="167257" y="32926"/>
                </a:lnTo>
                <a:lnTo>
                  <a:pt x="166202" y="40888"/>
                </a:lnTo>
                <a:lnTo>
                  <a:pt x="164725" y="48779"/>
                </a:lnTo>
                <a:lnTo>
                  <a:pt x="272040" y="48779"/>
                </a:lnTo>
                <a:lnTo>
                  <a:pt x="272040" y="72794"/>
                </a:lnTo>
                <a:lnTo>
                  <a:pt x="157970" y="72794"/>
                </a:lnTo>
                <a:lnTo>
                  <a:pt x="136629" y="109285"/>
                </a:lnTo>
                <a:lnTo>
                  <a:pt x="104594" y="139303"/>
                </a:lnTo>
                <a:lnTo>
                  <a:pt x="62569" y="162708"/>
                </a:lnTo>
                <a:lnTo>
                  <a:pt x="11256" y="179358"/>
                </a:lnTo>
                <a:close/>
              </a:path>
              <a:path w="283845" h="333375">
                <a:moveTo>
                  <a:pt x="272040" y="171854"/>
                </a:moveTo>
                <a:lnTo>
                  <a:pt x="240896" y="171854"/>
                </a:lnTo>
                <a:lnTo>
                  <a:pt x="240896" y="136958"/>
                </a:lnTo>
                <a:lnTo>
                  <a:pt x="153092" y="136958"/>
                </a:lnTo>
                <a:lnTo>
                  <a:pt x="153092" y="112943"/>
                </a:lnTo>
                <a:lnTo>
                  <a:pt x="240896" y="112943"/>
                </a:lnTo>
                <a:lnTo>
                  <a:pt x="240896" y="72794"/>
                </a:lnTo>
                <a:lnTo>
                  <a:pt x="272040" y="72794"/>
                </a:lnTo>
                <a:lnTo>
                  <a:pt x="272040" y="171854"/>
                </a:lnTo>
                <a:close/>
              </a:path>
              <a:path w="283845" h="333375">
                <a:moveTo>
                  <a:pt x="283297" y="333202"/>
                </a:moveTo>
                <a:lnTo>
                  <a:pt x="55908" y="333202"/>
                </a:lnTo>
                <a:lnTo>
                  <a:pt x="55908" y="246524"/>
                </a:lnTo>
                <a:lnTo>
                  <a:pt x="241271" y="246524"/>
                </a:lnTo>
                <a:lnTo>
                  <a:pt x="241271" y="212003"/>
                </a:lnTo>
                <a:lnTo>
                  <a:pt x="55158" y="212003"/>
                </a:lnTo>
                <a:lnTo>
                  <a:pt x="55158" y="187238"/>
                </a:lnTo>
                <a:lnTo>
                  <a:pt x="272040" y="187238"/>
                </a:lnTo>
                <a:lnTo>
                  <a:pt x="272040" y="269788"/>
                </a:lnTo>
                <a:lnTo>
                  <a:pt x="86302" y="269788"/>
                </a:lnTo>
                <a:lnTo>
                  <a:pt x="86302" y="308812"/>
                </a:lnTo>
                <a:lnTo>
                  <a:pt x="283297" y="308812"/>
                </a:lnTo>
                <a:lnTo>
                  <a:pt x="283297" y="333202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670856" y="9118699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329"/>
                </a:moveTo>
                <a:lnTo>
                  <a:pt x="232266" y="337329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329"/>
                </a:lnTo>
                <a:close/>
              </a:path>
              <a:path w="263525" h="337820">
                <a:moveTo>
                  <a:pt x="85551" y="260783"/>
                </a:moveTo>
                <a:lnTo>
                  <a:pt x="51130" y="252510"/>
                </a:lnTo>
                <a:lnTo>
                  <a:pt x="24061" y="228935"/>
                </a:lnTo>
                <a:lnTo>
                  <a:pt x="6349" y="191923"/>
                </a:lnTo>
                <a:lnTo>
                  <a:pt x="0" y="143337"/>
                </a:lnTo>
                <a:lnTo>
                  <a:pt x="6349" y="94750"/>
                </a:lnTo>
                <a:lnTo>
                  <a:pt x="24061" y="57738"/>
                </a:lnTo>
                <a:lnTo>
                  <a:pt x="51130" y="34163"/>
                </a:lnTo>
                <a:lnTo>
                  <a:pt x="85551" y="25890"/>
                </a:lnTo>
                <a:lnTo>
                  <a:pt x="119973" y="34163"/>
                </a:lnTo>
                <a:lnTo>
                  <a:pt x="142356" y="53657"/>
                </a:lnTo>
                <a:lnTo>
                  <a:pt x="85551" y="53657"/>
                </a:lnTo>
                <a:lnTo>
                  <a:pt x="62827" y="60018"/>
                </a:lnTo>
                <a:lnTo>
                  <a:pt x="45027" y="78094"/>
                </a:lnTo>
                <a:lnTo>
                  <a:pt x="33418" y="106371"/>
                </a:lnTo>
                <a:lnTo>
                  <a:pt x="29267" y="143337"/>
                </a:lnTo>
                <a:lnTo>
                  <a:pt x="33418" y="180519"/>
                </a:lnTo>
                <a:lnTo>
                  <a:pt x="45027" y="208908"/>
                </a:lnTo>
                <a:lnTo>
                  <a:pt x="62827" y="227024"/>
                </a:lnTo>
                <a:lnTo>
                  <a:pt x="85551" y="233391"/>
                </a:lnTo>
                <a:lnTo>
                  <a:pt x="141926" y="233391"/>
                </a:lnTo>
                <a:lnTo>
                  <a:pt x="119973" y="252510"/>
                </a:lnTo>
                <a:lnTo>
                  <a:pt x="85551" y="260783"/>
                </a:lnTo>
                <a:close/>
              </a:path>
              <a:path w="263525" h="337820">
                <a:moveTo>
                  <a:pt x="141926" y="233391"/>
                </a:moveTo>
                <a:lnTo>
                  <a:pt x="85551" y="233391"/>
                </a:lnTo>
                <a:lnTo>
                  <a:pt x="108059" y="227024"/>
                </a:lnTo>
                <a:lnTo>
                  <a:pt x="125748" y="208908"/>
                </a:lnTo>
                <a:lnTo>
                  <a:pt x="137315" y="180519"/>
                </a:lnTo>
                <a:lnTo>
                  <a:pt x="141460" y="143337"/>
                </a:lnTo>
                <a:lnTo>
                  <a:pt x="137315" y="106371"/>
                </a:lnTo>
                <a:lnTo>
                  <a:pt x="125748" y="78094"/>
                </a:lnTo>
                <a:lnTo>
                  <a:pt x="108059" y="60018"/>
                </a:lnTo>
                <a:lnTo>
                  <a:pt x="85551" y="53657"/>
                </a:lnTo>
                <a:lnTo>
                  <a:pt x="142356" y="53657"/>
                </a:lnTo>
                <a:lnTo>
                  <a:pt x="147042" y="57738"/>
                </a:lnTo>
                <a:lnTo>
                  <a:pt x="164754" y="94750"/>
                </a:lnTo>
                <a:lnTo>
                  <a:pt x="171103" y="143337"/>
                </a:lnTo>
                <a:lnTo>
                  <a:pt x="164754" y="191923"/>
                </a:lnTo>
                <a:lnTo>
                  <a:pt x="147042" y="228935"/>
                </a:lnTo>
                <a:lnTo>
                  <a:pt x="141926" y="23339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10610" y="9118324"/>
            <a:ext cx="272415" cy="337820"/>
          </a:xfrm>
          <a:custGeom>
            <a:avLst/>
            <a:gdLst/>
            <a:ahLst/>
            <a:cxnLst/>
            <a:rect l="l" t="t" r="r" b="b"/>
            <a:pathLst>
              <a:path w="272415" h="337820">
                <a:moveTo>
                  <a:pt x="196619" y="170728"/>
                </a:moveTo>
                <a:lnTo>
                  <a:pt x="24765" y="170728"/>
                </a:lnTo>
                <a:lnTo>
                  <a:pt x="24765" y="31894"/>
                </a:lnTo>
                <a:lnTo>
                  <a:pt x="195118" y="31894"/>
                </a:lnTo>
                <a:lnTo>
                  <a:pt x="195118" y="57409"/>
                </a:lnTo>
                <a:lnTo>
                  <a:pt x="55158" y="57409"/>
                </a:lnTo>
                <a:lnTo>
                  <a:pt x="55158" y="145588"/>
                </a:lnTo>
                <a:lnTo>
                  <a:pt x="196619" y="145588"/>
                </a:lnTo>
                <a:lnTo>
                  <a:pt x="196619" y="170728"/>
                </a:lnTo>
                <a:close/>
              </a:path>
              <a:path w="272415" h="337820">
                <a:moveTo>
                  <a:pt x="3752" y="264535"/>
                </a:moveTo>
                <a:lnTo>
                  <a:pt x="0" y="238644"/>
                </a:lnTo>
                <a:lnTo>
                  <a:pt x="69124" y="238170"/>
                </a:lnTo>
                <a:lnTo>
                  <a:pt x="93431" y="237519"/>
                </a:lnTo>
                <a:lnTo>
                  <a:pt x="93431" y="170728"/>
                </a:lnTo>
                <a:lnTo>
                  <a:pt x="124200" y="170728"/>
                </a:lnTo>
                <a:lnTo>
                  <a:pt x="124200" y="236393"/>
                </a:lnTo>
                <a:lnTo>
                  <a:pt x="219964" y="236393"/>
                </a:lnTo>
                <a:lnTo>
                  <a:pt x="221759" y="251777"/>
                </a:lnTo>
                <a:lnTo>
                  <a:pt x="165639" y="258520"/>
                </a:lnTo>
                <a:lnTo>
                  <a:pt x="109097" y="262378"/>
                </a:lnTo>
                <a:lnTo>
                  <a:pt x="54384" y="264125"/>
                </a:lnTo>
                <a:lnTo>
                  <a:pt x="3752" y="264535"/>
                </a:lnTo>
                <a:close/>
              </a:path>
              <a:path w="272415" h="337820">
                <a:moveTo>
                  <a:pt x="219964" y="236393"/>
                </a:moveTo>
                <a:lnTo>
                  <a:pt x="124200" y="236393"/>
                </a:lnTo>
                <a:lnTo>
                  <a:pt x="148426" y="235174"/>
                </a:lnTo>
                <a:lnTo>
                  <a:pt x="172511" y="233673"/>
                </a:lnTo>
                <a:lnTo>
                  <a:pt x="196173" y="231750"/>
                </a:lnTo>
                <a:lnTo>
                  <a:pt x="219133" y="229264"/>
                </a:lnTo>
                <a:lnTo>
                  <a:pt x="219964" y="236393"/>
                </a:lnTo>
                <a:close/>
              </a:path>
              <a:path w="272415" h="337820">
                <a:moveTo>
                  <a:pt x="272040" y="337705"/>
                </a:moveTo>
                <a:lnTo>
                  <a:pt x="241271" y="337705"/>
                </a:lnTo>
                <a:lnTo>
                  <a:pt x="241271" y="0"/>
                </a:lnTo>
                <a:lnTo>
                  <a:pt x="272040" y="0"/>
                </a:lnTo>
                <a:lnTo>
                  <a:pt x="272040" y="337705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459572" y="9118699"/>
            <a:ext cx="271780" cy="337820"/>
          </a:xfrm>
          <a:custGeom>
            <a:avLst/>
            <a:gdLst/>
            <a:ahLst/>
            <a:cxnLst/>
            <a:rect l="l" t="t" r="r" b="b"/>
            <a:pathLst>
              <a:path w="271779" h="337820">
                <a:moveTo>
                  <a:pt x="271289" y="128327"/>
                </a:moveTo>
                <a:lnTo>
                  <a:pt x="240521" y="128327"/>
                </a:lnTo>
                <a:lnTo>
                  <a:pt x="240521" y="0"/>
                </a:lnTo>
                <a:lnTo>
                  <a:pt x="271289" y="0"/>
                </a:lnTo>
                <a:lnTo>
                  <a:pt x="271289" y="128327"/>
                </a:lnTo>
                <a:close/>
              </a:path>
              <a:path w="271779" h="337820">
                <a:moveTo>
                  <a:pt x="84051" y="260783"/>
                </a:moveTo>
                <a:lnTo>
                  <a:pt x="50180" y="252510"/>
                </a:lnTo>
                <a:lnTo>
                  <a:pt x="23592" y="228935"/>
                </a:lnTo>
                <a:lnTo>
                  <a:pt x="6220" y="191923"/>
                </a:lnTo>
                <a:lnTo>
                  <a:pt x="0" y="143337"/>
                </a:lnTo>
                <a:lnTo>
                  <a:pt x="6220" y="94750"/>
                </a:lnTo>
                <a:lnTo>
                  <a:pt x="23592" y="57738"/>
                </a:lnTo>
                <a:lnTo>
                  <a:pt x="50180" y="34163"/>
                </a:lnTo>
                <a:lnTo>
                  <a:pt x="84051" y="25890"/>
                </a:lnTo>
                <a:lnTo>
                  <a:pt x="115535" y="33031"/>
                </a:lnTo>
                <a:lnTo>
                  <a:pt x="140898" y="53469"/>
                </a:lnTo>
                <a:lnTo>
                  <a:pt x="141001" y="53657"/>
                </a:lnTo>
                <a:lnTo>
                  <a:pt x="84051" y="53657"/>
                </a:lnTo>
                <a:lnTo>
                  <a:pt x="61877" y="60018"/>
                </a:lnTo>
                <a:lnTo>
                  <a:pt x="44558" y="78094"/>
                </a:lnTo>
                <a:lnTo>
                  <a:pt x="33289" y="106371"/>
                </a:lnTo>
                <a:lnTo>
                  <a:pt x="29267" y="143337"/>
                </a:lnTo>
                <a:lnTo>
                  <a:pt x="33289" y="180519"/>
                </a:lnTo>
                <a:lnTo>
                  <a:pt x="44558" y="208908"/>
                </a:lnTo>
                <a:lnTo>
                  <a:pt x="61877" y="227024"/>
                </a:lnTo>
                <a:lnTo>
                  <a:pt x="84051" y="233391"/>
                </a:lnTo>
                <a:lnTo>
                  <a:pt x="140360" y="233391"/>
                </a:lnTo>
                <a:lnTo>
                  <a:pt x="116432" y="253302"/>
                </a:lnTo>
                <a:lnTo>
                  <a:pt x="84051" y="260783"/>
                </a:lnTo>
                <a:close/>
              </a:path>
              <a:path w="271779" h="337820">
                <a:moveTo>
                  <a:pt x="140360" y="233391"/>
                </a:moveTo>
                <a:lnTo>
                  <a:pt x="84051" y="233391"/>
                </a:lnTo>
                <a:lnTo>
                  <a:pt x="106007" y="227024"/>
                </a:lnTo>
                <a:lnTo>
                  <a:pt x="123215" y="208908"/>
                </a:lnTo>
                <a:lnTo>
                  <a:pt x="134442" y="180519"/>
                </a:lnTo>
                <a:lnTo>
                  <a:pt x="138459" y="143337"/>
                </a:lnTo>
                <a:lnTo>
                  <a:pt x="134442" y="106371"/>
                </a:lnTo>
                <a:lnTo>
                  <a:pt x="123215" y="78094"/>
                </a:lnTo>
                <a:lnTo>
                  <a:pt x="106007" y="60018"/>
                </a:lnTo>
                <a:lnTo>
                  <a:pt x="84051" y="53657"/>
                </a:lnTo>
                <a:lnTo>
                  <a:pt x="141001" y="53657"/>
                </a:lnTo>
                <a:lnTo>
                  <a:pt x="158662" y="85727"/>
                </a:lnTo>
                <a:lnTo>
                  <a:pt x="167351" y="128327"/>
                </a:lnTo>
                <a:lnTo>
                  <a:pt x="271289" y="128327"/>
                </a:lnTo>
                <a:lnTo>
                  <a:pt x="271289" y="153468"/>
                </a:lnTo>
                <a:lnTo>
                  <a:pt x="167351" y="153468"/>
                </a:lnTo>
                <a:lnTo>
                  <a:pt x="159665" y="198096"/>
                </a:lnTo>
                <a:lnTo>
                  <a:pt x="142164" y="231890"/>
                </a:lnTo>
                <a:lnTo>
                  <a:pt x="140360" y="233391"/>
                </a:lnTo>
                <a:close/>
              </a:path>
              <a:path w="271779" h="337820">
                <a:moveTo>
                  <a:pt x="271289" y="337329"/>
                </a:moveTo>
                <a:lnTo>
                  <a:pt x="240521" y="337329"/>
                </a:lnTo>
                <a:lnTo>
                  <a:pt x="240521" y="153468"/>
                </a:lnTo>
                <a:lnTo>
                  <a:pt x="271289" y="153468"/>
                </a:lnTo>
                <a:lnTo>
                  <a:pt x="271289" y="33732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06657" y="9119074"/>
            <a:ext cx="298450" cy="335280"/>
          </a:xfrm>
          <a:custGeom>
            <a:avLst/>
            <a:gdLst/>
            <a:ahLst/>
            <a:cxnLst/>
            <a:rect l="l" t="t" r="r" b="b"/>
            <a:pathLst>
              <a:path w="298450" h="335279">
                <a:moveTo>
                  <a:pt x="268287" y="192116"/>
                </a:moveTo>
                <a:lnTo>
                  <a:pt x="237519" y="192116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192116"/>
                </a:lnTo>
                <a:close/>
              </a:path>
              <a:path w="298450" h="335279">
                <a:moveTo>
                  <a:pt x="87428" y="176357"/>
                </a:moveTo>
                <a:lnTo>
                  <a:pt x="52397" y="170646"/>
                </a:lnTo>
                <a:lnTo>
                  <a:pt x="24718" y="154593"/>
                </a:lnTo>
                <a:lnTo>
                  <a:pt x="6537" y="129817"/>
                </a:lnTo>
                <a:lnTo>
                  <a:pt x="0" y="97934"/>
                </a:lnTo>
                <a:lnTo>
                  <a:pt x="6537" y="66051"/>
                </a:lnTo>
                <a:lnTo>
                  <a:pt x="24718" y="41275"/>
                </a:lnTo>
                <a:lnTo>
                  <a:pt x="52397" y="25222"/>
                </a:lnTo>
                <a:lnTo>
                  <a:pt x="87428" y="19511"/>
                </a:lnTo>
                <a:lnTo>
                  <a:pt x="122734" y="25222"/>
                </a:lnTo>
                <a:lnTo>
                  <a:pt x="150653" y="41275"/>
                </a:lnTo>
                <a:lnTo>
                  <a:pt x="153433" y="45027"/>
                </a:lnTo>
                <a:lnTo>
                  <a:pt x="87428" y="45027"/>
                </a:lnTo>
                <a:lnTo>
                  <a:pt x="64369" y="48967"/>
                </a:lnTo>
                <a:lnTo>
                  <a:pt x="46199" y="59942"/>
                </a:lnTo>
                <a:lnTo>
                  <a:pt x="34292" y="76687"/>
                </a:lnTo>
                <a:lnTo>
                  <a:pt x="30018" y="97934"/>
                </a:lnTo>
                <a:lnTo>
                  <a:pt x="34292" y="119340"/>
                </a:lnTo>
                <a:lnTo>
                  <a:pt x="46199" y="136067"/>
                </a:lnTo>
                <a:lnTo>
                  <a:pt x="64369" y="146954"/>
                </a:lnTo>
                <a:lnTo>
                  <a:pt x="87428" y="150841"/>
                </a:lnTo>
                <a:lnTo>
                  <a:pt x="153433" y="150841"/>
                </a:lnTo>
                <a:lnTo>
                  <a:pt x="150653" y="154593"/>
                </a:lnTo>
                <a:lnTo>
                  <a:pt x="122734" y="170646"/>
                </a:lnTo>
                <a:lnTo>
                  <a:pt x="87428" y="176357"/>
                </a:lnTo>
                <a:close/>
              </a:path>
              <a:path w="298450" h="335279">
                <a:moveTo>
                  <a:pt x="153433" y="150841"/>
                </a:moveTo>
                <a:lnTo>
                  <a:pt x="87428" y="150841"/>
                </a:lnTo>
                <a:lnTo>
                  <a:pt x="110604" y="146954"/>
                </a:lnTo>
                <a:lnTo>
                  <a:pt x="129031" y="136067"/>
                </a:lnTo>
                <a:lnTo>
                  <a:pt x="141197" y="119340"/>
                </a:lnTo>
                <a:lnTo>
                  <a:pt x="145588" y="97934"/>
                </a:lnTo>
                <a:lnTo>
                  <a:pt x="141197" y="76687"/>
                </a:lnTo>
                <a:lnTo>
                  <a:pt x="129031" y="59942"/>
                </a:lnTo>
                <a:lnTo>
                  <a:pt x="110604" y="48967"/>
                </a:lnTo>
                <a:lnTo>
                  <a:pt x="87428" y="45027"/>
                </a:lnTo>
                <a:lnTo>
                  <a:pt x="153433" y="45027"/>
                </a:lnTo>
                <a:lnTo>
                  <a:pt x="169004" y="66051"/>
                </a:lnTo>
                <a:lnTo>
                  <a:pt x="175606" y="97934"/>
                </a:lnTo>
                <a:lnTo>
                  <a:pt x="169004" y="129817"/>
                </a:lnTo>
                <a:lnTo>
                  <a:pt x="153433" y="150841"/>
                </a:lnTo>
                <a:close/>
              </a:path>
              <a:path w="298450" h="335279">
                <a:moveTo>
                  <a:pt x="24014" y="331701"/>
                </a:moveTo>
                <a:lnTo>
                  <a:pt x="8630" y="308437"/>
                </a:lnTo>
                <a:lnTo>
                  <a:pt x="37071" y="293568"/>
                </a:lnTo>
                <a:lnTo>
                  <a:pt x="58301" y="273072"/>
                </a:lnTo>
                <a:lnTo>
                  <a:pt x="71580" y="249338"/>
                </a:lnTo>
                <a:lnTo>
                  <a:pt x="76171" y="224761"/>
                </a:lnTo>
                <a:lnTo>
                  <a:pt x="76171" y="206750"/>
                </a:lnTo>
                <a:lnTo>
                  <a:pt x="105814" y="206750"/>
                </a:lnTo>
                <a:lnTo>
                  <a:pt x="105814" y="224761"/>
                </a:lnTo>
                <a:lnTo>
                  <a:pt x="108704" y="247169"/>
                </a:lnTo>
                <a:lnTo>
                  <a:pt x="117399" y="268944"/>
                </a:lnTo>
                <a:lnTo>
                  <a:pt x="117746" y="269413"/>
                </a:lnTo>
                <a:lnTo>
                  <a:pt x="90429" y="269413"/>
                </a:lnTo>
                <a:lnTo>
                  <a:pt x="79419" y="288855"/>
                </a:lnTo>
                <a:lnTo>
                  <a:pt x="64539" y="306185"/>
                </a:lnTo>
                <a:lnTo>
                  <a:pt x="46000" y="320702"/>
                </a:lnTo>
                <a:lnTo>
                  <a:pt x="24014" y="331701"/>
                </a:lnTo>
                <a:close/>
              </a:path>
              <a:path w="298450" h="335279">
                <a:moveTo>
                  <a:pt x="193470" y="304685"/>
                </a:moveTo>
                <a:lnTo>
                  <a:pt x="152342" y="304685"/>
                </a:lnTo>
                <a:lnTo>
                  <a:pt x="173519" y="287500"/>
                </a:lnTo>
                <a:lnTo>
                  <a:pt x="188645" y="267115"/>
                </a:lnTo>
                <a:lnTo>
                  <a:pt x="197721" y="245533"/>
                </a:lnTo>
                <a:lnTo>
                  <a:pt x="200746" y="224761"/>
                </a:lnTo>
                <a:lnTo>
                  <a:pt x="200746" y="206750"/>
                </a:lnTo>
                <a:lnTo>
                  <a:pt x="230765" y="206750"/>
                </a:lnTo>
                <a:lnTo>
                  <a:pt x="230765" y="224761"/>
                </a:lnTo>
                <a:lnTo>
                  <a:pt x="235303" y="250552"/>
                </a:lnTo>
                <a:lnTo>
                  <a:pt x="245139" y="268287"/>
                </a:lnTo>
                <a:lnTo>
                  <a:pt x="215380" y="268287"/>
                </a:lnTo>
                <a:lnTo>
                  <a:pt x="205595" y="288321"/>
                </a:lnTo>
                <a:lnTo>
                  <a:pt x="193470" y="304685"/>
                </a:lnTo>
                <a:close/>
              </a:path>
              <a:path w="298450" h="335279">
                <a:moveTo>
                  <a:pt x="282921" y="331701"/>
                </a:moveTo>
                <a:lnTo>
                  <a:pt x="260021" y="320684"/>
                </a:lnTo>
                <a:lnTo>
                  <a:pt x="240990" y="306045"/>
                </a:lnTo>
                <a:lnTo>
                  <a:pt x="226039" y="288380"/>
                </a:lnTo>
                <a:lnTo>
                  <a:pt x="215380" y="268287"/>
                </a:lnTo>
                <a:lnTo>
                  <a:pt x="245139" y="268287"/>
                </a:lnTo>
                <a:lnTo>
                  <a:pt x="248494" y="274338"/>
                </a:lnTo>
                <a:lnTo>
                  <a:pt x="269706" y="294254"/>
                </a:lnTo>
                <a:lnTo>
                  <a:pt x="298306" y="308437"/>
                </a:lnTo>
                <a:lnTo>
                  <a:pt x="282921" y="331701"/>
                </a:lnTo>
                <a:close/>
              </a:path>
              <a:path w="298450" h="335279">
                <a:moveTo>
                  <a:pt x="153092" y="334703"/>
                </a:moveTo>
                <a:lnTo>
                  <a:pt x="131112" y="323077"/>
                </a:lnTo>
                <a:lnTo>
                  <a:pt x="113459" y="307827"/>
                </a:lnTo>
                <a:lnTo>
                  <a:pt x="99957" y="289693"/>
                </a:lnTo>
                <a:lnTo>
                  <a:pt x="90429" y="269413"/>
                </a:lnTo>
                <a:lnTo>
                  <a:pt x="117746" y="269413"/>
                </a:lnTo>
                <a:lnTo>
                  <a:pt x="131933" y="288608"/>
                </a:lnTo>
                <a:lnTo>
                  <a:pt x="152342" y="304685"/>
                </a:lnTo>
                <a:lnTo>
                  <a:pt x="193470" y="304685"/>
                </a:lnTo>
                <a:lnTo>
                  <a:pt x="191975" y="306701"/>
                </a:lnTo>
                <a:lnTo>
                  <a:pt x="174486" y="322479"/>
                </a:lnTo>
                <a:lnTo>
                  <a:pt x="153092" y="334703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149991" y="9118699"/>
            <a:ext cx="271780" cy="337820"/>
          </a:xfrm>
          <a:custGeom>
            <a:avLst/>
            <a:gdLst/>
            <a:ahLst/>
            <a:cxnLst/>
            <a:rect l="l" t="t" r="r" b="b"/>
            <a:pathLst>
              <a:path w="271779" h="337820">
                <a:moveTo>
                  <a:pt x="271289" y="128327"/>
                </a:moveTo>
                <a:lnTo>
                  <a:pt x="240521" y="128327"/>
                </a:lnTo>
                <a:lnTo>
                  <a:pt x="240521" y="0"/>
                </a:lnTo>
                <a:lnTo>
                  <a:pt x="271289" y="0"/>
                </a:lnTo>
                <a:lnTo>
                  <a:pt x="271289" y="128327"/>
                </a:lnTo>
                <a:close/>
              </a:path>
              <a:path w="271779" h="337820">
                <a:moveTo>
                  <a:pt x="84051" y="260783"/>
                </a:moveTo>
                <a:lnTo>
                  <a:pt x="50180" y="252510"/>
                </a:lnTo>
                <a:lnTo>
                  <a:pt x="23592" y="228935"/>
                </a:lnTo>
                <a:lnTo>
                  <a:pt x="6220" y="191923"/>
                </a:lnTo>
                <a:lnTo>
                  <a:pt x="0" y="143337"/>
                </a:lnTo>
                <a:lnTo>
                  <a:pt x="6220" y="94750"/>
                </a:lnTo>
                <a:lnTo>
                  <a:pt x="23592" y="57738"/>
                </a:lnTo>
                <a:lnTo>
                  <a:pt x="50180" y="34163"/>
                </a:lnTo>
                <a:lnTo>
                  <a:pt x="84051" y="25890"/>
                </a:lnTo>
                <a:lnTo>
                  <a:pt x="115535" y="33031"/>
                </a:lnTo>
                <a:lnTo>
                  <a:pt x="140898" y="53469"/>
                </a:lnTo>
                <a:lnTo>
                  <a:pt x="141001" y="53657"/>
                </a:lnTo>
                <a:lnTo>
                  <a:pt x="84051" y="53657"/>
                </a:lnTo>
                <a:lnTo>
                  <a:pt x="61877" y="60018"/>
                </a:lnTo>
                <a:lnTo>
                  <a:pt x="44558" y="78094"/>
                </a:lnTo>
                <a:lnTo>
                  <a:pt x="33289" y="106371"/>
                </a:lnTo>
                <a:lnTo>
                  <a:pt x="29267" y="143337"/>
                </a:lnTo>
                <a:lnTo>
                  <a:pt x="33289" y="180519"/>
                </a:lnTo>
                <a:lnTo>
                  <a:pt x="44558" y="208908"/>
                </a:lnTo>
                <a:lnTo>
                  <a:pt x="61877" y="227024"/>
                </a:lnTo>
                <a:lnTo>
                  <a:pt x="84051" y="233391"/>
                </a:lnTo>
                <a:lnTo>
                  <a:pt x="140360" y="233391"/>
                </a:lnTo>
                <a:lnTo>
                  <a:pt x="116432" y="253302"/>
                </a:lnTo>
                <a:lnTo>
                  <a:pt x="84051" y="260783"/>
                </a:lnTo>
                <a:close/>
              </a:path>
              <a:path w="271779" h="337820">
                <a:moveTo>
                  <a:pt x="140360" y="233391"/>
                </a:moveTo>
                <a:lnTo>
                  <a:pt x="84051" y="233391"/>
                </a:lnTo>
                <a:lnTo>
                  <a:pt x="106007" y="227024"/>
                </a:lnTo>
                <a:lnTo>
                  <a:pt x="123215" y="208908"/>
                </a:lnTo>
                <a:lnTo>
                  <a:pt x="134442" y="180519"/>
                </a:lnTo>
                <a:lnTo>
                  <a:pt x="138459" y="143337"/>
                </a:lnTo>
                <a:lnTo>
                  <a:pt x="134442" y="106371"/>
                </a:lnTo>
                <a:lnTo>
                  <a:pt x="123215" y="78094"/>
                </a:lnTo>
                <a:lnTo>
                  <a:pt x="106007" y="60018"/>
                </a:lnTo>
                <a:lnTo>
                  <a:pt x="84051" y="53657"/>
                </a:lnTo>
                <a:lnTo>
                  <a:pt x="141001" y="53657"/>
                </a:lnTo>
                <a:lnTo>
                  <a:pt x="158662" y="85727"/>
                </a:lnTo>
                <a:lnTo>
                  <a:pt x="167351" y="128327"/>
                </a:lnTo>
                <a:lnTo>
                  <a:pt x="271289" y="128327"/>
                </a:lnTo>
                <a:lnTo>
                  <a:pt x="271289" y="153468"/>
                </a:lnTo>
                <a:lnTo>
                  <a:pt x="167351" y="153468"/>
                </a:lnTo>
                <a:lnTo>
                  <a:pt x="159665" y="198096"/>
                </a:lnTo>
                <a:lnTo>
                  <a:pt x="142164" y="231890"/>
                </a:lnTo>
                <a:lnTo>
                  <a:pt x="140360" y="233391"/>
                </a:lnTo>
                <a:close/>
              </a:path>
              <a:path w="271779" h="337820">
                <a:moveTo>
                  <a:pt x="271289" y="337329"/>
                </a:moveTo>
                <a:lnTo>
                  <a:pt x="240521" y="337329"/>
                </a:lnTo>
                <a:lnTo>
                  <a:pt x="240521" y="153468"/>
                </a:lnTo>
                <a:lnTo>
                  <a:pt x="271289" y="153468"/>
                </a:lnTo>
                <a:lnTo>
                  <a:pt x="271289" y="33732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608721" y="9118701"/>
            <a:ext cx="987425" cy="337185"/>
          </a:xfrm>
          <a:custGeom>
            <a:avLst/>
            <a:gdLst/>
            <a:ahLst/>
            <a:cxnLst/>
            <a:rect l="l" t="t" r="r" b="b"/>
            <a:pathLst>
              <a:path w="987425" h="337184">
                <a:moveTo>
                  <a:pt x="147091" y="169608"/>
                </a:moveTo>
                <a:lnTo>
                  <a:pt x="145262" y="154597"/>
                </a:lnTo>
                <a:lnTo>
                  <a:pt x="144081" y="144843"/>
                </a:lnTo>
                <a:lnTo>
                  <a:pt x="116662" y="149631"/>
                </a:lnTo>
                <a:lnTo>
                  <a:pt x="89636" y="152539"/>
                </a:lnTo>
                <a:lnTo>
                  <a:pt x="61404" y="154025"/>
                </a:lnTo>
                <a:lnTo>
                  <a:pt x="30391" y="154597"/>
                </a:lnTo>
                <a:lnTo>
                  <a:pt x="30391" y="54406"/>
                </a:lnTo>
                <a:lnTo>
                  <a:pt x="127952" y="54406"/>
                </a:lnTo>
                <a:lnTo>
                  <a:pt x="127952" y="29273"/>
                </a:lnTo>
                <a:lnTo>
                  <a:pt x="0" y="29273"/>
                </a:lnTo>
                <a:lnTo>
                  <a:pt x="0" y="179743"/>
                </a:lnTo>
                <a:lnTo>
                  <a:pt x="21767" y="179743"/>
                </a:lnTo>
                <a:lnTo>
                  <a:pt x="56438" y="179374"/>
                </a:lnTo>
                <a:lnTo>
                  <a:pt x="87515" y="177914"/>
                </a:lnTo>
                <a:lnTo>
                  <a:pt x="117055" y="174828"/>
                </a:lnTo>
                <a:lnTo>
                  <a:pt x="147091" y="169608"/>
                </a:lnTo>
                <a:close/>
              </a:path>
              <a:path w="987425" h="337184">
                <a:moveTo>
                  <a:pt x="269036" y="0"/>
                </a:moveTo>
                <a:lnTo>
                  <a:pt x="239395" y="0"/>
                </a:lnTo>
                <a:lnTo>
                  <a:pt x="239395" y="88176"/>
                </a:lnTo>
                <a:lnTo>
                  <a:pt x="194360" y="88176"/>
                </a:lnTo>
                <a:lnTo>
                  <a:pt x="194360" y="6388"/>
                </a:lnTo>
                <a:lnTo>
                  <a:pt x="165100" y="6388"/>
                </a:lnTo>
                <a:lnTo>
                  <a:pt x="165100" y="193243"/>
                </a:lnTo>
                <a:lnTo>
                  <a:pt x="194360" y="193243"/>
                </a:lnTo>
                <a:lnTo>
                  <a:pt x="194360" y="113322"/>
                </a:lnTo>
                <a:lnTo>
                  <a:pt x="239395" y="113322"/>
                </a:lnTo>
                <a:lnTo>
                  <a:pt x="239395" y="222516"/>
                </a:lnTo>
                <a:lnTo>
                  <a:pt x="269036" y="222516"/>
                </a:lnTo>
                <a:lnTo>
                  <a:pt x="269036" y="113322"/>
                </a:lnTo>
                <a:lnTo>
                  <a:pt x="269036" y="88176"/>
                </a:lnTo>
                <a:lnTo>
                  <a:pt x="269036" y="0"/>
                </a:lnTo>
                <a:close/>
              </a:path>
              <a:path w="987425" h="337184">
                <a:moveTo>
                  <a:pt x="286296" y="311442"/>
                </a:moveTo>
                <a:lnTo>
                  <a:pt x="243459" y="299516"/>
                </a:lnTo>
                <a:lnTo>
                  <a:pt x="207035" y="279082"/>
                </a:lnTo>
                <a:lnTo>
                  <a:pt x="172224" y="220268"/>
                </a:lnTo>
                <a:lnTo>
                  <a:pt x="172224" y="207124"/>
                </a:lnTo>
                <a:lnTo>
                  <a:pt x="141084" y="207124"/>
                </a:lnTo>
                <a:lnTo>
                  <a:pt x="141084" y="220268"/>
                </a:lnTo>
                <a:lnTo>
                  <a:pt x="131597" y="252031"/>
                </a:lnTo>
                <a:lnTo>
                  <a:pt x="106324" y="279082"/>
                </a:lnTo>
                <a:lnTo>
                  <a:pt x="70002" y="299516"/>
                </a:lnTo>
                <a:lnTo>
                  <a:pt x="27393" y="311442"/>
                </a:lnTo>
                <a:lnTo>
                  <a:pt x="40525" y="335076"/>
                </a:lnTo>
                <a:lnTo>
                  <a:pt x="76530" y="325234"/>
                </a:lnTo>
                <a:lnTo>
                  <a:pt x="109372" y="309524"/>
                </a:lnTo>
                <a:lnTo>
                  <a:pt x="136880" y="288378"/>
                </a:lnTo>
                <a:lnTo>
                  <a:pt x="156845" y="262293"/>
                </a:lnTo>
                <a:lnTo>
                  <a:pt x="176657" y="288378"/>
                </a:lnTo>
                <a:lnTo>
                  <a:pt x="204216" y="309524"/>
                </a:lnTo>
                <a:lnTo>
                  <a:pt x="237261" y="325234"/>
                </a:lnTo>
                <a:lnTo>
                  <a:pt x="273545" y="335076"/>
                </a:lnTo>
                <a:lnTo>
                  <a:pt x="286296" y="311442"/>
                </a:lnTo>
                <a:close/>
              </a:path>
              <a:path w="987425" h="337184">
                <a:moveTo>
                  <a:pt x="605612" y="308063"/>
                </a:moveTo>
                <a:lnTo>
                  <a:pt x="397738" y="308063"/>
                </a:lnTo>
                <a:lnTo>
                  <a:pt x="397738" y="268668"/>
                </a:lnTo>
                <a:lnTo>
                  <a:pt x="597357" y="268668"/>
                </a:lnTo>
                <a:lnTo>
                  <a:pt x="597357" y="183870"/>
                </a:lnTo>
                <a:lnTo>
                  <a:pt x="366217" y="183870"/>
                </a:lnTo>
                <a:lnTo>
                  <a:pt x="366217" y="208254"/>
                </a:lnTo>
                <a:lnTo>
                  <a:pt x="566597" y="208254"/>
                </a:lnTo>
                <a:lnTo>
                  <a:pt x="566597" y="245402"/>
                </a:lnTo>
                <a:lnTo>
                  <a:pt x="367347" y="245402"/>
                </a:lnTo>
                <a:lnTo>
                  <a:pt x="367347" y="332460"/>
                </a:lnTo>
                <a:lnTo>
                  <a:pt x="605612" y="332460"/>
                </a:lnTo>
                <a:lnTo>
                  <a:pt x="605612" y="308063"/>
                </a:lnTo>
                <a:close/>
              </a:path>
              <a:path w="987425" h="337184">
                <a:moveTo>
                  <a:pt x="635635" y="125336"/>
                </a:moveTo>
                <a:lnTo>
                  <a:pt x="588733" y="125336"/>
                </a:lnTo>
                <a:lnTo>
                  <a:pt x="593064" y="98552"/>
                </a:lnTo>
                <a:lnTo>
                  <a:pt x="595299" y="74866"/>
                </a:lnTo>
                <a:lnTo>
                  <a:pt x="596112" y="53987"/>
                </a:lnTo>
                <a:lnTo>
                  <a:pt x="596239" y="14262"/>
                </a:lnTo>
                <a:lnTo>
                  <a:pt x="369227" y="14262"/>
                </a:lnTo>
                <a:lnTo>
                  <a:pt x="369227" y="39027"/>
                </a:lnTo>
                <a:lnTo>
                  <a:pt x="565835" y="39027"/>
                </a:lnTo>
                <a:lnTo>
                  <a:pt x="565670" y="56629"/>
                </a:lnTo>
                <a:lnTo>
                  <a:pt x="564718" y="76555"/>
                </a:lnTo>
                <a:lnTo>
                  <a:pt x="562356" y="99288"/>
                </a:lnTo>
                <a:lnTo>
                  <a:pt x="557961" y="125336"/>
                </a:lnTo>
                <a:lnTo>
                  <a:pt x="330200" y="125336"/>
                </a:lnTo>
                <a:lnTo>
                  <a:pt x="330200" y="150101"/>
                </a:lnTo>
                <a:lnTo>
                  <a:pt x="635635" y="150101"/>
                </a:lnTo>
                <a:lnTo>
                  <a:pt x="635635" y="125336"/>
                </a:lnTo>
                <a:close/>
              </a:path>
              <a:path w="987425" h="337184">
                <a:moveTo>
                  <a:pt x="860399" y="36779"/>
                </a:moveTo>
                <a:lnTo>
                  <a:pt x="690422" y="36779"/>
                </a:lnTo>
                <a:lnTo>
                  <a:pt x="690422" y="61912"/>
                </a:lnTo>
                <a:lnTo>
                  <a:pt x="830376" y="61912"/>
                </a:lnTo>
                <a:lnTo>
                  <a:pt x="830110" y="84797"/>
                </a:lnTo>
                <a:lnTo>
                  <a:pt x="828827" y="112991"/>
                </a:lnTo>
                <a:lnTo>
                  <a:pt x="825792" y="146608"/>
                </a:lnTo>
                <a:lnTo>
                  <a:pt x="820242" y="185737"/>
                </a:lnTo>
                <a:lnTo>
                  <a:pt x="851014" y="188747"/>
                </a:lnTo>
                <a:lnTo>
                  <a:pt x="856437" y="145237"/>
                </a:lnTo>
                <a:lnTo>
                  <a:pt x="859218" y="108585"/>
                </a:lnTo>
                <a:lnTo>
                  <a:pt x="860247" y="78625"/>
                </a:lnTo>
                <a:lnTo>
                  <a:pt x="860348" y="61912"/>
                </a:lnTo>
                <a:lnTo>
                  <a:pt x="860399" y="36779"/>
                </a:lnTo>
                <a:close/>
              </a:path>
              <a:path w="987425" h="337184">
                <a:moveTo>
                  <a:pt x="884034" y="250278"/>
                </a:moveTo>
                <a:lnTo>
                  <a:pt x="882815" y="235648"/>
                </a:lnTo>
                <a:lnTo>
                  <a:pt x="882154" y="227761"/>
                </a:lnTo>
                <a:lnTo>
                  <a:pt x="855980" y="230682"/>
                </a:lnTo>
                <a:lnTo>
                  <a:pt x="828929" y="232829"/>
                </a:lnTo>
                <a:lnTo>
                  <a:pt x="801370" y="234416"/>
                </a:lnTo>
                <a:lnTo>
                  <a:pt x="773722" y="235648"/>
                </a:lnTo>
                <a:lnTo>
                  <a:pt x="773722" y="132829"/>
                </a:lnTo>
                <a:lnTo>
                  <a:pt x="743331" y="132829"/>
                </a:lnTo>
                <a:lnTo>
                  <a:pt x="743331" y="236397"/>
                </a:lnTo>
                <a:lnTo>
                  <a:pt x="706272" y="237236"/>
                </a:lnTo>
                <a:lnTo>
                  <a:pt x="672033" y="237528"/>
                </a:lnTo>
                <a:lnTo>
                  <a:pt x="675411" y="263042"/>
                </a:lnTo>
                <a:lnTo>
                  <a:pt x="723366" y="262623"/>
                </a:lnTo>
                <a:lnTo>
                  <a:pt x="775919" y="260883"/>
                </a:lnTo>
                <a:lnTo>
                  <a:pt x="830389" y="257022"/>
                </a:lnTo>
                <a:lnTo>
                  <a:pt x="884034" y="250278"/>
                </a:lnTo>
                <a:close/>
              </a:path>
              <a:path w="987425" h="337184">
                <a:moveTo>
                  <a:pt x="987221" y="140716"/>
                </a:moveTo>
                <a:lnTo>
                  <a:pt x="933564" y="140716"/>
                </a:lnTo>
                <a:lnTo>
                  <a:pt x="933564" y="0"/>
                </a:lnTo>
                <a:lnTo>
                  <a:pt x="902792" y="0"/>
                </a:lnTo>
                <a:lnTo>
                  <a:pt x="902792" y="336588"/>
                </a:lnTo>
                <a:lnTo>
                  <a:pt x="933564" y="336588"/>
                </a:lnTo>
                <a:lnTo>
                  <a:pt x="933564" y="166611"/>
                </a:lnTo>
                <a:lnTo>
                  <a:pt x="987221" y="166611"/>
                </a:lnTo>
                <a:lnTo>
                  <a:pt x="987221" y="140716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734020" y="9129205"/>
            <a:ext cx="304800" cy="328295"/>
          </a:xfrm>
          <a:custGeom>
            <a:avLst/>
            <a:gdLst/>
            <a:ahLst/>
            <a:cxnLst/>
            <a:rect l="l" t="t" r="r" b="b"/>
            <a:pathLst>
              <a:path w="304800" h="328295">
                <a:moveTo>
                  <a:pt x="276542" y="24014"/>
                </a:moveTo>
                <a:lnTo>
                  <a:pt x="28142" y="24014"/>
                </a:lnTo>
                <a:lnTo>
                  <a:pt x="28142" y="0"/>
                </a:lnTo>
                <a:lnTo>
                  <a:pt x="276542" y="0"/>
                </a:lnTo>
                <a:lnTo>
                  <a:pt x="276542" y="24014"/>
                </a:lnTo>
                <a:close/>
              </a:path>
              <a:path w="304800" h="328295">
                <a:moveTo>
                  <a:pt x="26265" y="109941"/>
                </a:moveTo>
                <a:lnTo>
                  <a:pt x="16134" y="86677"/>
                </a:lnTo>
                <a:lnTo>
                  <a:pt x="58418" y="79524"/>
                </a:lnTo>
                <a:lnTo>
                  <a:pt x="94651" y="66040"/>
                </a:lnTo>
                <a:lnTo>
                  <a:pt x="120612" y="47208"/>
                </a:lnTo>
                <a:lnTo>
                  <a:pt x="132080" y="24014"/>
                </a:lnTo>
                <a:lnTo>
                  <a:pt x="172604" y="24014"/>
                </a:lnTo>
                <a:lnTo>
                  <a:pt x="184014" y="47208"/>
                </a:lnTo>
                <a:lnTo>
                  <a:pt x="185140" y="48029"/>
                </a:lnTo>
                <a:lnTo>
                  <a:pt x="152342" y="48029"/>
                </a:lnTo>
                <a:lnTo>
                  <a:pt x="133012" y="71527"/>
                </a:lnTo>
                <a:lnTo>
                  <a:pt x="103797" y="89960"/>
                </a:lnTo>
                <a:lnTo>
                  <a:pt x="67335" y="102906"/>
                </a:lnTo>
                <a:lnTo>
                  <a:pt x="26265" y="109941"/>
                </a:lnTo>
                <a:close/>
              </a:path>
              <a:path w="304800" h="328295">
                <a:moveTo>
                  <a:pt x="278419" y="109941"/>
                </a:moveTo>
                <a:lnTo>
                  <a:pt x="237401" y="102959"/>
                </a:lnTo>
                <a:lnTo>
                  <a:pt x="201028" y="90101"/>
                </a:lnTo>
                <a:lnTo>
                  <a:pt x="171830" y="71686"/>
                </a:lnTo>
                <a:lnTo>
                  <a:pt x="152342" y="48029"/>
                </a:lnTo>
                <a:lnTo>
                  <a:pt x="185140" y="48029"/>
                </a:lnTo>
                <a:lnTo>
                  <a:pt x="209846" y="66040"/>
                </a:lnTo>
                <a:lnTo>
                  <a:pt x="245950" y="79524"/>
                </a:lnTo>
                <a:lnTo>
                  <a:pt x="288174" y="86677"/>
                </a:lnTo>
                <a:lnTo>
                  <a:pt x="278419" y="109941"/>
                </a:lnTo>
                <a:close/>
              </a:path>
              <a:path w="304800" h="328295">
                <a:moveTo>
                  <a:pt x="167351" y="129078"/>
                </a:moveTo>
                <a:lnTo>
                  <a:pt x="136582" y="129078"/>
                </a:lnTo>
                <a:lnTo>
                  <a:pt x="136582" y="89304"/>
                </a:lnTo>
                <a:lnTo>
                  <a:pt x="167351" y="89304"/>
                </a:lnTo>
                <a:lnTo>
                  <a:pt x="167351" y="129078"/>
                </a:lnTo>
                <a:close/>
              </a:path>
              <a:path w="304800" h="328295">
                <a:moveTo>
                  <a:pt x="304685" y="153843"/>
                </a:moveTo>
                <a:lnTo>
                  <a:pt x="0" y="153843"/>
                </a:lnTo>
                <a:lnTo>
                  <a:pt x="0" y="129078"/>
                </a:lnTo>
                <a:lnTo>
                  <a:pt x="304685" y="129078"/>
                </a:lnTo>
                <a:lnTo>
                  <a:pt x="304685" y="153843"/>
                </a:lnTo>
                <a:close/>
              </a:path>
              <a:path w="304800" h="328295">
                <a:moveTo>
                  <a:pt x="151967" y="327949"/>
                </a:moveTo>
                <a:lnTo>
                  <a:pt x="108810" y="325152"/>
                </a:lnTo>
                <a:lnTo>
                  <a:pt x="77156" y="316833"/>
                </a:lnTo>
                <a:lnTo>
                  <a:pt x="57673" y="303096"/>
                </a:lnTo>
                <a:lnTo>
                  <a:pt x="51030" y="284047"/>
                </a:lnTo>
                <a:lnTo>
                  <a:pt x="57673" y="264506"/>
                </a:lnTo>
                <a:lnTo>
                  <a:pt x="77156" y="250417"/>
                </a:lnTo>
                <a:lnTo>
                  <a:pt x="108810" y="241887"/>
                </a:lnTo>
                <a:lnTo>
                  <a:pt x="151967" y="239020"/>
                </a:lnTo>
                <a:lnTo>
                  <a:pt x="195182" y="241887"/>
                </a:lnTo>
                <a:lnTo>
                  <a:pt x="226965" y="250417"/>
                </a:lnTo>
                <a:lnTo>
                  <a:pt x="241395" y="260783"/>
                </a:lnTo>
                <a:lnTo>
                  <a:pt x="151967" y="260783"/>
                </a:lnTo>
                <a:lnTo>
                  <a:pt x="122283" y="262202"/>
                </a:lnTo>
                <a:lnTo>
                  <a:pt x="100514" y="266505"/>
                </a:lnTo>
                <a:lnTo>
                  <a:pt x="87117" y="273763"/>
                </a:lnTo>
                <a:lnTo>
                  <a:pt x="82550" y="284047"/>
                </a:lnTo>
                <a:lnTo>
                  <a:pt x="87117" y="293955"/>
                </a:lnTo>
                <a:lnTo>
                  <a:pt x="100514" y="301120"/>
                </a:lnTo>
                <a:lnTo>
                  <a:pt x="122283" y="305470"/>
                </a:lnTo>
                <a:lnTo>
                  <a:pt x="151967" y="306936"/>
                </a:lnTo>
                <a:lnTo>
                  <a:pt x="241094" y="306936"/>
                </a:lnTo>
                <a:lnTo>
                  <a:pt x="226965" y="316833"/>
                </a:lnTo>
                <a:lnTo>
                  <a:pt x="195182" y="325152"/>
                </a:lnTo>
                <a:lnTo>
                  <a:pt x="151967" y="327949"/>
                </a:lnTo>
                <a:close/>
              </a:path>
              <a:path w="304800" h="328295">
                <a:moveTo>
                  <a:pt x="241094" y="306936"/>
                </a:moveTo>
                <a:lnTo>
                  <a:pt x="151967" y="306936"/>
                </a:lnTo>
                <a:lnTo>
                  <a:pt x="181709" y="305470"/>
                </a:lnTo>
                <a:lnTo>
                  <a:pt x="203608" y="301120"/>
                </a:lnTo>
                <a:lnTo>
                  <a:pt x="217133" y="293955"/>
                </a:lnTo>
                <a:lnTo>
                  <a:pt x="221759" y="284047"/>
                </a:lnTo>
                <a:lnTo>
                  <a:pt x="217133" y="273763"/>
                </a:lnTo>
                <a:lnTo>
                  <a:pt x="203608" y="266505"/>
                </a:lnTo>
                <a:lnTo>
                  <a:pt x="181709" y="262202"/>
                </a:lnTo>
                <a:lnTo>
                  <a:pt x="151967" y="260783"/>
                </a:lnTo>
                <a:lnTo>
                  <a:pt x="241395" y="260783"/>
                </a:lnTo>
                <a:lnTo>
                  <a:pt x="246577" y="264506"/>
                </a:lnTo>
                <a:lnTo>
                  <a:pt x="253278" y="284047"/>
                </a:lnTo>
                <a:lnTo>
                  <a:pt x="246577" y="303096"/>
                </a:lnTo>
                <a:lnTo>
                  <a:pt x="241094" y="306936"/>
                </a:lnTo>
                <a:close/>
              </a:path>
              <a:path w="304800" h="328295">
                <a:moveTo>
                  <a:pt x="167726" y="198870"/>
                </a:moveTo>
                <a:lnTo>
                  <a:pt x="136958" y="198870"/>
                </a:lnTo>
                <a:lnTo>
                  <a:pt x="136958" y="167351"/>
                </a:lnTo>
                <a:lnTo>
                  <a:pt x="167726" y="167351"/>
                </a:lnTo>
                <a:lnTo>
                  <a:pt x="167726" y="198870"/>
                </a:lnTo>
                <a:close/>
              </a:path>
              <a:path w="304800" h="328295">
                <a:moveTo>
                  <a:pt x="276167" y="222510"/>
                </a:moveTo>
                <a:lnTo>
                  <a:pt x="28142" y="222510"/>
                </a:lnTo>
                <a:lnTo>
                  <a:pt x="28142" y="198870"/>
                </a:lnTo>
                <a:lnTo>
                  <a:pt x="276167" y="198870"/>
                </a:lnTo>
                <a:lnTo>
                  <a:pt x="276167" y="22251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084105" y="9119082"/>
            <a:ext cx="645795" cy="336550"/>
          </a:xfrm>
          <a:custGeom>
            <a:avLst/>
            <a:gdLst/>
            <a:ahLst/>
            <a:cxnLst/>
            <a:rect l="l" t="t" r="r" b="b"/>
            <a:pathLst>
              <a:path w="645795" h="336550">
                <a:moveTo>
                  <a:pt x="169227" y="142963"/>
                </a:moveTo>
                <a:lnTo>
                  <a:pt x="163004" y="94373"/>
                </a:lnTo>
                <a:lnTo>
                  <a:pt x="145580" y="57365"/>
                </a:lnTo>
                <a:lnTo>
                  <a:pt x="140970" y="53276"/>
                </a:lnTo>
                <a:lnTo>
                  <a:pt x="139954" y="52387"/>
                </a:lnTo>
                <a:lnTo>
                  <a:pt x="139954" y="142963"/>
                </a:lnTo>
                <a:lnTo>
                  <a:pt x="135877" y="180136"/>
                </a:lnTo>
                <a:lnTo>
                  <a:pt x="124472" y="208534"/>
                </a:lnTo>
                <a:lnTo>
                  <a:pt x="107035" y="226644"/>
                </a:lnTo>
                <a:lnTo>
                  <a:pt x="84797" y="233019"/>
                </a:lnTo>
                <a:lnTo>
                  <a:pt x="62344" y="226644"/>
                </a:lnTo>
                <a:lnTo>
                  <a:pt x="44792" y="208534"/>
                </a:lnTo>
                <a:lnTo>
                  <a:pt x="33350" y="180136"/>
                </a:lnTo>
                <a:lnTo>
                  <a:pt x="29260" y="142963"/>
                </a:lnTo>
                <a:lnTo>
                  <a:pt x="33350" y="105994"/>
                </a:lnTo>
                <a:lnTo>
                  <a:pt x="44792" y="77711"/>
                </a:lnTo>
                <a:lnTo>
                  <a:pt x="62344" y="59639"/>
                </a:lnTo>
                <a:lnTo>
                  <a:pt x="84797" y="53276"/>
                </a:lnTo>
                <a:lnTo>
                  <a:pt x="107035" y="59639"/>
                </a:lnTo>
                <a:lnTo>
                  <a:pt x="124472" y="77711"/>
                </a:lnTo>
                <a:lnTo>
                  <a:pt x="135877" y="105994"/>
                </a:lnTo>
                <a:lnTo>
                  <a:pt x="139954" y="142963"/>
                </a:lnTo>
                <a:lnTo>
                  <a:pt x="139954" y="52387"/>
                </a:lnTo>
                <a:lnTo>
                  <a:pt x="118884" y="33782"/>
                </a:lnTo>
                <a:lnTo>
                  <a:pt x="84797" y="25514"/>
                </a:lnTo>
                <a:lnTo>
                  <a:pt x="50647" y="33782"/>
                </a:lnTo>
                <a:lnTo>
                  <a:pt x="23825" y="57365"/>
                </a:lnTo>
                <a:lnTo>
                  <a:pt x="6286" y="94373"/>
                </a:lnTo>
                <a:lnTo>
                  <a:pt x="0" y="142963"/>
                </a:lnTo>
                <a:lnTo>
                  <a:pt x="6286" y="191541"/>
                </a:lnTo>
                <a:lnTo>
                  <a:pt x="23825" y="228561"/>
                </a:lnTo>
                <a:lnTo>
                  <a:pt x="50647" y="252133"/>
                </a:lnTo>
                <a:lnTo>
                  <a:pt x="84797" y="260400"/>
                </a:lnTo>
                <a:lnTo>
                  <a:pt x="118884" y="252133"/>
                </a:lnTo>
                <a:lnTo>
                  <a:pt x="140538" y="233019"/>
                </a:lnTo>
                <a:lnTo>
                  <a:pt x="145580" y="228561"/>
                </a:lnTo>
                <a:lnTo>
                  <a:pt x="163004" y="191541"/>
                </a:lnTo>
                <a:lnTo>
                  <a:pt x="169227" y="142963"/>
                </a:lnTo>
                <a:close/>
              </a:path>
              <a:path w="645795" h="336550">
                <a:moveTo>
                  <a:pt x="309562" y="133959"/>
                </a:moveTo>
                <a:lnTo>
                  <a:pt x="254025" y="133959"/>
                </a:lnTo>
                <a:lnTo>
                  <a:pt x="254025" y="0"/>
                </a:lnTo>
                <a:lnTo>
                  <a:pt x="223253" y="0"/>
                </a:lnTo>
                <a:lnTo>
                  <a:pt x="223253" y="336207"/>
                </a:lnTo>
                <a:lnTo>
                  <a:pt x="254025" y="336207"/>
                </a:lnTo>
                <a:lnTo>
                  <a:pt x="254025" y="159842"/>
                </a:lnTo>
                <a:lnTo>
                  <a:pt x="309562" y="159842"/>
                </a:lnTo>
                <a:lnTo>
                  <a:pt x="309562" y="133959"/>
                </a:lnTo>
                <a:close/>
              </a:path>
              <a:path w="645795" h="336550">
                <a:moveTo>
                  <a:pt x="645769" y="267538"/>
                </a:moveTo>
                <a:lnTo>
                  <a:pt x="570344" y="267538"/>
                </a:lnTo>
                <a:lnTo>
                  <a:pt x="570344" y="188366"/>
                </a:lnTo>
                <a:lnTo>
                  <a:pt x="570344" y="176352"/>
                </a:lnTo>
                <a:lnTo>
                  <a:pt x="580263" y="169595"/>
                </a:lnTo>
                <a:lnTo>
                  <a:pt x="588975" y="163664"/>
                </a:lnTo>
                <a:lnTo>
                  <a:pt x="602894" y="147739"/>
                </a:lnTo>
                <a:lnTo>
                  <a:pt x="611606" y="128866"/>
                </a:lnTo>
                <a:lnTo>
                  <a:pt x="614616" y="107315"/>
                </a:lnTo>
                <a:lnTo>
                  <a:pt x="605586" y="71666"/>
                </a:lnTo>
                <a:lnTo>
                  <a:pt x="585355" y="49872"/>
                </a:lnTo>
                <a:lnTo>
                  <a:pt x="585355" y="107315"/>
                </a:lnTo>
                <a:lnTo>
                  <a:pt x="578408" y="132880"/>
                </a:lnTo>
                <a:lnTo>
                  <a:pt x="559092" y="152527"/>
                </a:lnTo>
                <a:lnTo>
                  <a:pt x="539572" y="160896"/>
                </a:lnTo>
                <a:lnTo>
                  <a:pt x="539572" y="188366"/>
                </a:lnTo>
                <a:lnTo>
                  <a:pt x="539572" y="267538"/>
                </a:lnTo>
                <a:lnTo>
                  <a:pt x="445770" y="267538"/>
                </a:lnTo>
                <a:lnTo>
                  <a:pt x="445770" y="188366"/>
                </a:lnTo>
                <a:lnTo>
                  <a:pt x="456577" y="190614"/>
                </a:lnTo>
                <a:lnTo>
                  <a:pt x="468045" y="192252"/>
                </a:lnTo>
                <a:lnTo>
                  <a:pt x="480009" y="193268"/>
                </a:lnTo>
                <a:lnTo>
                  <a:pt x="492290" y="193611"/>
                </a:lnTo>
                <a:lnTo>
                  <a:pt x="504799" y="193268"/>
                </a:lnTo>
                <a:lnTo>
                  <a:pt x="516915" y="192252"/>
                </a:lnTo>
                <a:lnTo>
                  <a:pt x="528548" y="190614"/>
                </a:lnTo>
                <a:lnTo>
                  <a:pt x="539572" y="188366"/>
                </a:lnTo>
                <a:lnTo>
                  <a:pt x="539572" y="160896"/>
                </a:lnTo>
                <a:lnTo>
                  <a:pt x="529628" y="165150"/>
                </a:lnTo>
                <a:lnTo>
                  <a:pt x="492290" y="169595"/>
                </a:lnTo>
                <a:lnTo>
                  <a:pt x="455015" y="165150"/>
                </a:lnTo>
                <a:lnTo>
                  <a:pt x="425691" y="152527"/>
                </a:lnTo>
                <a:lnTo>
                  <a:pt x="406501" y="132880"/>
                </a:lnTo>
                <a:lnTo>
                  <a:pt x="399618" y="107315"/>
                </a:lnTo>
                <a:lnTo>
                  <a:pt x="406501" y="81749"/>
                </a:lnTo>
                <a:lnTo>
                  <a:pt x="425691" y="62103"/>
                </a:lnTo>
                <a:lnTo>
                  <a:pt x="455015" y="49479"/>
                </a:lnTo>
                <a:lnTo>
                  <a:pt x="492290" y="45021"/>
                </a:lnTo>
                <a:lnTo>
                  <a:pt x="529628" y="49479"/>
                </a:lnTo>
                <a:lnTo>
                  <a:pt x="559092" y="62103"/>
                </a:lnTo>
                <a:lnTo>
                  <a:pt x="578408" y="81749"/>
                </a:lnTo>
                <a:lnTo>
                  <a:pt x="585355" y="107315"/>
                </a:lnTo>
                <a:lnTo>
                  <a:pt x="585355" y="49872"/>
                </a:lnTo>
                <a:lnTo>
                  <a:pt x="580859" y="45021"/>
                </a:lnTo>
                <a:lnTo>
                  <a:pt x="580339" y="44462"/>
                </a:lnTo>
                <a:lnTo>
                  <a:pt x="541642" y="27114"/>
                </a:lnTo>
                <a:lnTo>
                  <a:pt x="492290" y="21005"/>
                </a:lnTo>
                <a:lnTo>
                  <a:pt x="443103" y="27114"/>
                </a:lnTo>
                <a:lnTo>
                  <a:pt x="404393" y="44462"/>
                </a:lnTo>
                <a:lnTo>
                  <a:pt x="379056" y="71666"/>
                </a:lnTo>
                <a:lnTo>
                  <a:pt x="369976" y="107315"/>
                </a:lnTo>
                <a:lnTo>
                  <a:pt x="373049" y="128917"/>
                </a:lnTo>
                <a:lnTo>
                  <a:pt x="381927" y="147929"/>
                </a:lnTo>
                <a:lnTo>
                  <a:pt x="396087" y="163982"/>
                </a:lnTo>
                <a:lnTo>
                  <a:pt x="414997" y="176733"/>
                </a:lnTo>
                <a:lnTo>
                  <a:pt x="414997" y="267538"/>
                </a:lnTo>
                <a:lnTo>
                  <a:pt x="339953" y="267538"/>
                </a:lnTo>
                <a:lnTo>
                  <a:pt x="339953" y="293052"/>
                </a:lnTo>
                <a:lnTo>
                  <a:pt x="645769" y="293052"/>
                </a:lnTo>
                <a:lnTo>
                  <a:pt x="645769" y="2675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872813" y="9116453"/>
            <a:ext cx="633095" cy="339090"/>
          </a:xfrm>
          <a:custGeom>
            <a:avLst/>
            <a:gdLst/>
            <a:ahLst/>
            <a:cxnLst/>
            <a:rect l="l" t="t" r="r" b="b"/>
            <a:pathLst>
              <a:path w="633095" h="339090">
                <a:moveTo>
                  <a:pt x="201498" y="33020"/>
                </a:moveTo>
                <a:lnTo>
                  <a:pt x="120446" y="33020"/>
                </a:lnTo>
                <a:lnTo>
                  <a:pt x="120446" y="0"/>
                </a:lnTo>
                <a:lnTo>
                  <a:pt x="89687" y="0"/>
                </a:lnTo>
                <a:lnTo>
                  <a:pt x="89687" y="33020"/>
                </a:lnTo>
                <a:lnTo>
                  <a:pt x="8255" y="33020"/>
                </a:lnTo>
                <a:lnTo>
                  <a:pt x="8255" y="56286"/>
                </a:lnTo>
                <a:lnTo>
                  <a:pt x="201498" y="56286"/>
                </a:lnTo>
                <a:lnTo>
                  <a:pt x="201498" y="33020"/>
                </a:lnTo>
                <a:close/>
              </a:path>
              <a:path w="633095" h="339090">
                <a:moveTo>
                  <a:pt x="213880" y="205244"/>
                </a:moveTo>
                <a:lnTo>
                  <a:pt x="212471" y="191363"/>
                </a:lnTo>
                <a:lnTo>
                  <a:pt x="211632" y="183108"/>
                </a:lnTo>
                <a:lnTo>
                  <a:pt x="189369" y="186093"/>
                </a:lnTo>
                <a:lnTo>
                  <a:pt x="166611" y="188366"/>
                </a:lnTo>
                <a:lnTo>
                  <a:pt x="143560" y="190080"/>
                </a:lnTo>
                <a:lnTo>
                  <a:pt x="120446" y="191363"/>
                </a:lnTo>
                <a:lnTo>
                  <a:pt x="120446" y="168097"/>
                </a:lnTo>
                <a:lnTo>
                  <a:pt x="146608" y="162471"/>
                </a:lnTo>
                <a:lnTo>
                  <a:pt x="166471" y="152057"/>
                </a:lnTo>
                <a:lnTo>
                  <a:pt x="170383" y="147459"/>
                </a:lnTo>
                <a:lnTo>
                  <a:pt x="179082" y="137287"/>
                </a:lnTo>
                <a:lnTo>
                  <a:pt x="183489" y="118567"/>
                </a:lnTo>
                <a:lnTo>
                  <a:pt x="177838" y="97790"/>
                </a:lnTo>
                <a:lnTo>
                  <a:pt x="169964" y="90055"/>
                </a:lnTo>
                <a:lnTo>
                  <a:pt x="161874" y="82080"/>
                </a:lnTo>
                <a:lnTo>
                  <a:pt x="154228" y="79019"/>
                </a:lnTo>
                <a:lnTo>
                  <a:pt x="154228" y="118567"/>
                </a:lnTo>
                <a:lnTo>
                  <a:pt x="150710" y="130530"/>
                </a:lnTo>
                <a:lnTo>
                  <a:pt x="140766" y="139636"/>
                </a:lnTo>
                <a:lnTo>
                  <a:pt x="125260" y="145427"/>
                </a:lnTo>
                <a:lnTo>
                  <a:pt x="105067" y="147459"/>
                </a:lnTo>
                <a:lnTo>
                  <a:pt x="84505" y="145427"/>
                </a:lnTo>
                <a:lnTo>
                  <a:pt x="68910" y="139636"/>
                </a:lnTo>
                <a:lnTo>
                  <a:pt x="59004" y="130530"/>
                </a:lnTo>
                <a:lnTo>
                  <a:pt x="55537" y="118567"/>
                </a:lnTo>
                <a:lnTo>
                  <a:pt x="59004" y="106680"/>
                </a:lnTo>
                <a:lnTo>
                  <a:pt x="68910" y="97701"/>
                </a:lnTo>
                <a:lnTo>
                  <a:pt x="84505" y="92036"/>
                </a:lnTo>
                <a:lnTo>
                  <a:pt x="105067" y="90055"/>
                </a:lnTo>
                <a:lnTo>
                  <a:pt x="125260" y="92036"/>
                </a:lnTo>
                <a:lnTo>
                  <a:pt x="140766" y="97701"/>
                </a:lnTo>
                <a:lnTo>
                  <a:pt x="150710" y="106680"/>
                </a:lnTo>
                <a:lnTo>
                  <a:pt x="154228" y="118567"/>
                </a:lnTo>
                <a:lnTo>
                  <a:pt x="154228" y="79019"/>
                </a:lnTo>
                <a:lnTo>
                  <a:pt x="137109" y="72136"/>
                </a:lnTo>
                <a:lnTo>
                  <a:pt x="105067" y="68668"/>
                </a:lnTo>
                <a:lnTo>
                  <a:pt x="72656" y="72136"/>
                </a:lnTo>
                <a:lnTo>
                  <a:pt x="47802" y="82080"/>
                </a:lnTo>
                <a:lnTo>
                  <a:pt x="31877" y="97790"/>
                </a:lnTo>
                <a:lnTo>
                  <a:pt x="26276" y="118567"/>
                </a:lnTo>
                <a:lnTo>
                  <a:pt x="30695" y="137502"/>
                </a:lnTo>
                <a:lnTo>
                  <a:pt x="43345" y="152349"/>
                </a:lnTo>
                <a:lnTo>
                  <a:pt x="63309" y="162687"/>
                </a:lnTo>
                <a:lnTo>
                  <a:pt x="89687" y="168097"/>
                </a:lnTo>
                <a:lnTo>
                  <a:pt x="89687" y="192493"/>
                </a:lnTo>
                <a:lnTo>
                  <a:pt x="65798" y="193141"/>
                </a:lnTo>
                <a:lnTo>
                  <a:pt x="0" y="193624"/>
                </a:lnTo>
                <a:lnTo>
                  <a:pt x="3378" y="218389"/>
                </a:lnTo>
                <a:lnTo>
                  <a:pt x="50990" y="217970"/>
                </a:lnTo>
                <a:lnTo>
                  <a:pt x="103708" y="216458"/>
                </a:lnTo>
                <a:lnTo>
                  <a:pt x="158889" y="212636"/>
                </a:lnTo>
                <a:lnTo>
                  <a:pt x="213880" y="205244"/>
                </a:lnTo>
                <a:close/>
              </a:path>
              <a:path w="633095" h="339090">
                <a:moveTo>
                  <a:pt x="262293" y="245021"/>
                </a:moveTo>
                <a:lnTo>
                  <a:pt x="40906" y="245021"/>
                </a:lnTo>
                <a:lnTo>
                  <a:pt x="40906" y="269417"/>
                </a:lnTo>
                <a:lnTo>
                  <a:pt x="231521" y="269417"/>
                </a:lnTo>
                <a:lnTo>
                  <a:pt x="231521" y="338836"/>
                </a:lnTo>
                <a:lnTo>
                  <a:pt x="262293" y="338836"/>
                </a:lnTo>
                <a:lnTo>
                  <a:pt x="262293" y="245021"/>
                </a:lnTo>
                <a:close/>
              </a:path>
              <a:path w="633095" h="339090">
                <a:moveTo>
                  <a:pt x="311823" y="104317"/>
                </a:moveTo>
                <a:lnTo>
                  <a:pt x="262293" y="104317"/>
                </a:lnTo>
                <a:lnTo>
                  <a:pt x="262293" y="2628"/>
                </a:lnTo>
                <a:lnTo>
                  <a:pt x="231521" y="2628"/>
                </a:lnTo>
                <a:lnTo>
                  <a:pt x="231521" y="228142"/>
                </a:lnTo>
                <a:lnTo>
                  <a:pt x="262293" y="228142"/>
                </a:lnTo>
                <a:lnTo>
                  <a:pt x="262293" y="129832"/>
                </a:lnTo>
                <a:lnTo>
                  <a:pt x="311823" y="129832"/>
                </a:lnTo>
                <a:lnTo>
                  <a:pt x="311823" y="104317"/>
                </a:lnTo>
                <a:close/>
              </a:path>
              <a:path w="633095" h="339090">
                <a:moveTo>
                  <a:pt x="530199" y="108445"/>
                </a:moveTo>
                <a:lnTo>
                  <a:pt x="523494" y="75120"/>
                </a:lnTo>
                <a:lnTo>
                  <a:pt x="507466" y="52527"/>
                </a:lnTo>
                <a:lnTo>
                  <a:pt x="504964" y="49009"/>
                </a:lnTo>
                <a:lnTo>
                  <a:pt x="500189" y="46101"/>
                </a:lnTo>
                <a:lnTo>
                  <a:pt x="500189" y="108445"/>
                </a:lnTo>
                <a:lnTo>
                  <a:pt x="495795" y="131381"/>
                </a:lnTo>
                <a:lnTo>
                  <a:pt x="483628" y="149288"/>
                </a:lnTo>
                <a:lnTo>
                  <a:pt x="465201" y="160947"/>
                </a:lnTo>
                <a:lnTo>
                  <a:pt x="442023" y="165100"/>
                </a:lnTo>
                <a:lnTo>
                  <a:pt x="419277" y="160947"/>
                </a:lnTo>
                <a:lnTo>
                  <a:pt x="401078" y="149288"/>
                </a:lnTo>
                <a:lnTo>
                  <a:pt x="388988" y="131381"/>
                </a:lnTo>
                <a:lnTo>
                  <a:pt x="384619" y="108445"/>
                </a:lnTo>
                <a:lnTo>
                  <a:pt x="388988" y="85928"/>
                </a:lnTo>
                <a:lnTo>
                  <a:pt x="401078" y="68249"/>
                </a:lnTo>
                <a:lnTo>
                  <a:pt x="419277" y="56680"/>
                </a:lnTo>
                <a:lnTo>
                  <a:pt x="442023" y="52527"/>
                </a:lnTo>
                <a:lnTo>
                  <a:pt x="465201" y="56680"/>
                </a:lnTo>
                <a:lnTo>
                  <a:pt x="483628" y="68249"/>
                </a:lnTo>
                <a:lnTo>
                  <a:pt x="495795" y="85928"/>
                </a:lnTo>
                <a:lnTo>
                  <a:pt x="500189" y="108445"/>
                </a:lnTo>
                <a:lnTo>
                  <a:pt x="500189" y="46101"/>
                </a:lnTo>
                <a:lnTo>
                  <a:pt x="477012" y="31978"/>
                </a:lnTo>
                <a:lnTo>
                  <a:pt x="442023" y="25895"/>
                </a:lnTo>
                <a:lnTo>
                  <a:pt x="407314" y="31978"/>
                </a:lnTo>
                <a:lnTo>
                  <a:pt x="379590" y="49009"/>
                </a:lnTo>
                <a:lnTo>
                  <a:pt x="361238" y="75120"/>
                </a:lnTo>
                <a:lnTo>
                  <a:pt x="354596" y="108445"/>
                </a:lnTo>
                <a:lnTo>
                  <a:pt x="361238" y="142036"/>
                </a:lnTo>
                <a:lnTo>
                  <a:pt x="379590" y="168389"/>
                </a:lnTo>
                <a:lnTo>
                  <a:pt x="407314" y="185585"/>
                </a:lnTo>
                <a:lnTo>
                  <a:pt x="442023" y="191744"/>
                </a:lnTo>
                <a:lnTo>
                  <a:pt x="477012" y="185585"/>
                </a:lnTo>
                <a:lnTo>
                  <a:pt x="504964" y="168389"/>
                </a:lnTo>
                <a:lnTo>
                  <a:pt x="507276" y="165100"/>
                </a:lnTo>
                <a:lnTo>
                  <a:pt x="523494" y="142036"/>
                </a:lnTo>
                <a:lnTo>
                  <a:pt x="530199" y="108445"/>
                </a:lnTo>
                <a:close/>
              </a:path>
              <a:path w="633095" h="339090">
                <a:moveTo>
                  <a:pt x="622884" y="2628"/>
                </a:moveTo>
                <a:lnTo>
                  <a:pt x="592112" y="2628"/>
                </a:lnTo>
                <a:lnTo>
                  <a:pt x="592112" y="248399"/>
                </a:lnTo>
                <a:lnTo>
                  <a:pt x="622884" y="248399"/>
                </a:lnTo>
                <a:lnTo>
                  <a:pt x="622884" y="2628"/>
                </a:lnTo>
                <a:close/>
              </a:path>
              <a:path w="633095" h="339090">
                <a:moveTo>
                  <a:pt x="633018" y="306184"/>
                </a:moveTo>
                <a:lnTo>
                  <a:pt x="437146" y="306184"/>
                </a:lnTo>
                <a:lnTo>
                  <a:pt x="437146" y="223266"/>
                </a:lnTo>
                <a:lnTo>
                  <a:pt x="406374" y="223266"/>
                </a:lnTo>
                <a:lnTo>
                  <a:pt x="406374" y="331330"/>
                </a:lnTo>
                <a:lnTo>
                  <a:pt x="633018" y="331330"/>
                </a:lnTo>
                <a:lnTo>
                  <a:pt x="633018" y="30618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564366" y="9146260"/>
            <a:ext cx="306070" cy="266700"/>
          </a:xfrm>
          <a:custGeom>
            <a:avLst/>
            <a:gdLst/>
            <a:ahLst/>
            <a:cxnLst/>
            <a:rect l="l" t="t" r="r" b="b"/>
            <a:pathLst>
              <a:path w="306070" h="266700">
                <a:moveTo>
                  <a:pt x="305803" y="241300"/>
                </a:moveTo>
                <a:lnTo>
                  <a:pt x="168097" y="241300"/>
                </a:lnTo>
                <a:lnTo>
                  <a:pt x="168097" y="154940"/>
                </a:lnTo>
                <a:lnTo>
                  <a:pt x="270535" y="154940"/>
                </a:lnTo>
                <a:lnTo>
                  <a:pt x="270535" y="129540"/>
                </a:lnTo>
                <a:lnTo>
                  <a:pt x="69786" y="129540"/>
                </a:lnTo>
                <a:lnTo>
                  <a:pt x="69786" y="24130"/>
                </a:lnTo>
                <a:lnTo>
                  <a:pt x="267157" y="24130"/>
                </a:lnTo>
                <a:lnTo>
                  <a:pt x="267157" y="0"/>
                </a:lnTo>
                <a:lnTo>
                  <a:pt x="39014" y="0"/>
                </a:lnTo>
                <a:lnTo>
                  <a:pt x="39014" y="24130"/>
                </a:lnTo>
                <a:lnTo>
                  <a:pt x="39014" y="129540"/>
                </a:lnTo>
                <a:lnTo>
                  <a:pt x="39014" y="154940"/>
                </a:lnTo>
                <a:lnTo>
                  <a:pt x="136956" y="154940"/>
                </a:lnTo>
                <a:lnTo>
                  <a:pt x="136956" y="241300"/>
                </a:lnTo>
                <a:lnTo>
                  <a:pt x="0" y="241300"/>
                </a:lnTo>
                <a:lnTo>
                  <a:pt x="0" y="266700"/>
                </a:lnTo>
                <a:lnTo>
                  <a:pt x="305803" y="266700"/>
                </a:lnTo>
                <a:lnTo>
                  <a:pt x="305803" y="24130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016880" y="9115323"/>
            <a:ext cx="999490" cy="340360"/>
          </a:xfrm>
          <a:custGeom>
            <a:avLst/>
            <a:gdLst/>
            <a:ahLst/>
            <a:cxnLst/>
            <a:rect l="l" t="t" r="r" b="b"/>
            <a:pathLst>
              <a:path w="999490" h="340359">
                <a:moveTo>
                  <a:pt x="169595" y="39408"/>
                </a:moveTo>
                <a:lnTo>
                  <a:pt x="15748" y="39408"/>
                </a:lnTo>
                <a:lnTo>
                  <a:pt x="15748" y="64922"/>
                </a:lnTo>
                <a:lnTo>
                  <a:pt x="139204" y="64922"/>
                </a:lnTo>
                <a:lnTo>
                  <a:pt x="130238" y="110794"/>
                </a:lnTo>
                <a:lnTo>
                  <a:pt x="111874" y="152768"/>
                </a:lnTo>
                <a:lnTo>
                  <a:pt x="84061" y="190512"/>
                </a:lnTo>
                <a:lnTo>
                  <a:pt x="46786" y="223748"/>
                </a:lnTo>
                <a:lnTo>
                  <a:pt x="0" y="252158"/>
                </a:lnTo>
                <a:lnTo>
                  <a:pt x="16878" y="276174"/>
                </a:lnTo>
                <a:lnTo>
                  <a:pt x="65976" y="246392"/>
                </a:lnTo>
                <a:lnTo>
                  <a:pt x="104838" y="211874"/>
                </a:lnTo>
                <a:lnTo>
                  <a:pt x="134048" y="173266"/>
                </a:lnTo>
                <a:lnTo>
                  <a:pt x="154190" y="131229"/>
                </a:lnTo>
                <a:lnTo>
                  <a:pt x="165836" y="86385"/>
                </a:lnTo>
                <a:lnTo>
                  <a:pt x="169595" y="39408"/>
                </a:lnTo>
                <a:close/>
              </a:path>
              <a:path w="999490" h="340359">
                <a:moveTo>
                  <a:pt x="310680" y="139966"/>
                </a:moveTo>
                <a:lnTo>
                  <a:pt x="256654" y="139966"/>
                </a:lnTo>
                <a:lnTo>
                  <a:pt x="256654" y="3378"/>
                </a:lnTo>
                <a:lnTo>
                  <a:pt x="225882" y="3378"/>
                </a:lnTo>
                <a:lnTo>
                  <a:pt x="225882" y="339966"/>
                </a:lnTo>
                <a:lnTo>
                  <a:pt x="256654" y="339966"/>
                </a:lnTo>
                <a:lnTo>
                  <a:pt x="256654" y="165481"/>
                </a:lnTo>
                <a:lnTo>
                  <a:pt x="310680" y="165481"/>
                </a:lnTo>
                <a:lnTo>
                  <a:pt x="310680" y="139966"/>
                </a:lnTo>
                <a:close/>
              </a:path>
              <a:path w="999490" h="340359">
                <a:moveTo>
                  <a:pt x="610120" y="277672"/>
                </a:moveTo>
                <a:lnTo>
                  <a:pt x="602195" y="251434"/>
                </a:lnTo>
                <a:lnTo>
                  <a:pt x="588860" y="240157"/>
                </a:lnTo>
                <a:lnTo>
                  <a:pt x="579399" y="232130"/>
                </a:lnTo>
                <a:lnTo>
                  <a:pt x="578967" y="231990"/>
                </a:lnTo>
                <a:lnTo>
                  <a:pt x="578967" y="277672"/>
                </a:lnTo>
                <a:lnTo>
                  <a:pt x="573227" y="293293"/>
                </a:lnTo>
                <a:lnTo>
                  <a:pt x="556641" y="304977"/>
                </a:lnTo>
                <a:lnTo>
                  <a:pt x="530212" y="312293"/>
                </a:lnTo>
                <a:lnTo>
                  <a:pt x="494919" y="314820"/>
                </a:lnTo>
                <a:lnTo>
                  <a:pt x="459473" y="312293"/>
                </a:lnTo>
                <a:lnTo>
                  <a:pt x="433057" y="304977"/>
                </a:lnTo>
                <a:lnTo>
                  <a:pt x="416560" y="293293"/>
                </a:lnTo>
                <a:lnTo>
                  <a:pt x="410870" y="277672"/>
                </a:lnTo>
                <a:lnTo>
                  <a:pt x="416560" y="261683"/>
                </a:lnTo>
                <a:lnTo>
                  <a:pt x="433057" y="249910"/>
                </a:lnTo>
                <a:lnTo>
                  <a:pt x="459473" y="242633"/>
                </a:lnTo>
                <a:lnTo>
                  <a:pt x="494919" y="240157"/>
                </a:lnTo>
                <a:lnTo>
                  <a:pt x="530377" y="242633"/>
                </a:lnTo>
                <a:lnTo>
                  <a:pt x="556780" y="249910"/>
                </a:lnTo>
                <a:lnTo>
                  <a:pt x="573278" y="261683"/>
                </a:lnTo>
                <a:lnTo>
                  <a:pt x="578967" y="277672"/>
                </a:lnTo>
                <a:lnTo>
                  <a:pt x="578967" y="231990"/>
                </a:lnTo>
                <a:lnTo>
                  <a:pt x="543153" y="220205"/>
                </a:lnTo>
                <a:lnTo>
                  <a:pt x="494919" y="216141"/>
                </a:lnTo>
                <a:lnTo>
                  <a:pt x="446684" y="220205"/>
                </a:lnTo>
                <a:lnTo>
                  <a:pt x="410451" y="232130"/>
                </a:lnTo>
                <a:lnTo>
                  <a:pt x="387642" y="251434"/>
                </a:lnTo>
                <a:lnTo>
                  <a:pt x="379730" y="277672"/>
                </a:lnTo>
                <a:lnTo>
                  <a:pt x="387642" y="303695"/>
                </a:lnTo>
                <a:lnTo>
                  <a:pt x="410451" y="322884"/>
                </a:lnTo>
                <a:lnTo>
                  <a:pt x="446684" y="334772"/>
                </a:lnTo>
                <a:lnTo>
                  <a:pt x="494919" y="338836"/>
                </a:lnTo>
                <a:lnTo>
                  <a:pt x="543153" y="334772"/>
                </a:lnTo>
                <a:lnTo>
                  <a:pt x="579399" y="322884"/>
                </a:lnTo>
                <a:lnTo>
                  <a:pt x="588975" y="314820"/>
                </a:lnTo>
                <a:lnTo>
                  <a:pt x="602195" y="303695"/>
                </a:lnTo>
                <a:lnTo>
                  <a:pt x="610120" y="277672"/>
                </a:lnTo>
                <a:close/>
              </a:path>
              <a:path w="999490" h="340359">
                <a:moveTo>
                  <a:pt x="612736" y="97193"/>
                </a:moveTo>
                <a:lnTo>
                  <a:pt x="414997" y="97193"/>
                </a:lnTo>
                <a:lnTo>
                  <a:pt x="414997" y="10515"/>
                </a:lnTo>
                <a:lnTo>
                  <a:pt x="384225" y="10515"/>
                </a:lnTo>
                <a:lnTo>
                  <a:pt x="384225" y="121958"/>
                </a:lnTo>
                <a:lnTo>
                  <a:pt x="612736" y="121958"/>
                </a:lnTo>
                <a:lnTo>
                  <a:pt x="612736" y="97193"/>
                </a:lnTo>
                <a:close/>
              </a:path>
              <a:path w="999490" h="340359">
                <a:moveTo>
                  <a:pt x="647636" y="160972"/>
                </a:moveTo>
                <a:lnTo>
                  <a:pt x="343331" y="160972"/>
                </a:lnTo>
                <a:lnTo>
                  <a:pt x="343331" y="186118"/>
                </a:lnTo>
                <a:lnTo>
                  <a:pt x="647636" y="186118"/>
                </a:lnTo>
                <a:lnTo>
                  <a:pt x="647636" y="160972"/>
                </a:lnTo>
                <a:close/>
              </a:path>
              <a:path w="999490" h="340359">
                <a:moveTo>
                  <a:pt x="869022" y="137337"/>
                </a:moveTo>
                <a:lnTo>
                  <a:pt x="863168" y="113157"/>
                </a:lnTo>
                <a:lnTo>
                  <a:pt x="852932" y="101688"/>
                </a:lnTo>
                <a:lnTo>
                  <a:pt x="846696" y="94703"/>
                </a:lnTo>
                <a:lnTo>
                  <a:pt x="839749" y="91503"/>
                </a:lnTo>
                <a:lnTo>
                  <a:pt x="839749" y="137337"/>
                </a:lnTo>
                <a:lnTo>
                  <a:pt x="836053" y="152247"/>
                </a:lnTo>
                <a:lnTo>
                  <a:pt x="825588" y="163461"/>
                </a:lnTo>
                <a:lnTo>
                  <a:pt x="809358" y="170522"/>
                </a:lnTo>
                <a:lnTo>
                  <a:pt x="788352" y="172986"/>
                </a:lnTo>
                <a:lnTo>
                  <a:pt x="767397" y="170522"/>
                </a:lnTo>
                <a:lnTo>
                  <a:pt x="751293" y="163461"/>
                </a:lnTo>
                <a:lnTo>
                  <a:pt x="740968" y="152247"/>
                </a:lnTo>
                <a:lnTo>
                  <a:pt x="737311" y="137337"/>
                </a:lnTo>
                <a:lnTo>
                  <a:pt x="740968" y="122593"/>
                </a:lnTo>
                <a:lnTo>
                  <a:pt x="751293" y="111353"/>
                </a:lnTo>
                <a:lnTo>
                  <a:pt x="767397" y="104203"/>
                </a:lnTo>
                <a:lnTo>
                  <a:pt x="788352" y="101688"/>
                </a:lnTo>
                <a:lnTo>
                  <a:pt x="809358" y="104203"/>
                </a:lnTo>
                <a:lnTo>
                  <a:pt x="825588" y="111353"/>
                </a:lnTo>
                <a:lnTo>
                  <a:pt x="836053" y="122593"/>
                </a:lnTo>
                <a:lnTo>
                  <a:pt x="839749" y="137337"/>
                </a:lnTo>
                <a:lnTo>
                  <a:pt x="839749" y="91503"/>
                </a:lnTo>
                <a:lnTo>
                  <a:pt x="821220" y="82931"/>
                </a:lnTo>
                <a:lnTo>
                  <a:pt x="788352" y="78803"/>
                </a:lnTo>
                <a:lnTo>
                  <a:pt x="755535" y="82931"/>
                </a:lnTo>
                <a:lnTo>
                  <a:pt x="730186" y="94703"/>
                </a:lnTo>
                <a:lnTo>
                  <a:pt x="713841" y="113157"/>
                </a:lnTo>
                <a:lnTo>
                  <a:pt x="708050" y="137337"/>
                </a:lnTo>
                <a:lnTo>
                  <a:pt x="713841" y="161734"/>
                </a:lnTo>
                <a:lnTo>
                  <a:pt x="730186" y="180301"/>
                </a:lnTo>
                <a:lnTo>
                  <a:pt x="755535" y="192112"/>
                </a:lnTo>
                <a:lnTo>
                  <a:pt x="788352" y="196253"/>
                </a:lnTo>
                <a:lnTo>
                  <a:pt x="821220" y="192112"/>
                </a:lnTo>
                <a:lnTo>
                  <a:pt x="846696" y="180301"/>
                </a:lnTo>
                <a:lnTo>
                  <a:pt x="853186" y="172986"/>
                </a:lnTo>
                <a:lnTo>
                  <a:pt x="863168" y="161734"/>
                </a:lnTo>
                <a:lnTo>
                  <a:pt x="869022" y="137337"/>
                </a:lnTo>
                <a:close/>
              </a:path>
              <a:path w="999490" h="340359">
                <a:moveTo>
                  <a:pt x="887780" y="37896"/>
                </a:moveTo>
                <a:lnTo>
                  <a:pt x="803732" y="37896"/>
                </a:lnTo>
                <a:lnTo>
                  <a:pt x="803732" y="0"/>
                </a:lnTo>
                <a:lnTo>
                  <a:pt x="772960" y="0"/>
                </a:lnTo>
                <a:lnTo>
                  <a:pt x="772960" y="37896"/>
                </a:lnTo>
                <a:lnTo>
                  <a:pt x="689292" y="37896"/>
                </a:lnTo>
                <a:lnTo>
                  <a:pt x="689292" y="62661"/>
                </a:lnTo>
                <a:lnTo>
                  <a:pt x="887780" y="62661"/>
                </a:lnTo>
                <a:lnTo>
                  <a:pt x="887780" y="37896"/>
                </a:lnTo>
                <a:close/>
              </a:path>
              <a:path w="999490" h="340359">
                <a:moveTo>
                  <a:pt x="949325" y="213880"/>
                </a:moveTo>
                <a:lnTo>
                  <a:pt x="918933" y="213880"/>
                </a:lnTo>
                <a:lnTo>
                  <a:pt x="918933" y="249529"/>
                </a:lnTo>
                <a:lnTo>
                  <a:pt x="918933" y="273545"/>
                </a:lnTo>
                <a:lnTo>
                  <a:pt x="918933" y="310692"/>
                </a:lnTo>
                <a:lnTo>
                  <a:pt x="768083" y="310692"/>
                </a:lnTo>
                <a:lnTo>
                  <a:pt x="768083" y="273545"/>
                </a:lnTo>
                <a:lnTo>
                  <a:pt x="918933" y="273545"/>
                </a:lnTo>
                <a:lnTo>
                  <a:pt x="918933" y="249529"/>
                </a:lnTo>
                <a:lnTo>
                  <a:pt x="768083" y="249529"/>
                </a:lnTo>
                <a:lnTo>
                  <a:pt x="768083" y="213880"/>
                </a:lnTo>
                <a:lnTo>
                  <a:pt x="737692" y="213880"/>
                </a:lnTo>
                <a:lnTo>
                  <a:pt x="737692" y="335457"/>
                </a:lnTo>
                <a:lnTo>
                  <a:pt x="949325" y="335457"/>
                </a:lnTo>
                <a:lnTo>
                  <a:pt x="949325" y="310692"/>
                </a:lnTo>
                <a:lnTo>
                  <a:pt x="949325" y="273545"/>
                </a:lnTo>
                <a:lnTo>
                  <a:pt x="949325" y="249529"/>
                </a:lnTo>
                <a:lnTo>
                  <a:pt x="949325" y="213880"/>
                </a:lnTo>
                <a:close/>
              </a:path>
              <a:path w="999490" h="340359">
                <a:moveTo>
                  <a:pt x="999223" y="88938"/>
                </a:moveTo>
                <a:lnTo>
                  <a:pt x="949325" y="88938"/>
                </a:lnTo>
                <a:lnTo>
                  <a:pt x="949325" y="3378"/>
                </a:lnTo>
                <a:lnTo>
                  <a:pt x="918552" y="3378"/>
                </a:lnTo>
                <a:lnTo>
                  <a:pt x="918552" y="198882"/>
                </a:lnTo>
                <a:lnTo>
                  <a:pt x="949325" y="198882"/>
                </a:lnTo>
                <a:lnTo>
                  <a:pt x="949325" y="114820"/>
                </a:lnTo>
                <a:lnTo>
                  <a:pt x="999223" y="114820"/>
                </a:lnTo>
                <a:lnTo>
                  <a:pt x="999223" y="88938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071270" y="9118699"/>
            <a:ext cx="255270" cy="336550"/>
          </a:xfrm>
          <a:custGeom>
            <a:avLst/>
            <a:gdLst/>
            <a:ahLst/>
            <a:cxnLst/>
            <a:rect l="l" t="t" r="r" b="b"/>
            <a:pathLst>
              <a:path w="255269" h="336550">
                <a:moveTo>
                  <a:pt x="27766" y="249526"/>
                </a:moveTo>
                <a:lnTo>
                  <a:pt x="0" y="249526"/>
                </a:lnTo>
                <a:lnTo>
                  <a:pt x="0" y="32644"/>
                </a:lnTo>
                <a:lnTo>
                  <a:pt x="30768" y="32644"/>
                </a:lnTo>
                <a:lnTo>
                  <a:pt x="30768" y="223260"/>
                </a:lnTo>
                <a:lnTo>
                  <a:pt x="191516" y="223260"/>
                </a:lnTo>
                <a:lnTo>
                  <a:pt x="192867" y="233766"/>
                </a:lnTo>
                <a:lnTo>
                  <a:pt x="149921" y="241294"/>
                </a:lnTo>
                <a:lnTo>
                  <a:pt x="108487" y="246149"/>
                </a:lnTo>
                <a:lnTo>
                  <a:pt x="67969" y="248752"/>
                </a:lnTo>
                <a:lnTo>
                  <a:pt x="27766" y="249526"/>
                </a:lnTo>
                <a:close/>
              </a:path>
              <a:path w="255269" h="336550">
                <a:moveTo>
                  <a:pt x="191516" y="223260"/>
                </a:moveTo>
                <a:lnTo>
                  <a:pt x="30768" y="223260"/>
                </a:lnTo>
                <a:lnTo>
                  <a:pt x="69077" y="222381"/>
                </a:lnTo>
                <a:lnTo>
                  <a:pt x="108159" y="219602"/>
                </a:lnTo>
                <a:lnTo>
                  <a:pt x="148226" y="214712"/>
                </a:lnTo>
                <a:lnTo>
                  <a:pt x="189490" y="207501"/>
                </a:lnTo>
                <a:lnTo>
                  <a:pt x="191516" y="223260"/>
                </a:lnTo>
                <a:close/>
              </a:path>
              <a:path w="255269" h="336550">
                <a:moveTo>
                  <a:pt x="254779" y="336204"/>
                </a:moveTo>
                <a:lnTo>
                  <a:pt x="224011" y="336204"/>
                </a:lnTo>
                <a:lnTo>
                  <a:pt x="224011" y="0"/>
                </a:lnTo>
                <a:lnTo>
                  <a:pt x="254779" y="0"/>
                </a:lnTo>
                <a:lnTo>
                  <a:pt x="254779" y="336204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409714" y="9118701"/>
            <a:ext cx="388620" cy="337820"/>
          </a:xfrm>
          <a:custGeom>
            <a:avLst/>
            <a:gdLst/>
            <a:ahLst/>
            <a:cxnLst/>
            <a:rect l="l" t="t" r="r" b="b"/>
            <a:pathLst>
              <a:path w="388619" h="337820">
                <a:moveTo>
                  <a:pt x="185750" y="241274"/>
                </a:moveTo>
                <a:lnTo>
                  <a:pt x="183857" y="227012"/>
                </a:lnTo>
                <a:lnTo>
                  <a:pt x="182372" y="215760"/>
                </a:lnTo>
                <a:lnTo>
                  <a:pt x="146494" y="221157"/>
                </a:lnTo>
                <a:lnTo>
                  <a:pt x="110655" y="224624"/>
                </a:lnTo>
                <a:lnTo>
                  <a:pt x="72771" y="226466"/>
                </a:lnTo>
                <a:lnTo>
                  <a:pt x="30772" y="227012"/>
                </a:lnTo>
                <a:lnTo>
                  <a:pt x="30772" y="57785"/>
                </a:lnTo>
                <a:lnTo>
                  <a:pt x="156476" y="57785"/>
                </a:lnTo>
                <a:lnTo>
                  <a:pt x="156476" y="32270"/>
                </a:lnTo>
                <a:lnTo>
                  <a:pt x="0" y="32270"/>
                </a:lnTo>
                <a:lnTo>
                  <a:pt x="0" y="253288"/>
                </a:lnTo>
                <a:lnTo>
                  <a:pt x="26644" y="253288"/>
                </a:lnTo>
                <a:lnTo>
                  <a:pt x="71031" y="252780"/>
                </a:lnTo>
                <a:lnTo>
                  <a:pt x="110693" y="250939"/>
                </a:lnTo>
                <a:lnTo>
                  <a:pt x="148120" y="247269"/>
                </a:lnTo>
                <a:lnTo>
                  <a:pt x="185750" y="241274"/>
                </a:lnTo>
                <a:close/>
              </a:path>
              <a:path w="388619" h="337820">
                <a:moveTo>
                  <a:pt x="300189" y="132829"/>
                </a:moveTo>
                <a:lnTo>
                  <a:pt x="244652" y="132829"/>
                </a:lnTo>
                <a:lnTo>
                  <a:pt x="244652" y="0"/>
                </a:lnTo>
                <a:lnTo>
                  <a:pt x="213880" y="0"/>
                </a:lnTo>
                <a:lnTo>
                  <a:pt x="213880" y="337337"/>
                </a:lnTo>
                <a:lnTo>
                  <a:pt x="244652" y="337337"/>
                </a:lnTo>
                <a:lnTo>
                  <a:pt x="244652" y="158356"/>
                </a:lnTo>
                <a:lnTo>
                  <a:pt x="300189" y="158356"/>
                </a:lnTo>
                <a:lnTo>
                  <a:pt x="300189" y="132829"/>
                </a:lnTo>
                <a:close/>
              </a:path>
              <a:path w="388619" h="337820">
                <a:moveTo>
                  <a:pt x="387997" y="287807"/>
                </a:moveTo>
                <a:lnTo>
                  <a:pt x="386016" y="277152"/>
                </a:lnTo>
                <a:lnTo>
                  <a:pt x="380669" y="268719"/>
                </a:lnTo>
                <a:lnTo>
                  <a:pt x="372795" y="263156"/>
                </a:lnTo>
                <a:lnTo>
                  <a:pt x="363220" y="261162"/>
                </a:lnTo>
                <a:lnTo>
                  <a:pt x="353656" y="263156"/>
                </a:lnTo>
                <a:lnTo>
                  <a:pt x="345782" y="268719"/>
                </a:lnTo>
                <a:lnTo>
                  <a:pt x="340436" y="277152"/>
                </a:lnTo>
                <a:lnTo>
                  <a:pt x="338455" y="287807"/>
                </a:lnTo>
                <a:lnTo>
                  <a:pt x="340436" y="298335"/>
                </a:lnTo>
                <a:lnTo>
                  <a:pt x="345782" y="306514"/>
                </a:lnTo>
                <a:lnTo>
                  <a:pt x="353656" y="311810"/>
                </a:lnTo>
                <a:lnTo>
                  <a:pt x="363220" y="313690"/>
                </a:lnTo>
                <a:lnTo>
                  <a:pt x="372795" y="311810"/>
                </a:lnTo>
                <a:lnTo>
                  <a:pt x="380669" y="306514"/>
                </a:lnTo>
                <a:lnTo>
                  <a:pt x="386016" y="298335"/>
                </a:lnTo>
                <a:lnTo>
                  <a:pt x="387997" y="28780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9309468" y="2885155"/>
            <a:ext cx="5221605" cy="5360670"/>
            <a:chOff x="9309468" y="2885155"/>
            <a:chExt cx="5221605" cy="5360670"/>
          </a:xfrm>
        </p:grpSpPr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15794" y="5387736"/>
              <a:ext cx="5114676" cy="285769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09468" y="2885155"/>
              <a:ext cx="5182298" cy="2656748"/>
            </a:xfrm>
            <a:prstGeom prst="rect">
              <a:avLst/>
            </a:prstGeom>
          </p:spPr>
        </p:pic>
      </p:grpSp>
      <p:pic>
        <p:nvPicPr>
          <p:cNvPr id="64" name="object 6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676191" y="2874406"/>
            <a:ext cx="5204482" cy="53710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26</Words>
  <Application>Microsoft Office PowerPoint</Application>
  <PresentationFormat>사용자 지정</PresentationFormat>
  <Paragraphs>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20pur</dc:creator>
  <cp:lastModifiedBy>Jennifer Page</cp:lastModifiedBy>
  <cp:revision>18</cp:revision>
  <dcterms:created xsi:type="dcterms:W3CDTF">2022-08-08T12:41:47Z</dcterms:created>
  <dcterms:modified xsi:type="dcterms:W3CDTF">2022-08-08T13:03:06Z</dcterms:modified>
</cp:coreProperties>
</file>